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69" r:id="rId5"/>
    <p:sldId id="257" r:id="rId6"/>
    <p:sldId id="261" r:id="rId7"/>
    <p:sldId id="262" r:id="rId8"/>
    <p:sldId id="263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Tick-it 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43438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TANYA MALHOTRA</a:t>
            </a:r>
          </a:p>
          <a:p>
            <a:r>
              <a:rPr lang="en-US" dirty="0"/>
              <a:t>Northeastern University</a:t>
            </a:r>
          </a:p>
          <a:p>
            <a:r>
              <a:rPr lang="en-US" dirty="0"/>
              <a:t>malhotra.t@husky.neu.edu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3" y="1958677"/>
            <a:ext cx="10966515" cy="28648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7522" y="377072"/>
            <a:ext cx="99452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MANAGER</a:t>
            </a:r>
            <a:r>
              <a:rPr lang="en-US" sz="2400" b="1" dirty="0"/>
              <a:t> – DASHBOARD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closing </a:t>
            </a:r>
            <a:r>
              <a:rPr lang="en-US" i="1" dirty="0"/>
              <a:t>Problem (collection of incidents)</a:t>
            </a:r>
            <a:r>
              <a:rPr lang="en-US" dirty="0"/>
              <a:t> and Incident tickets.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creation of new Problem and Incident tickets.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07" y="5108365"/>
            <a:ext cx="56102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9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85" y="2394408"/>
            <a:ext cx="8292774" cy="43229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7522" y="377072"/>
            <a:ext cx="99452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LOGIN PAGE</a:t>
            </a:r>
          </a:p>
          <a:p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sign in using username and password.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successful login, redirected to the home page as per user’s role.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Also, provides link for New User signup page</a:t>
            </a:r>
          </a:p>
        </p:txBody>
      </p:sp>
    </p:spTree>
    <p:extLst>
      <p:ext uri="{BB962C8B-B14F-4D97-AF65-F5344CB8AC3E}">
        <p14:creationId xmlns:p14="http://schemas.microsoft.com/office/powerpoint/2010/main" val="303490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63" y="1967377"/>
            <a:ext cx="6890994" cy="26858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36" y="4652379"/>
            <a:ext cx="6890994" cy="20001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7522" y="377072"/>
            <a:ext cx="99452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SIGN UP PAGE 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New User to sign up for the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Requests go to the admin for approval.</a:t>
            </a:r>
          </a:p>
        </p:txBody>
      </p:sp>
    </p:spTree>
    <p:extLst>
      <p:ext uri="{BB962C8B-B14F-4D97-AF65-F5344CB8AC3E}">
        <p14:creationId xmlns:p14="http://schemas.microsoft.com/office/powerpoint/2010/main" val="130475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- ADMIN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Handles New User register/sign up requests. </a:t>
            </a:r>
          </a:p>
        </p:txBody>
      </p:sp>
    </p:spTree>
    <p:extLst>
      <p:ext uri="{BB962C8B-B14F-4D97-AF65-F5344CB8AC3E}">
        <p14:creationId xmlns:p14="http://schemas.microsoft.com/office/powerpoint/2010/main" val="253985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16" y="1875934"/>
            <a:ext cx="9196864" cy="4885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7522" y="377072"/>
            <a:ext cx="99452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ADMIN – </a:t>
            </a:r>
            <a:r>
              <a:rPr lang="en-US" sz="2400" b="1" dirty="0"/>
              <a:t>DASHBOARD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New User  requests to be accepted or rejected.</a:t>
            </a:r>
          </a:p>
        </p:txBody>
      </p:sp>
    </p:spTree>
    <p:extLst>
      <p:ext uri="{BB962C8B-B14F-4D97-AF65-F5344CB8AC3E}">
        <p14:creationId xmlns:p14="http://schemas.microsoft.com/office/powerpoint/2010/main" val="320700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- Team member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Handles “Incidents” – occurrence of a disruption in service or concern with product quality</a:t>
            </a:r>
          </a:p>
        </p:txBody>
      </p:sp>
    </p:spTree>
    <p:extLst>
      <p:ext uri="{BB962C8B-B14F-4D97-AF65-F5344CB8AC3E}">
        <p14:creationId xmlns:p14="http://schemas.microsoft.com/office/powerpoint/2010/main" val="13883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50" y="2271860"/>
            <a:ext cx="9983550" cy="37705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7522" y="377072"/>
            <a:ext cx="99452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TEAM MEMBER – </a:t>
            </a:r>
            <a:r>
              <a:rPr lang="en-US" sz="2400" b="1" dirty="0"/>
              <a:t>DASHBOARD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closing individual </a:t>
            </a:r>
            <a:r>
              <a:rPr lang="en-US" i="1" dirty="0"/>
              <a:t>Incident </a:t>
            </a:r>
            <a:r>
              <a:rPr lang="en-US" dirty="0"/>
              <a:t>tickets.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assigning the ticket to another team.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tagging/tracking the ticket to a </a:t>
            </a:r>
            <a:r>
              <a:rPr lang="en-US" i="1" dirty="0"/>
              <a:t>Problem </a:t>
            </a:r>
            <a:r>
              <a:rPr lang="en-US" dirty="0"/>
              <a:t>ticket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14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97" y="1957457"/>
            <a:ext cx="9411092" cy="4070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7522" y="377072"/>
            <a:ext cx="9945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TEAM MEMBER – DASHBOARD (Continued)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creation of new </a:t>
            </a:r>
            <a:r>
              <a:rPr lang="en-US" i="1" dirty="0"/>
              <a:t>Incident </a:t>
            </a:r>
            <a:r>
              <a:rPr lang="en-US" dirty="0"/>
              <a:t>tickets.</a:t>
            </a:r>
          </a:p>
        </p:txBody>
      </p:sp>
    </p:spTree>
    <p:extLst>
      <p:ext uri="{BB962C8B-B14F-4D97-AF65-F5344CB8AC3E}">
        <p14:creationId xmlns:p14="http://schemas.microsoft.com/office/powerpoint/2010/main" val="72042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- </a:t>
            </a:r>
            <a:r>
              <a:rPr lang="en-US" dirty="0" err="1"/>
              <a:t>MANAGer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Handles “Problems” – collection of incidents having a similar nature or root cause.</a:t>
            </a:r>
          </a:p>
        </p:txBody>
      </p:sp>
    </p:spTree>
    <p:extLst>
      <p:ext uri="{BB962C8B-B14F-4D97-AF65-F5344CB8AC3E}">
        <p14:creationId xmlns:p14="http://schemas.microsoft.com/office/powerpoint/2010/main" val="734280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170</TotalTime>
  <Words>188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Tick-it hub</vt:lpstr>
      <vt:lpstr>PowerPoint Presentation</vt:lpstr>
      <vt:lpstr>PowerPoint Presentation</vt:lpstr>
      <vt:lpstr>Role - ADMIN</vt:lpstr>
      <vt:lpstr>PowerPoint Presentation</vt:lpstr>
      <vt:lpstr>ROLE - Team member</vt:lpstr>
      <vt:lpstr>PowerPoint Presentation</vt:lpstr>
      <vt:lpstr>PowerPoint Presentation</vt:lpstr>
      <vt:lpstr>Role - MANAGer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Tick-it hub</dc:title>
  <dc:creator>paritosh Arora</dc:creator>
  <cp:lastModifiedBy>paritosh Arora</cp:lastModifiedBy>
  <cp:revision>40</cp:revision>
  <dcterms:created xsi:type="dcterms:W3CDTF">2017-03-26T18:54:17Z</dcterms:created>
  <dcterms:modified xsi:type="dcterms:W3CDTF">2017-05-29T05:25:20Z</dcterms:modified>
</cp:coreProperties>
</file>