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3"/>
  </p:notesMasterIdLst>
  <p:handoutMasterIdLst>
    <p:handoutMasterId r:id="rId14"/>
  </p:handoutMasterIdLst>
  <p:sldIdLst>
    <p:sldId id="318" r:id="rId3"/>
    <p:sldId id="342" r:id="rId4"/>
    <p:sldId id="351" r:id="rId5"/>
    <p:sldId id="352" r:id="rId6"/>
    <p:sldId id="345" r:id="rId7"/>
    <p:sldId id="346" r:id="rId8"/>
    <p:sldId id="347" r:id="rId9"/>
    <p:sldId id="353" r:id="rId10"/>
    <p:sldId id="348" r:id="rId11"/>
    <p:sldId id="34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32C"/>
    <a:srgbClr val="828282"/>
    <a:srgbClr val="6E90FE"/>
    <a:srgbClr val="8086FC"/>
    <a:srgbClr val="6D6DFB"/>
    <a:srgbClr val="4E78F0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68" autoAdjust="0"/>
    <p:restoredTop sz="94434" autoAdjust="0"/>
  </p:normalViewPr>
  <p:slideViewPr>
    <p:cSldViewPr showGuides="1">
      <p:cViewPr>
        <p:scale>
          <a:sx n="86" d="100"/>
          <a:sy n="86" d="100"/>
        </p:scale>
        <p:origin x="304" y="-364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3F11-142F-43E7-BE46-A75592D2C0F4}" type="datetimeFigureOut">
              <a:rPr lang="en-IN" smtClean="0"/>
              <a:t>20-04-2016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7393-B302-4D59-A8FA-B7DC016F831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5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0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72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2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50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03F41C87-7AD9-4845-A077-840E4A0F3F0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52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3F11-142F-43E7-BE46-A75592D2C0F4}" type="datetimeFigureOut">
              <a:rPr lang="en-IN" smtClean="0"/>
              <a:t>20-04-2016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7393-B302-4D59-A8FA-B7DC016F8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8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58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7908" y="3789040"/>
            <a:ext cx="9686155" cy="1296144"/>
          </a:xfrm>
        </p:spPr>
        <p:txBody>
          <a:bodyPr>
            <a:normAutofit/>
          </a:bodyPr>
          <a:lstStyle/>
          <a:p>
            <a:pPr algn="ctr"/>
            <a:endParaRPr lang="en-US" b="1" dirty="0">
              <a:solidFill>
                <a:srgbClr val="F0932C"/>
              </a:solidFill>
            </a:endParaRPr>
          </a:p>
          <a:p>
            <a:pPr algn="ctr"/>
            <a:r>
              <a:rPr lang="en-US" sz="4000" b="1" dirty="0" smtClean="0">
                <a:solidFill>
                  <a:srgbClr val="F0932C"/>
                </a:solidFill>
              </a:rPr>
              <a:t>Team 06</a:t>
            </a:r>
            <a:endParaRPr lang="en-US" sz="4000" b="1" dirty="0">
              <a:solidFill>
                <a:srgbClr val="F0932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620688"/>
            <a:ext cx="6408712" cy="47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6011">
        <p:cut/>
      </p:transition>
    </mc:Choice>
    <mc:Fallback xmlns="">
      <p:transition advTm="6011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</a:t>
            </a:r>
            <a:r>
              <a:rPr lang="en-IN" dirty="0" smtClean="0"/>
              <a:t>Scope: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 Add more e-commerce websites (e.g. </a:t>
            </a:r>
            <a:r>
              <a:rPr lang="en-IN" dirty="0" err="1" smtClean="0"/>
              <a:t>Bestbuy</a:t>
            </a:r>
            <a:r>
              <a:rPr lang="en-IN" dirty="0" smtClean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Product Ratings under each product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Categorize the items to search items quickly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Search based on the location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869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0932C"/>
                </a:solidFill>
              </a:rPr>
              <a:t>Project Summary</a:t>
            </a:r>
            <a:endParaRPr lang="en-IN" sz="4000" b="1" dirty="0">
              <a:solidFill>
                <a:srgbClr val="F0932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 Product search engine across pre-specified e-commerce websites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 Web Application </a:t>
            </a:r>
            <a:r>
              <a:rPr lang="en-IN" dirty="0" smtClean="0"/>
              <a:t>designed to </a:t>
            </a:r>
            <a:r>
              <a:rPr lang="en-IN" i="1" dirty="0"/>
              <a:t>compare </a:t>
            </a:r>
            <a:r>
              <a:rPr lang="en-IN" i="1" dirty="0" smtClean="0"/>
              <a:t>and track product </a:t>
            </a:r>
            <a:r>
              <a:rPr lang="en-IN" i="1" dirty="0"/>
              <a:t>prices </a:t>
            </a:r>
            <a:r>
              <a:rPr lang="en-IN" dirty="0" smtClean="0"/>
              <a:t>from different </a:t>
            </a:r>
            <a:r>
              <a:rPr lang="en-IN" dirty="0" smtClean="0"/>
              <a:t>websites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Not a seller website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Track products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Save comparisons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03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72261"/>
              </p:ext>
            </p:extLst>
          </p:nvPr>
        </p:nvGraphicFramePr>
        <p:xfrm>
          <a:off x="981844" y="692150"/>
          <a:ext cx="10513167" cy="54159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66910"/>
                <a:gridCol w="5746257"/>
              </a:tblGrid>
              <a:tr h="808152">
                <a:tc gridSpan="2">
                  <a:txBody>
                    <a:bodyPr/>
                    <a:lstStyle/>
                    <a:p>
                      <a:pPr algn="ctr"/>
                      <a:r>
                        <a:rPr lang="en-IN" sz="4800" dirty="0" smtClean="0"/>
                        <a:t>Problem Statement</a:t>
                      </a:r>
                      <a:endParaRPr lang="en-IN" sz="4800" dirty="0">
                        <a:latin typeface="Bodoni MT" panose="020706030806060202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30987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Intention of the Software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Comparing prices of products </a:t>
                      </a:r>
                      <a:r>
                        <a:rPr lang="en-IN" sz="2400" u="none" strike="noStrike" dirty="0" smtClean="0">
                          <a:effectLst/>
                        </a:rPr>
                        <a:t>from </a:t>
                      </a:r>
                      <a:r>
                        <a:rPr lang="en-IN" sz="2400" u="none" strike="noStrike" dirty="0">
                          <a:effectLst/>
                        </a:rPr>
                        <a:t>different </a:t>
                      </a:r>
                      <a:r>
                        <a:rPr lang="en-IN" sz="2400" u="none" strike="noStrike" dirty="0" smtClean="0">
                          <a:effectLst/>
                        </a:rPr>
                        <a:t>or same e-commerce </a:t>
                      </a:r>
                      <a:r>
                        <a:rPr lang="en-IN" sz="2400" u="none" strike="noStrike" dirty="0">
                          <a:effectLst/>
                        </a:rPr>
                        <a:t>websites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66335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Affects/ Who will use the Software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All </a:t>
                      </a:r>
                      <a:r>
                        <a:rPr lang="en-IN" sz="2400" u="none" strike="noStrike" dirty="0" smtClean="0">
                          <a:effectLst/>
                        </a:rPr>
                        <a:t>web</a:t>
                      </a:r>
                      <a:r>
                        <a:rPr lang="en-IN" sz="2400" u="none" strike="noStrike" baseline="0" dirty="0" smtClean="0">
                          <a:effectLst/>
                        </a:rPr>
                        <a:t> browsers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66335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The impact of which of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Cheap products are available at ease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5640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A successful solution would be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A web Application that makes comparison of </a:t>
                      </a:r>
                      <a:r>
                        <a:rPr lang="en-IN" sz="2400" u="none" strike="noStrike" dirty="0" smtClean="0">
                          <a:effectLst/>
                        </a:rPr>
                        <a:t>price and products</a:t>
                      </a:r>
                      <a:r>
                        <a:rPr lang="en-IN" sz="2400" u="none" strike="noStrike" dirty="0">
                          <a:effectLst/>
                        </a:rPr>
                        <a:t/>
                      </a:r>
                      <a:br>
                        <a:rPr lang="en-IN" sz="2400" u="none" strike="noStrike" dirty="0">
                          <a:effectLst/>
                        </a:rPr>
                      </a:br>
                      <a:r>
                        <a:rPr lang="en-IN" sz="2400" u="none" strike="noStrike" dirty="0">
                          <a:effectLst/>
                        </a:rPr>
                        <a:t>easy and user-friendly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44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Technologies/Methodologies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MVC / </a:t>
            </a:r>
            <a:r>
              <a:rPr lang="en-IN" dirty="0" err="1" smtClean="0"/>
              <a:t>CodeIgniter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PHP/JavaScript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HTML5/CSS3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Trello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Agile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2060848"/>
            <a:ext cx="4382244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8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950133" y="1789551"/>
            <a:ext cx="3631965" cy="4519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10188623" cy="1031776"/>
          </a:xfrm>
        </p:spPr>
        <p:txBody>
          <a:bodyPr>
            <a:normAutofit/>
          </a:bodyPr>
          <a:lstStyle/>
          <a:p>
            <a:r>
              <a:rPr lang="en-IN" dirty="0" smtClean="0"/>
              <a:t>A</a:t>
            </a:r>
            <a:r>
              <a:rPr lang="en-IN" dirty="0" smtClean="0"/>
              <a:t>rchitecture: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32" y="2812286"/>
            <a:ext cx="2232248" cy="151216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95" y="1844824"/>
            <a:ext cx="2626867" cy="22322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5940" y="4477831"/>
            <a:ext cx="102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Browser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883029" y="4139788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Database - MySQL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30116" y="3501008"/>
            <a:ext cx="1520017" cy="2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43" y="1945019"/>
            <a:ext cx="1160537" cy="1862073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582098" y="3633991"/>
            <a:ext cx="982474" cy="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42484" y="1789551"/>
            <a:ext cx="18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 Server-  Apache </a:t>
            </a:r>
            <a:endParaRPr lang="en-IN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" t="12227" r="2183" b="3774"/>
          <a:stretch/>
        </p:blipFill>
        <p:spPr>
          <a:xfrm>
            <a:off x="5109931" y="4509121"/>
            <a:ext cx="3312368" cy="155353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230314" y="4045113"/>
            <a:ext cx="335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PriceWise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3870329" y="3267039"/>
            <a:ext cx="595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HTTP</a:t>
            </a:r>
            <a:endParaRPr lang="en-IN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815184" y="3391537"/>
            <a:ext cx="66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TCP/IP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392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..And </a:t>
            </a:r>
            <a:r>
              <a:rPr lang="en-IN" dirty="0" smtClean="0"/>
              <a:t>Conceptual </a:t>
            </a:r>
            <a:r>
              <a:rPr lang="en-IN" dirty="0" smtClean="0"/>
              <a:t>Use-Case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42759" y="1846263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3550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4438540"/>
          </a:xfrm>
        </p:spPr>
        <p:txBody>
          <a:bodyPr>
            <a:normAutofit/>
          </a:bodyPr>
          <a:lstStyle/>
          <a:p>
            <a:pPr algn="ctr"/>
            <a:r>
              <a:rPr lang="en-IN" sz="23900" dirty="0" smtClean="0"/>
              <a:t>DEMO</a:t>
            </a:r>
            <a:endParaRPr lang="en-IN" sz="23900" dirty="0"/>
          </a:p>
        </p:txBody>
      </p:sp>
      <p:sp>
        <p:nvSpPr>
          <p:cNvPr id="4" name="TextBox 3"/>
          <p:cNvSpPr txBox="1"/>
          <p:nvPr/>
        </p:nvSpPr>
        <p:spPr>
          <a:xfrm>
            <a:off x="2061964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43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48680"/>
            <a:ext cx="10055781" cy="1188681"/>
          </a:xfrm>
        </p:spPr>
        <p:txBody>
          <a:bodyPr/>
          <a:lstStyle/>
          <a:p>
            <a:r>
              <a:rPr lang="en-IN" dirty="0" smtClean="0"/>
              <a:t>Let’s validate: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Trello </a:t>
            </a:r>
            <a:r>
              <a:rPr lang="en-IN" dirty="0" smtClean="0"/>
              <a:t>to track all the </a:t>
            </a:r>
            <a:r>
              <a:rPr lang="en-IN" dirty="0" smtClean="0"/>
              <a:t>bugs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Testing includes: Unit (</a:t>
            </a:r>
            <a:r>
              <a:rPr lang="en-IN" dirty="0" err="1" smtClean="0"/>
              <a:t>CodeIgniter</a:t>
            </a:r>
            <a:r>
              <a:rPr lang="en-IN" dirty="0" smtClean="0"/>
              <a:t> Unit testing class), system</a:t>
            </a:r>
            <a:r>
              <a:rPr lang="en-IN" dirty="0"/>
              <a:t>, </a:t>
            </a:r>
            <a:r>
              <a:rPr lang="en-IN" dirty="0" smtClean="0"/>
              <a:t>integration, load </a:t>
            </a:r>
            <a:r>
              <a:rPr lang="en-IN" dirty="0"/>
              <a:t>and </a:t>
            </a:r>
            <a:r>
              <a:rPr lang="en-IN" dirty="0" smtClean="0"/>
              <a:t>	performance testing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711" r="36232"/>
          <a:stretch/>
        </p:blipFill>
        <p:spPr>
          <a:xfrm>
            <a:off x="6328240" y="2924944"/>
            <a:ext cx="4824535" cy="33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4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Still </a:t>
            </a:r>
            <a:r>
              <a:rPr lang="en-IN" dirty="0" smtClean="0"/>
              <a:t>Assertive-&gt; </a:t>
            </a:r>
            <a:r>
              <a:rPr lang="en-IN" dirty="0" smtClean="0"/>
              <a:t>Let us explain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 We </a:t>
            </a:r>
            <a:r>
              <a:rPr lang="en-IN" dirty="0" smtClean="0"/>
              <a:t>are not just comparing prices but also </a:t>
            </a:r>
            <a:r>
              <a:rPr lang="en-IN" dirty="0" smtClean="0"/>
              <a:t>tracking products.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F</a:t>
            </a:r>
            <a:r>
              <a:rPr lang="en-IN" dirty="0" smtClean="0"/>
              <a:t>reedom </a:t>
            </a:r>
            <a:r>
              <a:rPr lang="en-IN" dirty="0" smtClean="0"/>
              <a:t>to save the comparison </a:t>
            </a:r>
            <a:r>
              <a:rPr lang="en-IN" dirty="0" smtClean="0"/>
              <a:t>history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P</a:t>
            </a:r>
            <a:r>
              <a:rPr lang="en-IN" dirty="0" smtClean="0"/>
              <a:t>rice </a:t>
            </a:r>
            <a:r>
              <a:rPr lang="en-IN" dirty="0" smtClean="0"/>
              <a:t>trends product </a:t>
            </a:r>
            <a:r>
              <a:rPr lang="en-IN" dirty="0" smtClean="0"/>
              <a:t>wise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 Side-by-side comparisons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 Freedom to choose website(s) to compare from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9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9CF527E-FFB0-4DB9-A7A4-39065878ED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225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Bodoni MT</vt:lpstr>
      <vt:lpstr>Calibri</vt:lpstr>
      <vt:lpstr>Calibri Light</vt:lpstr>
      <vt:lpstr>Cambria</vt:lpstr>
      <vt:lpstr>Retrospect</vt:lpstr>
      <vt:lpstr>PowerPoint Presentation</vt:lpstr>
      <vt:lpstr>Project Summary</vt:lpstr>
      <vt:lpstr>PowerPoint Presentation</vt:lpstr>
      <vt:lpstr>Technologies/Methodologies</vt:lpstr>
      <vt:lpstr>Architecture:</vt:lpstr>
      <vt:lpstr>..And Conceptual Use-Case</vt:lpstr>
      <vt:lpstr>DEMO</vt:lpstr>
      <vt:lpstr>Let’s validate:</vt:lpstr>
      <vt:lpstr>Still Assertive-&gt; Let us explain.</vt:lpstr>
      <vt:lpstr>Future Scope: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2016-04-19T05:39:11Z</dcterms:created>
  <dcterms:modified xsi:type="dcterms:W3CDTF">2016-04-20T22:29:14Z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TC028952629991</vt:lpwstr>
  </property>
</Properties>
</file>