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620989b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94620989b6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620989b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94620989b6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4620989b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94620989b6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620989b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94620989b6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620989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94620989b6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620989b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94620989b6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23850" y="2997200"/>
            <a:ext cx="6048375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23850" y="3717925"/>
            <a:ext cx="60483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  <a:defRPr b="1"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1331913" y="1409700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 rot="5400000">
            <a:off x="2807494" y="513557"/>
            <a:ext cx="4752975" cy="770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 rot="5400000">
            <a:off x="5407025" y="3113088"/>
            <a:ext cx="5332413" cy="1925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 rot="5400000">
            <a:off x="1478757" y="1262856"/>
            <a:ext cx="5332413" cy="5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331913" y="1409700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331913" y="1989138"/>
            <a:ext cx="7704137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331913" y="1409700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331913" y="1989138"/>
            <a:ext cx="3775075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5259388" y="1989138"/>
            <a:ext cx="3776662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331913" y="1409700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31913" y="1409700"/>
            <a:ext cx="63357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31913" y="1989138"/>
            <a:ext cx="7704137" cy="475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ctrTitle"/>
          </p:nvPr>
        </p:nvSpPr>
        <p:spPr>
          <a:xfrm>
            <a:off x="323850" y="3082925"/>
            <a:ext cx="4824413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Mountain R</a:t>
            </a:r>
            <a:r>
              <a:rPr lang="en-US"/>
              <a:t>esort - New Ticket Price</a:t>
            </a:r>
            <a:endParaRPr/>
          </a:p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323850" y="4019700"/>
            <a:ext cx="324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en-US" sz="2000"/>
              <a:t>By - Anshul Malhotra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403350" y="1339850"/>
            <a:ext cx="6480175" cy="649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 </a:t>
            </a:r>
            <a:endParaRPr b="1"/>
          </a:p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403350" y="3428998"/>
            <a:ext cx="67692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Big Mountain was not able to make enough profit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New lift was installed with additional operating cost of $1,540,000 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1403350" y="1339850"/>
            <a:ext cx="6480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to can be done ?</a:t>
            </a:r>
            <a:r>
              <a:rPr b="1" lang="en-US"/>
              <a:t> </a:t>
            </a:r>
            <a:endParaRPr b="1"/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403350" y="2802623"/>
            <a:ext cx="67692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Change ticket price </a:t>
            </a:r>
            <a:r>
              <a:rPr lang="en-US" sz="200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Finding out what facilities matter most to visitors and for which they can pay more</a:t>
            </a:r>
            <a:r>
              <a:rPr lang="en-US" sz="2000"/>
              <a:t> 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403350" y="1339850"/>
            <a:ext cx="6480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Important Features found by Model</a:t>
            </a:r>
            <a:r>
              <a:rPr b="1" lang="en-US"/>
              <a:t> </a:t>
            </a:r>
            <a:endParaRPr b="1"/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258900" y="2943300"/>
            <a:ext cx="67692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vertical_drop  - Vertical Drop from height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Snow Making_ac - Snow Making area 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total_chairs - Total chairs operated 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fastQuads - Fast quads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Runs - Number of runs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LongestRun_mi - Longest Run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trams - Trams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SkiableTerrain_ac - Skiable area</a:t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1403350" y="1339850"/>
            <a:ext cx="6480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Don’t close 10 least used runs </a:t>
            </a:r>
            <a:endParaRPr b="1"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00" y="2215650"/>
            <a:ext cx="8047875" cy="44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03350" y="1339850"/>
            <a:ext cx="6480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Facilities with no effect </a:t>
            </a:r>
            <a:endParaRPr b="1"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258900" y="2943300"/>
            <a:ext cx="67692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</a:t>
            </a:r>
            <a:r>
              <a:rPr lang="en-US" sz="2000"/>
              <a:t>ncreasing the longest run or increasing snow coverage 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403350" y="1339850"/>
            <a:ext cx="6480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Recommendations</a:t>
            </a:r>
            <a:r>
              <a:rPr b="1" lang="en-US"/>
              <a:t> </a:t>
            </a:r>
            <a:endParaRPr b="1"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1258900" y="2943300"/>
            <a:ext cx="67692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Increasing the vertical drop by 150 feet, and installing an additional chair lift. </a:t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It will  support increase in  ticket price by $1.99 Over the season, this could be expected to amount to $3474638.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03350" y="1339850"/>
            <a:ext cx="6480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258900" y="2943300"/>
            <a:ext cx="67692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Model shows adding an additional run and installing an additional chairlift to increase the 150 feet is the best option.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increase in revenue from the change in ticket price will make up for the additional chair lift and more.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608EC8"/>
      </a:lt2>
      <a:accent1>
        <a:srgbClr val="B8C7DF"/>
      </a:accent1>
      <a:accent2>
        <a:srgbClr val="8AACD6"/>
      </a:accent2>
      <a:accent3>
        <a:srgbClr val="FFFFFF"/>
      </a:accent3>
      <a:accent4>
        <a:srgbClr val="404040"/>
      </a:accent4>
      <a:accent5>
        <a:srgbClr val="D8E0EC"/>
      </a:accent5>
      <a:accent6>
        <a:srgbClr val="7D9BC2"/>
      </a:accent6>
      <a:hlink>
        <a:srgbClr val="3E73B4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