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332000" y="447156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2794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93696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4156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3200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93696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4156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32000" y="1989000"/>
            <a:ext cx="7703640" cy="47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770364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332000" y="1409760"/>
            <a:ext cx="633528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332000" y="1989000"/>
            <a:ext cx="7703640" cy="47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2794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332000" y="447156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2794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3696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41560" y="198900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3200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93696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41560" y="4471560"/>
            <a:ext cx="248040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770364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332000" y="1409760"/>
            <a:ext cx="633528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47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79400" y="447156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79400" y="1989000"/>
            <a:ext cx="375912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332000" y="4471560"/>
            <a:ext cx="7703640" cy="226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4000" y="2997360"/>
            <a:ext cx="6048000" cy="750600"/>
          </a:xfrm>
          <a:prstGeom prst="rect">
            <a:avLst/>
          </a:prstGeom>
        </p:spPr>
        <p:txBody>
          <a:bodyPr anchor="ctr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32000" y="1409760"/>
            <a:ext cx="6335280" cy="507600"/>
          </a:xfrm>
          <a:prstGeom prst="rect">
            <a:avLst/>
          </a:prstGeom>
        </p:spPr>
        <p:txBody>
          <a:bodyPr anchor="ctr"/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32000" y="1989000"/>
            <a:ext cx="7703640" cy="4752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24000" y="3083040"/>
            <a:ext cx="4824000" cy="5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3e73b4"/>
                </a:solidFill>
                <a:latin typeface="Arial"/>
                <a:ea typeface="Arial"/>
              </a:rPr>
              <a:t>Big Mountain Resort - New Ticket Price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24000" y="4019760"/>
            <a:ext cx="3239640" cy="2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IN" sz="2000" spc="-1" strike="noStrike">
                <a:solidFill>
                  <a:srgbClr val="3e73b4"/>
                </a:solidFill>
                <a:latin typeface="Arial"/>
                <a:ea typeface="Arial"/>
              </a:rPr>
              <a:t>By - Anshul Malhotra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03280" y="1339920"/>
            <a:ext cx="64796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Problem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03280" y="3429000"/>
            <a:ext cx="6768720" cy="155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Big Mountain was not able to make enough profit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New lift was installed with additional operating cost of $1,540,000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What to can be done ?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03280" y="2802600"/>
            <a:ext cx="6768720" cy="155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Change ticket price 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Finding out what facilities matter most to visitors and for which they can pay more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Important Features found by Model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58920" y="2943360"/>
            <a:ext cx="6768720" cy="270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vertical_drop  - Vertical Drop from height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Snow Making_ac - Snow Making area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total_chairs - Total chairs operated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fastQuads - Fast quads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Runs - Number of runs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LongestRun_mi - Longest Run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trams - Trams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SkiableTerrain_ac - Skiable area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8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Don’t close 10 least used runs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3;p17" descr=""/>
          <p:cNvPicPr/>
          <p:nvPr/>
        </p:nvPicPr>
        <p:blipFill>
          <a:blip r:embed="rId1"/>
          <a:stretch/>
        </p:blipFill>
        <p:spPr>
          <a:xfrm>
            <a:off x="580320" y="2215800"/>
            <a:ext cx="8047440" cy="44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Facilities with no effect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258920" y="2943360"/>
            <a:ext cx="6768720" cy="194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Increasing the longest run or increasing snow coverage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Recommendations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58920" y="2943360"/>
            <a:ext cx="6768720" cy="194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Increasing the vertical drop by 150 feet, and installing an additional chair lift.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8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It will  support increase in  ticket price by $1.99 Over the season, this could be expected to amount to $3474638.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03280" y="1339920"/>
            <a:ext cx="6480000" cy="64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e73b4"/>
                </a:solidFill>
                <a:latin typeface="Arial"/>
                <a:ea typeface="Arial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58920" y="2943360"/>
            <a:ext cx="6768720" cy="307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Model shows adding an additional run and installing an additional chairlift to increase the 150 feet is the best option.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8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80000"/>
              </a:lnSpc>
              <a:buClr>
                <a:srgbClr val="4d4d4d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d4d4d"/>
                </a:solidFill>
                <a:latin typeface="Arial"/>
                <a:ea typeface="Arial"/>
              </a:rPr>
              <a:t>The increase in revenue from the change in ticket price will make up for the additional chair lift.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608ec8"/>
      </a:lt2>
      <a:accent1>
        <a:srgbClr val="b8c7df"/>
      </a:accent1>
      <a:accent2>
        <a:srgbClr val="8aacd6"/>
      </a:accent2>
      <a:accent3>
        <a:srgbClr val="ffffff"/>
      </a:accent3>
      <a:accent4>
        <a:srgbClr val="404040"/>
      </a:accent4>
      <a:accent5>
        <a:srgbClr val="d8e0ec"/>
      </a:accent5>
      <a:accent6>
        <a:srgbClr val="7d9bc2"/>
      </a:accent6>
      <a:hlink>
        <a:srgbClr val="3e73b4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2020-08-22T21:34:28Z</dcterms:modified>
  <cp:revision>3</cp:revision>
  <dc:subject/>
  <dc:title/>
</cp:coreProperties>
</file>