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8ECB-1E10-4747-B4F8-DB9E2C62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F3B7-7DE8-4780-A02F-54D929FB6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8FD8-8A82-419D-8FAD-77AC7F49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CF79-001C-476B-820A-FCB71F57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E333-F2AD-43EE-9411-42547CF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62B-344E-4E38-8421-6B0D6889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39A9-452B-4116-A312-2382C0028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33A7-8697-45EF-9D61-C85C642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2277-6CF2-4494-B983-1F1C4AF1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2FE9-263F-4F0B-A2F9-048D892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FDAC7-4D83-4E69-8E30-A8775E44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1D124-50CB-4D10-AF3B-BE720BB2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425B-925E-4718-B293-EC9BDECA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6711-1828-4AB6-B897-3B15892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E9F3-A2DC-44F7-BF41-CED1D16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9643-7ECE-4F82-A8B3-49A4D8B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CF58-D92C-4F81-A1E4-D21FB202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465B-037C-4474-A3C0-002F611A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E7BE-829A-4443-9EB7-5217544A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896F-0D3A-4C3A-BECC-79F77D13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840-E308-492B-9F76-D3FA0FB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5F23D-7A9A-4CF2-AD63-F52EF119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AEC4-8D7F-4D2B-9F59-23A2CDD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E16E-A571-4A71-9DCB-BC834BF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8662-B444-4728-B370-627F6E3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F943-2EAA-4F2A-AD26-C61486E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6AA4-166F-46E9-BE02-0560A0F99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E37BF-033D-46AA-8B6E-51A8460E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FCBC-877A-4DC6-94B2-1F8D4217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9965-797E-4B75-8C5B-EA40282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F466-56A2-44D7-A369-B2DCA04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283D-7D28-49A2-925E-1646B542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889-4B08-497D-A47B-E1FC9CC6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73D62-3B7C-4B77-A582-D67765B1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E992C-0A66-4296-91A9-6219603BE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E5F3-E802-453D-94F3-E911273DA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93CB5-081C-4F55-B6C4-06C777B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84646-7F41-49F7-A85A-10C5CCA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9F2F7-A6E1-4484-A2E9-16E978B0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1AEC-C557-44A0-B2AE-6D214725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507F3-0453-480E-A44E-F2136FB5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D08F-41C8-462C-A9AB-FDCD5AF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063D-6B66-4726-B966-59148DE0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0777-A4D1-4338-AD2A-AD34917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46A6C-F60C-4161-9CB6-858B4316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AAB6C-7449-4861-9E9A-835EA4F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4D08-CD8B-4406-9CC9-C6CE04CC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8478-05E7-4862-9B82-3FB790F8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22D9-A561-40C9-A50F-4D313763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CB53-5437-4E6C-BE93-5AA0BF6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AF1EE-508F-44B8-8FDB-73C0CB5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6D46-499A-4BB9-A947-CA764B73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94AD-7390-4D0F-B37A-B9FAE864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B3C43-4AB5-4DAF-901F-8E9F720DA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F128B-2379-437E-9219-F25CA1F7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F7363-FC8C-4A92-A757-D01162CF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6FFF-749E-4EB2-A384-70599361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F33C-FBF1-4472-B482-7D3425A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8B211-E7D8-49C8-A077-8B7C249F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93E0-FD57-4AC5-A42C-24E43D77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943E-F7E8-4A56-A3A4-C22943CA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6604-66A5-446A-A139-FC9088BF1FA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21D7-3C13-4F77-B28B-FE124937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CD77-910A-4CA4-971B-8D6BA63A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5EBC-B755-4C99-8054-0A9FCE2D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0440-3E0F-4C61-927B-1054EAB7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610" y="3516152"/>
            <a:ext cx="9144000" cy="2387600"/>
          </a:xfrm>
        </p:spPr>
        <p:txBody>
          <a:bodyPr>
            <a:noAutofit/>
          </a:bodyPr>
          <a:lstStyle/>
          <a:p>
            <a:r>
              <a:rPr lang="tr-TR" sz="2500" dirty="0"/>
              <a:t>Bilkent </a:t>
            </a:r>
            <a:r>
              <a:rPr lang="tr-TR" sz="2500" dirty="0" err="1"/>
              <a:t>University</a:t>
            </a:r>
            <a:r>
              <a:rPr lang="tr-TR" sz="2500" dirty="0"/>
              <a:t> CS 319 Object-</a:t>
            </a:r>
            <a:r>
              <a:rPr lang="tr-TR" sz="2500" dirty="0" err="1"/>
              <a:t>Oriented</a:t>
            </a:r>
            <a:r>
              <a:rPr lang="tr-TR" sz="2500" dirty="0"/>
              <a:t> </a:t>
            </a:r>
            <a:br>
              <a:rPr lang="en-US" sz="2500" dirty="0"/>
            </a:br>
            <a:r>
              <a:rPr lang="tr-TR" sz="2500" dirty="0"/>
              <a:t>Software </a:t>
            </a:r>
            <a:r>
              <a:rPr lang="tr-TR" sz="2500" dirty="0" err="1"/>
              <a:t>Engineering</a:t>
            </a:r>
            <a:br>
              <a:rPr lang="en-US" sz="2500" dirty="0"/>
            </a:br>
            <a:r>
              <a:rPr lang="tr-TR" sz="2500" dirty="0" err="1"/>
              <a:t>Summer</a:t>
            </a:r>
            <a:r>
              <a:rPr lang="tr-TR" sz="2500" dirty="0"/>
              <a:t> 2017</a:t>
            </a:r>
            <a:br>
              <a:rPr lang="tr-TR" sz="2500" dirty="0"/>
            </a:br>
            <a:br>
              <a:rPr lang="en-US" sz="2500" dirty="0"/>
            </a:br>
            <a:r>
              <a:rPr lang="tr-TR" sz="2500" dirty="0"/>
              <a:t>Project Name: Hotel </a:t>
            </a:r>
            <a:r>
              <a:rPr lang="tr-TR" sz="2500" dirty="0" err="1"/>
              <a:t>Reservation</a:t>
            </a:r>
            <a:r>
              <a:rPr lang="tr-TR" sz="2500" dirty="0"/>
              <a:t> </a:t>
            </a:r>
            <a:r>
              <a:rPr lang="tr-TR" sz="2500" dirty="0" err="1"/>
              <a:t>System</a:t>
            </a:r>
            <a:br>
              <a:rPr lang="tr-TR" sz="2500" dirty="0"/>
            </a:br>
            <a:br>
              <a:rPr lang="en-US" sz="2500" dirty="0"/>
            </a:br>
            <a:r>
              <a:rPr lang="tr-TR" sz="2500" dirty="0" err="1"/>
              <a:t>Group</a:t>
            </a:r>
            <a:r>
              <a:rPr lang="tr-TR" sz="2500" dirty="0"/>
              <a:t> #1</a:t>
            </a:r>
            <a:br>
              <a:rPr lang="tr-TR" sz="2500" dirty="0"/>
            </a:br>
            <a:br>
              <a:rPr lang="en-US" sz="2500" dirty="0"/>
            </a:br>
            <a:r>
              <a:rPr lang="tr-TR" sz="2500" dirty="0"/>
              <a:t>Mehmet Ali Altuntaş 21401004</a:t>
            </a:r>
            <a:br>
              <a:rPr lang="en-US" sz="2500" dirty="0"/>
            </a:br>
            <a:r>
              <a:rPr lang="tr-TR" sz="2500" dirty="0"/>
              <a:t>Damla Eda </a:t>
            </a:r>
            <a:r>
              <a:rPr lang="tr-TR" sz="2500" dirty="0" err="1"/>
              <a:t>Bıçakcı</a:t>
            </a:r>
            <a:r>
              <a:rPr lang="tr-TR" sz="2500" dirty="0"/>
              <a:t>    21402130</a:t>
            </a:r>
            <a:br>
              <a:rPr lang="en-US" sz="2500" dirty="0"/>
            </a:br>
            <a:r>
              <a:rPr lang="tr-TR" sz="2500" dirty="0"/>
              <a:t>Murat Süerdem          21401107</a:t>
            </a:r>
            <a:br>
              <a:rPr lang="en-US" sz="2500" dirty="0"/>
            </a:br>
            <a:r>
              <a:rPr lang="tr-TR" sz="2500" dirty="0"/>
              <a:t>İrem Yurdakul            21400299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229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2B58-D197-4E77-86E5-6377C377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528D-BED0-42F4-B815-FCCE4203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reservation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form of it, </a:t>
            </a:r>
            <a:r>
              <a:rPr lang="tr-TR" dirty="0" err="1"/>
              <a:t>customer</a:t>
            </a:r>
            <a:r>
              <a:rPr lang="tr-TR" dirty="0"/>
              <a:t> pay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customer</a:t>
            </a:r>
            <a:r>
              <a:rPr lang="tr-TR" dirty="0"/>
              <a:t> can </a:t>
            </a:r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him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laundry</a:t>
            </a:r>
            <a:r>
              <a:rPr lang="tr-TR" dirty="0"/>
              <a:t>, </a:t>
            </a:r>
            <a:r>
              <a:rPr lang="tr-TR" dirty="0" err="1"/>
              <a:t>breakfast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tv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6F25-B9E2-4A27-92A5-663D8F7E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15E7700D-6A14-4FF4-AD1C-8C713F94E0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6" y="365124"/>
            <a:ext cx="10758196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2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FA27-7F38-4DC7-B866-0111DA09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E449C4-868B-4388-ADA8-D28289FDA5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2636"/>
            <a:ext cx="9556102" cy="633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43DC-99EC-4704-9B7B-49728F8B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%20Shot%202017-07-25%20at%2022.09.47.png">
            <a:extLst>
              <a:ext uri="{FF2B5EF4-FFF2-40B4-BE49-F238E27FC236}">
                <a16:creationId xmlns:a16="http://schemas.microsoft.com/office/drawing/2014/main" id="{CE83E2D6-DB95-48AD-83B3-F59AC7A736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96" y="279918"/>
            <a:ext cx="9125339" cy="633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56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Bilkent University CS 319 Object-Oriented  Software Engineering Summer 2017  Project Name: Hotel Reservation System  Group #1  Mehmet Ali Altuntaş 21401004 Damla Eda Bıçakcı    21402130 Murat Süerdem          21401107 İrem Yurdakul            21400299 </vt:lpstr>
      <vt:lpstr>Purpose of the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Bilkent University CS 319 Object-Oriented  Software Engineering Summer 2017  Project Name: Hotel Reservation System  Group #1  Mehmet Ali Altuntaş 21401004 Damla Eda Bıçakcı    21402130 Murat Süerdem          21401107 İrem Yurdakul            21400299 </dc:title>
  <dc:creator>mehmet ali altuntaş</dc:creator>
  <cp:lastModifiedBy>mehmet ali altuntaş</cp:lastModifiedBy>
  <cp:revision>4</cp:revision>
  <dcterms:created xsi:type="dcterms:W3CDTF">2017-07-28T12:15:58Z</dcterms:created>
  <dcterms:modified xsi:type="dcterms:W3CDTF">2017-07-28T12:22:25Z</dcterms:modified>
</cp:coreProperties>
</file>