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1" d="100"/>
          <a:sy n="121" d="100"/>
        </p:scale>
        <p:origin x="7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0B0F-5CCD-3D4B-AFED-4D0D29CEE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5" y="2286633"/>
            <a:ext cx="8361229" cy="984958"/>
          </a:xfrm>
        </p:spPr>
        <p:txBody>
          <a:bodyPr/>
          <a:lstStyle/>
          <a:p>
            <a:r>
              <a:rPr lang="en-US" sz="4400" dirty="0"/>
              <a:t>Connect-N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C379C-A0B6-744D-8368-4EFAF4199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586409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Urgent Game of Dire Consequences</a:t>
            </a:r>
          </a:p>
          <a:p>
            <a:endParaRPr lang="en-US" dirty="0"/>
          </a:p>
          <a:p>
            <a:r>
              <a:rPr lang="en-US" dirty="0"/>
              <a:t>Fanuel Mammo, Audrey Zheng, Malick Gaye</a:t>
            </a:r>
          </a:p>
        </p:txBody>
      </p:sp>
    </p:spTree>
    <p:extLst>
      <p:ext uri="{BB962C8B-B14F-4D97-AF65-F5344CB8AC3E}">
        <p14:creationId xmlns:p14="http://schemas.microsoft.com/office/powerpoint/2010/main" val="379783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3679-98D0-2F49-8A10-5BB06CBD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5F9C7-357A-8D4B-84C0-0188ACC1D906}"/>
              </a:ext>
            </a:extLst>
          </p:cNvPr>
          <p:cNvSpPr txBox="1"/>
          <p:nvPr/>
        </p:nvSpPr>
        <p:spPr>
          <a:xfrm>
            <a:off x="1371600" y="1623317"/>
            <a:ext cx="103512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Our project is characterized by a decision-making agent that utilizes quantum computing routines to beat a user in Connect-4 (or its closely related variants)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This agent uses the board’s positions encoded in qubits, as well as the knowledge of the current game state to pick the next best state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Quantum Approximate Optimization Algorithm (QAOA) to quickly evaluate the best move for the agent to make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Relevant factors such as the amount of contacting pieces that the agent has, the amount of contacting pieces that the human player has, possible wins &amp; losses, etc. are all taken into consideration.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project is presented in a neatly packaged GUI that gives the impression of a proper, non-terminal-based application</a:t>
            </a:r>
          </a:p>
        </p:txBody>
      </p:sp>
    </p:spTree>
    <p:extLst>
      <p:ext uri="{BB962C8B-B14F-4D97-AF65-F5344CB8AC3E}">
        <p14:creationId xmlns:p14="http://schemas.microsoft.com/office/powerpoint/2010/main" val="388868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E03D-A495-5848-9DD1-6F0A08C8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71950-F366-9F42-8EFD-BD3CB0E40487}"/>
              </a:ext>
            </a:extLst>
          </p:cNvPr>
          <p:cNvSpPr txBox="1"/>
          <p:nvPr/>
        </p:nvSpPr>
        <p:spPr>
          <a:xfrm>
            <a:off x="1479925" y="1865542"/>
            <a:ext cx="99093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Reformulate a well-known game such that any user could play against a machine making decisions in an atypical fashion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Classical computing + quantum computing hybrid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Classically implemented game loops &amp; mechanics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No inherently quickly-growing structures to exploit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Generalize board size and number of qubits used such that the size of a board number of states on a given board can increase if necessary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 a user-friendly interface through which the game is played, as using a </a:t>
            </a:r>
            <a:r>
              <a:rPr lang="en-US" sz="2400" dirty="0" err="1"/>
              <a:t>Jupyter</a:t>
            </a:r>
            <a:r>
              <a:rPr lang="en-US" sz="2400" dirty="0"/>
              <a:t> Notebook as an environment to host a game is not typical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41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A460-F2FD-814C-B910-37AD0044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Speedup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7C4C465-F31B-9D43-8C98-5C4BCEA96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388" y="5342930"/>
            <a:ext cx="9272427" cy="1383707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41E585F5-345D-1343-98C2-743C1BB6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80" y="1428750"/>
            <a:ext cx="7766642" cy="148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F02775-6C53-D943-9B1F-47E4DA757F0B}"/>
              </a:ext>
            </a:extLst>
          </p:cNvPr>
          <p:cNvSpPr txBox="1"/>
          <p:nvPr/>
        </p:nvSpPr>
        <p:spPr>
          <a:xfrm>
            <a:off x="1535985" y="2989780"/>
            <a:ext cx="95498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above is our encoding scheme for spots on an 8x8 board. You may notice that it does not follow the standard mapping for a 2D array – it is organized in a quadrant-like fashion, in which allows for us to perform a binary search (using a qubit for a step) for a given state – this search can be done in logarithmic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circuit below is an example of a simplified cost circuit (3-qubit state) that implies interaction between qubits, which our cost Hamiltonians are extremely dependent on (especially in the context of a connection game)</a:t>
            </a:r>
          </a:p>
        </p:txBody>
      </p:sp>
    </p:spTree>
    <p:extLst>
      <p:ext uri="{BB962C8B-B14F-4D97-AF65-F5344CB8AC3E}">
        <p14:creationId xmlns:p14="http://schemas.microsoft.com/office/powerpoint/2010/main" val="53583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8367-B392-B347-A338-7B29BF26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Gameplay Interface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593BB54-09CE-474B-9103-9DC0F194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524" y="1679395"/>
            <a:ext cx="3925550" cy="4092595"/>
          </a:xfr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D4C15BF-1982-6F40-A58E-1FF2EC89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074" y="1679396"/>
            <a:ext cx="3912418" cy="40925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EADBE7-0B74-E549-9592-E55B3811656C}"/>
              </a:ext>
            </a:extLst>
          </p:cNvPr>
          <p:cNvSpPr txBox="1"/>
          <p:nvPr/>
        </p:nvSpPr>
        <p:spPr>
          <a:xfrm>
            <a:off x="842481" y="2386864"/>
            <a:ext cx="3143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Who plays video games in a </a:t>
            </a:r>
            <a:r>
              <a:rPr lang="en-US" sz="2400" dirty="0" err="1"/>
              <a:t>Jupyter</a:t>
            </a:r>
            <a:r>
              <a:rPr lang="en-US" sz="2400" dirty="0"/>
              <a:t> Notebook?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IO and graphical representation of the board, we employ </a:t>
            </a:r>
            <a:r>
              <a:rPr lang="en-US" sz="2400" dirty="0" err="1"/>
              <a:t>Tkinter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65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A6EB-C6B9-E849-9201-3ACB8E77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2A861-5206-6E4A-B450-F80C3BD7B50C}"/>
              </a:ext>
            </a:extLst>
          </p:cNvPr>
          <p:cNvSpPr txBox="1"/>
          <p:nvPr/>
        </p:nvSpPr>
        <p:spPr>
          <a:xfrm>
            <a:off x="1219200" y="1541765"/>
            <a:ext cx="100789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major challenges we faced along the way: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Defining game states (boards) in a way such that future states could easily traversed without needing to use extra basis states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Classical implementations of decision-making agents often involve creating a map of a board, where positions are laid sequentially – encoding the board using qubits was a challenge, but we overcame this by going with a non-sequential ordering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a cost function that effectively takes win conditions, loss conditions, &amp; boundary conditions into account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Win conditions &amp; loss conditions should be weighed much more dramatically – for example, if the machine can make a decision to take it to a win immediately, it should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Programming &amp; debugging – 3 people working simultaneously on a single project with a 24 hour time limit presented logistical hurdles, that we have since been able to overcome</a:t>
            </a:r>
          </a:p>
        </p:txBody>
      </p:sp>
    </p:spTree>
    <p:extLst>
      <p:ext uri="{BB962C8B-B14F-4D97-AF65-F5344CB8AC3E}">
        <p14:creationId xmlns:p14="http://schemas.microsoft.com/office/powerpoint/2010/main" val="6528513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180</TotalTime>
  <Words>523</Words>
  <Application>Microsoft Macintosh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Connect-N</vt:lpstr>
      <vt:lpstr>Overview</vt:lpstr>
      <vt:lpstr>Design Philosophy</vt:lpstr>
      <vt:lpstr>Quantum Speedup</vt:lpstr>
      <vt:lpstr>Gameplay Interface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Connect-N</dc:title>
  <dc:creator>Malick Gaye</dc:creator>
  <cp:lastModifiedBy>Malick Gaye</cp:lastModifiedBy>
  <cp:revision>9</cp:revision>
  <dcterms:created xsi:type="dcterms:W3CDTF">2022-04-10T10:47:15Z</dcterms:created>
  <dcterms:modified xsi:type="dcterms:W3CDTF">2022-04-10T13:47:42Z</dcterms:modified>
</cp:coreProperties>
</file>