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031"/>
    <a:srgbClr val="00B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BF98-EF00-4A59-B926-909A8BA1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71364-2D65-455B-A49C-55BDBF026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DF99-201B-4CB6-8D5C-324B0A3E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819D-F23F-4CB0-964D-855DCD7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0327-5030-41BF-93D4-B31280EE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9A3-89F4-46D1-B9F9-0CA5F799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EA3C-C921-4BF8-B959-7A0DB452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787C-D231-4BB2-A76C-C247B9A8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42F2-B88B-4740-9B5A-51BC018F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0F40-3678-4702-AA90-8006DC0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8F322-6FCA-4BBD-B633-F59FABA06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15E91-63FB-4FCB-837F-AC847826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B37D-2096-40D0-A937-1A609F33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D9E7-8A0A-4DFC-A68A-5825469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672F-BCD6-49BE-B745-F0DD34EE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2D07-CB7B-4E44-A5AD-05282B8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B61C-415A-43A8-85F0-0DF35912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195D-D29E-4695-9EE8-581A289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CEF9-D21C-4A6F-A347-87EAA61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DC4A-AA37-4F48-85C1-359D5D21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2F2-0151-4BE2-8481-8C8F3FEE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819C-2DFD-470A-90BE-919508E3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DA92-47B7-440B-99FB-EA87987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1B27-4919-43B1-A4C0-9D566383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3D74-9585-4784-8D18-4ACAFDBC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9593-167D-4180-B1E8-C7E5EBF5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F7DE-39F1-452F-BEA4-F8143CC12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C0AD4-2C1D-4853-B06E-E8394F38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D5691-3FD4-4F81-9A3C-D0F1046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DF412-7B52-4B83-A7E5-40B8155F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667E-E481-47F7-A99F-5620A63F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84F1-4201-4A64-B1AB-EB0C45D7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D8F4-E062-4958-90D6-CAD111B0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9165-B4DE-4DD8-881D-318432A4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A9136-D4EC-4899-BD00-A21AE3A3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F2A02-BC3D-4F4D-8667-4B9A8881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4F53E-B892-4172-91EB-49BCF3BE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1A444-AFFB-4E2D-A34B-AC20233E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A2E8D-5AB9-4303-9780-6270C40A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C856-18C5-4C30-AD42-37E94815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A4A4F-5FDF-4BF7-90B4-7965DED5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A08C8-E1CE-4F23-B8FC-443C7E1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70F87-E554-426B-A0C2-813BB9F5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D4E8-DE7E-4633-A72A-AA4C0E64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1BD74-B935-4BDA-AF6E-9C677AE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FD0D-17AC-41DF-B3AD-6F50EDC8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4ECB-B289-4556-B887-A35E1C8A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4613-FB7A-4BAC-B2C7-699176E4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A2F38-0264-42E5-A0EC-DCDDF9F3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2731-7A2C-4CD7-8013-503BBC85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73D6C-3ABE-4C75-833E-1E02F34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1246-5DF2-4149-829F-B27EFF3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5AE6-EB61-4EE9-8D76-470D9D9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0335B-1CD9-4D90-A64B-9BA473208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785E4-9E21-4182-A595-41B7E561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F93D8-95C4-464F-85AF-6B9F6F3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FE2F-190A-4D95-8488-748BE501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D10F8-4790-4B63-8BD8-C06EA1F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44EDA-1DA0-4381-A9EB-A31F1DF3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7098-5943-4BEE-A443-A7FA1AB0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AD57-6BBD-459C-963A-FECE920FB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A2C0-0C79-480A-9C28-1F7E07BEAEE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E7FB-E63B-420D-B7D8-DA410FF1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ECBC-D2DE-43CE-8FE1-AD1D0CA8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75D8-872D-47C4-A502-ECFA693C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8CB4-39C9-4AF0-9311-6C8469C6834E}"/>
              </a:ext>
            </a:extLst>
          </p:cNvPr>
          <p:cNvSpPr txBox="1"/>
          <p:nvPr/>
        </p:nvSpPr>
        <p:spPr>
          <a:xfrm>
            <a:off x="1914663" y="3013501"/>
            <a:ext cx="836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DAM.CG PRO" pitchFamily="50" charset="0"/>
              </a:rPr>
              <a:t>Types of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21186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EB0701-0F7A-4D84-A282-216A830D0169}"/>
              </a:ext>
            </a:extLst>
          </p:cNvPr>
          <p:cNvGrpSpPr/>
          <p:nvPr/>
        </p:nvGrpSpPr>
        <p:grpSpPr>
          <a:xfrm>
            <a:off x="-763451" y="635726"/>
            <a:ext cx="539931" cy="539931"/>
            <a:chOff x="1645920" y="1463040"/>
            <a:chExt cx="1325880" cy="13258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6F7665-F506-48A1-8D73-CE5F50ACB27F}"/>
                </a:ext>
              </a:extLst>
            </p:cNvPr>
            <p:cNvSpPr/>
            <p:nvPr/>
          </p:nvSpPr>
          <p:spPr>
            <a:xfrm>
              <a:off x="1645920" y="1463040"/>
              <a:ext cx="1325880" cy="1325880"/>
            </a:xfrm>
            <a:prstGeom prst="ellipse">
              <a:avLst/>
            </a:pr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63031"/>
                </a:solidFill>
              </a:endParaRPr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7D3A6B6B-DD49-46CB-8E2E-CF53EA353195}"/>
                </a:ext>
              </a:extLst>
            </p:cNvPr>
            <p:cNvSpPr/>
            <p:nvPr/>
          </p:nvSpPr>
          <p:spPr>
            <a:xfrm>
              <a:off x="1920240" y="1737360"/>
              <a:ext cx="777240" cy="777240"/>
            </a:xfrm>
            <a:prstGeom prst="plus">
              <a:avLst>
                <a:gd name="adj" fmla="val 379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20C3B-8B83-4674-A8D6-D8F3EDC19871}"/>
              </a:ext>
            </a:extLst>
          </p:cNvPr>
          <p:cNvGrpSpPr/>
          <p:nvPr/>
        </p:nvGrpSpPr>
        <p:grpSpPr>
          <a:xfrm>
            <a:off x="1275195" y="2238655"/>
            <a:ext cx="3241090" cy="3241090"/>
            <a:chOff x="4488359" y="1463040"/>
            <a:chExt cx="1325880" cy="1325880"/>
          </a:xfrm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91AE79-0AEB-43D7-AE1B-27C5458AD8DE}"/>
                </a:ext>
              </a:extLst>
            </p:cNvPr>
            <p:cNvSpPr/>
            <p:nvPr/>
          </p:nvSpPr>
          <p:spPr>
            <a:xfrm>
              <a:off x="4488359" y="1463040"/>
              <a:ext cx="1325880" cy="1325880"/>
            </a:xfrm>
            <a:prstGeom prst="ellipse">
              <a:avLst/>
            </a:prstGeom>
            <a:solidFill>
              <a:srgbClr val="D6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F31002-B6E5-44BB-AC77-F0E73DA8E6C6}"/>
                </a:ext>
              </a:extLst>
            </p:cNvPr>
            <p:cNvSpPr/>
            <p:nvPr/>
          </p:nvSpPr>
          <p:spPr>
            <a:xfrm>
              <a:off x="4762679" y="2030730"/>
              <a:ext cx="77724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6D21A6-0960-4661-93CC-59246900DEE8}"/>
              </a:ext>
            </a:extLst>
          </p:cNvPr>
          <p:cNvGrpSpPr/>
          <p:nvPr/>
        </p:nvGrpSpPr>
        <p:grpSpPr>
          <a:xfrm>
            <a:off x="-897359" y="1158412"/>
            <a:ext cx="807745" cy="807745"/>
            <a:chOff x="4770120" y="1463040"/>
            <a:chExt cx="1325880" cy="13258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9E453F-4E38-4E8B-8250-04ED49098462}"/>
                </a:ext>
              </a:extLst>
            </p:cNvPr>
            <p:cNvSpPr/>
            <p:nvPr/>
          </p:nvSpPr>
          <p:spPr>
            <a:xfrm>
              <a:off x="4770120" y="1463040"/>
              <a:ext cx="1325880" cy="1325880"/>
            </a:xfrm>
            <a:prstGeom prst="ellipse">
              <a:avLst/>
            </a:prstGeom>
            <a:solidFill>
              <a:srgbClr val="D6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C61263-8F52-4FDA-B790-99A3123C9188}"/>
                </a:ext>
              </a:extLst>
            </p:cNvPr>
            <p:cNvSpPr/>
            <p:nvPr/>
          </p:nvSpPr>
          <p:spPr>
            <a:xfrm>
              <a:off x="5044440" y="2030730"/>
              <a:ext cx="77724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F165F0-BD90-49E2-884D-E7E3EAB89C9F}"/>
              </a:ext>
            </a:extLst>
          </p:cNvPr>
          <p:cNvGrpSpPr/>
          <p:nvPr/>
        </p:nvGrpSpPr>
        <p:grpSpPr>
          <a:xfrm>
            <a:off x="5503723" y="1793138"/>
            <a:ext cx="5530360" cy="3997438"/>
            <a:chOff x="5126352" y="1741113"/>
            <a:chExt cx="5530360" cy="3997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887F6-F0C4-4DB7-91AD-D225F6902F11}"/>
                </a:ext>
              </a:extLst>
            </p:cNvPr>
            <p:cNvSpPr txBox="1"/>
            <p:nvPr/>
          </p:nvSpPr>
          <p:spPr>
            <a:xfrm>
              <a:off x="5126352" y="5153776"/>
              <a:ext cx="3856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 Quality assurance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178BDB-3649-4098-99B6-B0EF26F1E655}"/>
                </a:ext>
              </a:extLst>
            </p:cNvPr>
            <p:cNvSpPr txBox="1"/>
            <p:nvPr/>
          </p:nvSpPr>
          <p:spPr>
            <a:xfrm>
              <a:off x="5126353" y="3788712"/>
              <a:ext cx="390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 vision or direction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1A13A4-60B9-4A50-9245-4A483D6375A0}"/>
                </a:ext>
              </a:extLst>
            </p:cNvPr>
            <p:cNvSpPr txBox="1"/>
            <p:nvPr/>
          </p:nvSpPr>
          <p:spPr>
            <a:xfrm>
              <a:off x="5126353" y="2423646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Poor Coordination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CEA912-D41A-4AE3-B21B-44C6E7818F0E}"/>
                </a:ext>
              </a:extLst>
            </p:cNvPr>
            <p:cNvSpPr txBox="1"/>
            <p:nvPr/>
          </p:nvSpPr>
          <p:spPr>
            <a:xfrm>
              <a:off x="5126353" y="3106179"/>
              <a:ext cx="25541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Disorientation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ADC552-2C82-4377-A8FB-CCB63F52E575}"/>
                </a:ext>
              </a:extLst>
            </p:cNvPr>
            <p:cNvSpPr txBox="1"/>
            <p:nvPr/>
          </p:nvSpPr>
          <p:spPr>
            <a:xfrm>
              <a:off x="5126353" y="1741113"/>
              <a:ext cx="47353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Inability to plan effectively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38044F-EDEA-4333-BEA2-10EEF1F22C4F}"/>
                </a:ext>
              </a:extLst>
            </p:cNvPr>
            <p:cNvSpPr txBox="1"/>
            <p:nvPr/>
          </p:nvSpPr>
          <p:spPr>
            <a:xfrm>
              <a:off x="5126352" y="4471245"/>
              <a:ext cx="55303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Inefficient workforce utilization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CCA142-1322-4507-8DF5-6CB89DBECEB1}"/>
              </a:ext>
            </a:extLst>
          </p:cNvPr>
          <p:cNvSpPr txBox="1"/>
          <p:nvPr/>
        </p:nvSpPr>
        <p:spPr>
          <a:xfrm>
            <a:off x="3406546" y="283371"/>
            <a:ext cx="486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DAM.CG PRO" pitchFamily="50" charset="0"/>
              </a:rPr>
              <a:t>Unstructured</a:t>
            </a:r>
          </a:p>
        </p:txBody>
      </p:sp>
    </p:spTree>
    <p:extLst>
      <p:ext uri="{BB962C8B-B14F-4D97-AF65-F5344CB8AC3E}">
        <p14:creationId xmlns:p14="http://schemas.microsoft.com/office/powerpoint/2010/main" val="38409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8CB4-39C9-4AF0-9311-6C8469C6834E}"/>
              </a:ext>
            </a:extLst>
          </p:cNvPr>
          <p:cNvSpPr txBox="1"/>
          <p:nvPr/>
        </p:nvSpPr>
        <p:spPr>
          <a:xfrm>
            <a:off x="3490959" y="3013501"/>
            <a:ext cx="521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DAM.CG PRO" pitchFamily="50" charset="0"/>
              </a:rPr>
              <a:t>Types of Teams</a:t>
            </a:r>
          </a:p>
        </p:txBody>
      </p:sp>
    </p:spTree>
    <p:extLst>
      <p:ext uri="{BB962C8B-B14F-4D97-AF65-F5344CB8AC3E}">
        <p14:creationId xmlns:p14="http://schemas.microsoft.com/office/powerpoint/2010/main" val="134397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EB0701-0F7A-4D84-A282-216A830D0169}"/>
              </a:ext>
            </a:extLst>
          </p:cNvPr>
          <p:cNvGrpSpPr/>
          <p:nvPr/>
        </p:nvGrpSpPr>
        <p:grpSpPr>
          <a:xfrm>
            <a:off x="-763451" y="635726"/>
            <a:ext cx="539931" cy="539931"/>
            <a:chOff x="1645920" y="1463040"/>
            <a:chExt cx="1325880" cy="13258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6F7665-F506-48A1-8D73-CE5F50ACB27F}"/>
                </a:ext>
              </a:extLst>
            </p:cNvPr>
            <p:cNvSpPr/>
            <p:nvPr/>
          </p:nvSpPr>
          <p:spPr>
            <a:xfrm>
              <a:off x="1645920" y="1463040"/>
              <a:ext cx="1325880" cy="1325880"/>
            </a:xfrm>
            <a:prstGeom prst="ellipse">
              <a:avLst/>
            </a:prstGeom>
            <a:solidFill>
              <a:srgbClr val="00B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D63031"/>
                </a:solidFill>
              </a:endParaRPr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7D3A6B6B-DD49-46CB-8E2E-CF53EA353195}"/>
                </a:ext>
              </a:extLst>
            </p:cNvPr>
            <p:cNvSpPr/>
            <p:nvPr/>
          </p:nvSpPr>
          <p:spPr>
            <a:xfrm>
              <a:off x="1920240" y="1737360"/>
              <a:ext cx="777240" cy="777240"/>
            </a:xfrm>
            <a:prstGeom prst="plus">
              <a:avLst>
                <a:gd name="adj" fmla="val 379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6D21A6-0960-4661-93CC-59246900DEE8}"/>
              </a:ext>
            </a:extLst>
          </p:cNvPr>
          <p:cNvGrpSpPr/>
          <p:nvPr/>
        </p:nvGrpSpPr>
        <p:grpSpPr>
          <a:xfrm>
            <a:off x="-897359" y="1158412"/>
            <a:ext cx="807745" cy="807745"/>
            <a:chOff x="4770120" y="1463040"/>
            <a:chExt cx="1325880" cy="13258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9E453F-4E38-4E8B-8250-04ED49098462}"/>
                </a:ext>
              </a:extLst>
            </p:cNvPr>
            <p:cNvSpPr/>
            <p:nvPr/>
          </p:nvSpPr>
          <p:spPr>
            <a:xfrm>
              <a:off x="4770120" y="1463040"/>
              <a:ext cx="1325880" cy="1325880"/>
            </a:xfrm>
            <a:prstGeom prst="ellipse">
              <a:avLst/>
            </a:prstGeom>
            <a:solidFill>
              <a:srgbClr val="D6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C61263-8F52-4FDA-B790-99A3123C9188}"/>
                </a:ext>
              </a:extLst>
            </p:cNvPr>
            <p:cNvSpPr/>
            <p:nvPr/>
          </p:nvSpPr>
          <p:spPr>
            <a:xfrm>
              <a:off x="5044440" y="2030730"/>
              <a:ext cx="77724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B5410F-652C-4E06-BEAE-9C03D161E99A}"/>
              </a:ext>
            </a:extLst>
          </p:cNvPr>
          <p:cNvGrpSpPr/>
          <p:nvPr/>
        </p:nvGrpSpPr>
        <p:grpSpPr>
          <a:xfrm>
            <a:off x="1379934" y="845098"/>
            <a:ext cx="3740511" cy="4866606"/>
            <a:chOff x="1398237" y="828770"/>
            <a:chExt cx="3740511" cy="486660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EFA091-A040-42DF-A773-25460C497037}"/>
                </a:ext>
              </a:extLst>
            </p:cNvPr>
            <p:cNvGrpSpPr/>
            <p:nvPr/>
          </p:nvGrpSpPr>
          <p:grpSpPr>
            <a:xfrm>
              <a:off x="1398237" y="2258544"/>
              <a:ext cx="3314180" cy="3436832"/>
              <a:chOff x="916880" y="1673769"/>
              <a:chExt cx="3314180" cy="34368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86E6C9A-8E4B-4909-B6E6-8E47CE15CEB0}"/>
                  </a:ext>
                </a:extLst>
              </p:cNvPr>
              <p:cNvGrpSpPr/>
              <p:nvPr/>
            </p:nvGrpSpPr>
            <p:grpSpPr>
              <a:xfrm>
                <a:off x="916880" y="1673769"/>
                <a:ext cx="3133618" cy="584775"/>
                <a:chOff x="684651" y="1422296"/>
                <a:chExt cx="3133618" cy="58477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0D20C3B-8B83-4674-A8D6-D8F3EDC19871}"/>
                    </a:ext>
                  </a:extLst>
                </p:cNvPr>
                <p:cNvGrpSpPr/>
                <p:nvPr/>
              </p:nvGrpSpPr>
              <p:grpSpPr>
                <a:xfrm>
                  <a:off x="684651" y="1507472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F091AE79-0AEB-43D7-AE1B-27C5458AD8DE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33F31002-B6E5-44BB-AC77-F0E73DA8E6C6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E49E66-2786-4FF4-9A60-A64CD0B240F8}"/>
                    </a:ext>
                  </a:extLst>
                </p:cNvPr>
                <p:cNvSpPr txBox="1"/>
                <p:nvPr/>
              </p:nvSpPr>
              <p:spPr>
                <a:xfrm>
                  <a:off x="1244359" y="1422296"/>
                  <a:ext cx="25739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Indecisiveness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A7679A5-090A-4B0D-BC40-B1C903573BA4}"/>
                  </a:ext>
                </a:extLst>
              </p:cNvPr>
              <p:cNvGrpSpPr/>
              <p:nvPr/>
            </p:nvGrpSpPr>
            <p:grpSpPr>
              <a:xfrm>
                <a:off x="916880" y="2624455"/>
                <a:ext cx="3314180" cy="584775"/>
                <a:chOff x="684651" y="2433374"/>
                <a:chExt cx="3314180" cy="58477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ADC552-2C82-4377-A8FB-CCB63F52E575}"/>
                    </a:ext>
                  </a:extLst>
                </p:cNvPr>
                <p:cNvSpPr txBox="1"/>
                <p:nvPr/>
              </p:nvSpPr>
              <p:spPr>
                <a:xfrm>
                  <a:off x="1244359" y="2433374"/>
                  <a:ext cx="27544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Disorganization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3A73E3-CD2D-4B8F-A271-D245FB701485}"/>
                    </a:ext>
                  </a:extLst>
                </p:cNvPr>
                <p:cNvGrpSpPr/>
                <p:nvPr/>
              </p:nvGrpSpPr>
              <p:grpSpPr>
                <a:xfrm>
                  <a:off x="684651" y="2518550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8524611-16A6-422E-B5D4-001E52A3C6A4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EE0F640-6AA9-44C9-8637-EC4291BDB0B9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E446277-6AA4-4DFF-BC15-CB745B55CBB6}"/>
                  </a:ext>
                </a:extLst>
              </p:cNvPr>
              <p:cNvGrpSpPr/>
              <p:nvPr/>
            </p:nvGrpSpPr>
            <p:grpSpPr>
              <a:xfrm>
                <a:off x="916880" y="3575141"/>
                <a:ext cx="3195238" cy="584775"/>
                <a:chOff x="684651" y="3430997"/>
                <a:chExt cx="3195238" cy="58477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B200F2-51D7-4177-8EE9-F972569645BE}"/>
                    </a:ext>
                  </a:extLst>
                </p:cNvPr>
                <p:cNvSpPr txBox="1"/>
                <p:nvPr/>
              </p:nvSpPr>
              <p:spPr>
                <a:xfrm>
                  <a:off x="1244359" y="3430997"/>
                  <a:ext cx="263553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Fragmentation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480E47A-B41C-456C-ACD6-4051FCE096E9}"/>
                    </a:ext>
                  </a:extLst>
                </p:cNvPr>
                <p:cNvGrpSpPr/>
                <p:nvPr/>
              </p:nvGrpSpPr>
              <p:grpSpPr>
                <a:xfrm>
                  <a:off x="684651" y="3516173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5F4729B-BAF5-4EB5-8974-135C895FAE3A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D8B0CDE-B4FD-4852-905C-709370F2D635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20D2B6-5374-465C-AB4F-109C76F4CA69}"/>
                  </a:ext>
                </a:extLst>
              </p:cNvPr>
              <p:cNvGrpSpPr/>
              <p:nvPr/>
            </p:nvGrpSpPr>
            <p:grpSpPr>
              <a:xfrm>
                <a:off x="916880" y="4525826"/>
                <a:ext cx="2332950" cy="584775"/>
                <a:chOff x="684651" y="4274353"/>
                <a:chExt cx="2332950" cy="58477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E57B6D-A838-4BF7-ADE4-8F2E271F3986}"/>
                    </a:ext>
                  </a:extLst>
                </p:cNvPr>
                <p:cNvSpPr txBox="1"/>
                <p:nvPr/>
              </p:nvSpPr>
              <p:spPr>
                <a:xfrm>
                  <a:off x="1244359" y="4274353"/>
                  <a:ext cx="17732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No Vision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2C3E500-0604-4C0C-8509-FF6683DC23BB}"/>
                    </a:ext>
                  </a:extLst>
                </p:cNvPr>
                <p:cNvGrpSpPr/>
                <p:nvPr/>
              </p:nvGrpSpPr>
              <p:grpSpPr>
                <a:xfrm>
                  <a:off x="684651" y="4359529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A3BA5682-12BE-49A1-9F9B-2171FB4099A8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86F0837D-A6C0-44D4-9AFE-4BB2551F5D24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4C3CC6-EF37-481B-A442-9EACCFE7C8AC}"/>
                </a:ext>
              </a:extLst>
            </p:cNvPr>
            <p:cNvSpPr txBox="1"/>
            <p:nvPr/>
          </p:nvSpPr>
          <p:spPr>
            <a:xfrm>
              <a:off x="1398237" y="828770"/>
              <a:ext cx="37405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DAM.CG PRO" pitchFamily="50" charset="0"/>
                </a:rPr>
                <a:t>Leaderless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1305805-3DFA-45D6-B699-016B2517576B}"/>
              </a:ext>
            </a:extLst>
          </p:cNvPr>
          <p:cNvGrpSpPr/>
          <p:nvPr/>
        </p:nvGrpSpPr>
        <p:grpSpPr>
          <a:xfrm>
            <a:off x="7312262" y="845260"/>
            <a:ext cx="3715765" cy="4866282"/>
            <a:chOff x="6934890" y="829094"/>
            <a:chExt cx="3715765" cy="48662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18CEE2-10F7-4F03-B4A8-7E80B01ED23A}"/>
                </a:ext>
              </a:extLst>
            </p:cNvPr>
            <p:cNvGrpSpPr/>
            <p:nvPr/>
          </p:nvGrpSpPr>
          <p:grpSpPr>
            <a:xfrm>
              <a:off x="6934890" y="2258545"/>
              <a:ext cx="3715765" cy="3436831"/>
              <a:chOff x="7361222" y="1673769"/>
              <a:chExt cx="3715765" cy="343683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5567961-4793-48CC-A15B-454A5B9B33B4}"/>
                  </a:ext>
                </a:extLst>
              </p:cNvPr>
              <p:cNvGrpSpPr/>
              <p:nvPr/>
            </p:nvGrpSpPr>
            <p:grpSpPr>
              <a:xfrm>
                <a:off x="7361222" y="1673769"/>
                <a:ext cx="3187992" cy="584775"/>
                <a:chOff x="684651" y="1422296"/>
                <a:chExt cx="3187992" cy="584775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85BE408-1B9E-426C-B291-C31BB1F944B4}"/>
                    </a:ext>
                  </a:extLst>
                </p:cNvPr>
                <p:cNvGrpSpPr/>
                <p:nvPr/>
              </p:nvGrpSpPr>
              <p:grpSpPr>
                <a:xfrm>
                  <a:off x="684651" y="1507472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78334DC-B804-435F-8CD5-00C39842AD7E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D61A76CF-7185-409C-A60D-09E31B359FD7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3655255-25D8-4330-977F-F5BD7B197FAC}"/>
                    </a:ext>
                  </a:extLst>
                </p:cNvPr>
                <p:cNvSpPr txBox="1"/>
                <p:nvPr/>
              </p:nvSpPr>
              <p:spPr>
                <a:xfrm>
                  <a:off x="1244359" y="1422296"/>
                  <a:ext cx="26282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Undemocratic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E559A9-95AD-4E06-8180-C0453B2E1669}"/>
                  </a:ext>
                </a:extLst>
              </p:cNvPr>
              <p:cNvGrpSpPr/>
              <p:nvPr/>
            </p:nvGrpSpPr>
            <p:grpSpPr>
              <a:xfrm>
                <a:off x="7361222" y="2624454"/>
                <a:ext cx="3715765" cy="584775"/>
                <a:chOff x="684651" y="1422296"/>
                <a:chExt cx="3715765" cy="58477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B45F7CD-BB87-48B0-A1EB-F628E8167E23}"/>
                    </a:ext>
                  </a:extLst>
                </p:cNvPr>
                <p:cNvGrpSpPr/>
                <p:nvPr/>
              </p:nvGrpSpPr>
              <p:grpSpPr>
                <a:xfrm>
                  <a:off x="684651" y="1507472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58B61CA7-476B-4CBB-8793-945BAB4AC488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7F7B6F3-9582-4767-8EDB-CE6331F70E00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F3F3529-AD61-4E8A-9C8E-2FB310CA39CF}"/>
                    </a:ext>
                  </a:extLst>
                </p:cNvPr>
                <p:cNvSpPr txBox="1"/>
                <p:nvPr/>
              </p:nvSpPr>
              <p:spPr>
                <a:xfrm>
                  <a:off x="1244359" y="1422296"/>
                  <a:ext cx="31560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Power Imbalance</a:t>
                  </a: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813F9F4-ABC3-41E7-A78E-671FFCC9B1A9}"/>
                  </a:ext>
                </a:extLst>
              </p:cNvPr>
              <p:cNvGrpSpPr/>
              <p:nvPr/>
            </p:nvGrpSpPr>
            <p:grpSpPr>
              <a:xfrm>
                <a:off x="7361222" y="3575139"/>
                <a:ext cx="2760567" cy="584775"/>
                <a:chOff x="684651" y="1422296"/>
                <a:chExt cx="2760567" cy="584775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BD48F1A-9FB9-4233-A62C-88721ABFEF92}"/>
                    </a:ext>
                  </a:extLst>
                </p:cNvPr>
                <p:cNvGrpSpPr/>
                <p:nvPr/>
              </p:nvGrpSpPr>
              <p:grpSpPr>
                <a:xfrm>
                  <a:off x="684651" y="1507472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28006F0-C6AD-4D0C-B276-7253E082F313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5CCF119-EEFB-43F3-BBC6-F54820FEC0FB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58001FC-A4FD-493D-88F4-8DBD48506E0A}"/>
                    </a:ext>
                  </a:extLst>
                </p:cNvPr>
                <p:cNvSpPr txBox="1"/>
                <p:nvPr/>
              </p:nvSpPr>
              <p:spPr>
                <a:xfrm>
                  <a:off x="1244359" y="1422296"/>
                  <a:ext cx="2200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Resentment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48CCF51-3819-4C75-ACD9-847EBEE6A8F7}"/>
                  </a:ext>
                </a:extLst>
              </p:cNvPr>
              <p:cNvGrpSpPr/>
              <p:nvPr/>
            </p:nvGrpSpPr>
            <p:grpSpPr>
              <a:xfrm>
                <a:off x="7367837" y="4525825"/>
                <a:ext cx="2510242" cy="584775"/>
                <a:chOff x="684651" y="1422296"/>
                <a:chExt cx="2510242" cy="58477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DAD1A55-3DC2-431F-B86B-7C5FD3C0C2D1}"/>
                    </a:ext>
                  </a:extLst>
                </p:cNvPr>
                <p:cNvGrpSpPr/>
                <p:nvPr/>
              </p:nvGrpSpPr>
              <p:grpSpPr>
                <a:xfrm>
                  <a:off x="684651" y="1507472"/>
                  <a:ext cx="414423" cy="414423"/>
                  <a:chOff x="4488359" y="1463040"/>
                  <a:chExt cx="1325880" cy="1325880"/>
                </a:xfrm>
                <a:effectLst>
                  <a:outerShdw blurRad="50800" dist="254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79AE162-C21E-49DC-870C-66A2B50F006C}"/>
                      </a:ext>
                    </a:extLst>
                  </p:cNvPr>
                  <p:cNvSpPr/>
                  <p:nvPr/>
                </p:nvSpPr>
                <p:spPr>
                  <a:xfrm>
                    <a:off x="4488359" y="1463040"/>
                    <a:ext cx="1325880" cy="1325880"/>
                  </a:xfrm>
                  <a:prstGeom prst="ellipse">
                    <a:avLst/>
                  </a:prstGeom>
                  <a:solidFill>
                    <a:srgbClr val="D630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CB6DAD3-9543-4BBC-BD48-70AD26457A0C}"/>
                      </a:ext>
                    </a:extLst>
                  </p:cNvPr>
                  <p:cNvSpPr/>
                  <p:nvPr/>
                </p:nvSpPr>
                <p:spPr>
                  <a:xfrm>
                    <a:off x="4762679" y="2030730"/>
                    <a:ext cx="777240" cy="1905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5495937-4453-451A-9390-3ED7824AFB0B}"/>
                    </a:ext>
                  </a:extLst>
                </p:cNvPr>
                <p:cNvSpPr txBox="1"/>
                <p:nvPr/>
              </p:nvSpPr>
              <p:spPr>
                <a:xfrm>
                  <a:off x="1244359" y="1422296"/>
                  <a:ext cx="19505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Restricting</a:t>
                  </a:r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AAB001-7D7C-4311-A429-A5A7BBC8035F}"/>
                </a:ext>
              </a:extLst>
            </p:cNvPr>
            <p:cNvSpPr txBox="1"/>
            <p:nvPr/>
          </p:nvSpPr>
          <p:spPr>
            <a:xfrm>
              <a:off x="6934890" y="829094"/>
              <a:ext cx="34998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ADAM.CG PRO" pitchFamily="50" charset="0"/>
                </a:rPr>
                <a:t>Leaderful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A6A309-0346-4B30-BC85-F0F69F7B1558}"/>
              </a:ext>
            </a:extLst>
          </p:cNvPr>
          <p:cNvCxnSpPr>
            <a:cxnSpLocks/>
          </p:cNvCxnSpPr>
          <p:nvPr/>
        </p:nvCxnSpPr>
        <p:spPr>
          <a:xfrm>
            <a:off x="6096000" y="2119086"/>
            <a:ext cx="0" cy="39188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3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8CB4-39C9-4AF0-9311-6C8469C6834E}"/>
              </a:ext>
            </a:extLst>
          </p:cNvPr>
          <p:cNvSpPr txBox="1"/>
          <p:nvPr/>
        </p:nvSpPr>
        <p:spPr>
          <a:xfrm>
            <a:off x="1178339" y="3013501"/>
            <a:ext cx="983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DAM.CG PRO" pitchFamily="50" charset="0"/>
              </a:rPr>
              <a:t>Role based structured team </a:t>
            </a:r>
          </a:p>
        </p:txBody>
      </p:sp>
    </p:spTree>
    <p:extLst>
      <p:ext uri="{BB962C8B-B14F-4D97-AF65-F5344CB8AC3E}">
        <p14:creationId xmlns:p14="http://schemas.microsoft.com/office/powerpoint/2010/main" val="332685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008D5-887B-4A70-A04F-A6DE7A24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7" y="0"/>
            <a:ext cx="11932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7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ADAM.CG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Taj</dc:creator>
  <cp:lastModifiedBy>Hussain Taj</cp:lastModifiedBy>
  <cp:revision>13</cp:revision>
  <cp:lastPrinted>2019-07-08T20:24:41Z</cp:lastPrinted>
  <dcterms:created xsi:type="dcterms:W3CDTF">2019-07-08T16:47:09Z</dcterms:created>
  <dcterms:modified xsi:type="dcterms:W3CDTF">2019-07-08T20:27:18Z</dcterms:modified>
</cp:coreProperties>
</file>