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12F"/>
    <a:srgbClr val="000000"/>
    <a:srgbClr val="202F72"/>
    <a:srgbClr val="FFD6DB"/>
    <a:srgbClr val="F46EBE"/>
    <a:srgbClr val="503658"/>
    <a:srgbClr val="CFF469"/>
    <a:srgbClr val="7EC8F6"/>
    <a:srgbClr val="5ED7F4"/>
    <a:srgbClr val="5AB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5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5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8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70E3-79DD-490E-AF65-85366C93DF2D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DC903-CF37-491E-B935-960FA6E35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400800" cy="7315200"/>
          </a:xfrm>
          <a:prstGeom prst="rect">
            <a:avLst/>
          </a:prstGeom>
          <a:solidFill>
            <a:srgbClr val="F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potify Wrapped 2021 — Spotif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8" r="6666" b="2965"/>
          <a:stretch/>
        </p:blipFill>
        <p:spPr bwMode="auto">
          <a:xfrm>
            <a:off x="0" y="2984467"/>
            <a:ext cx="6400800" cy="433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52400" y="3083528"/>
            <a:ext cx="2197100" cy="2225071"/>
          </a:xfrm>
          <a:prstGeom prst="rect">
            <a:avLst/>
          </a:prstGeom>
          <a:solidFill>
            <a:srgbClr val="F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03350" y="2387600"/>
            <a:ext cx="2139950" cy="1079500"/>
          </a:xfrm>
          <a:prstGeom prst="rect">
            <a:avLst/>
          </a:prstGeom>
          <a:solidFill>
            <a:srgbClr val="F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129" y="48279"/>
            <a:ext cx="3676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girlbosswords, wrapped (2021)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970791" y="934877"/>
            <a:ext cx="23367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avorite grids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2835908"/>
            <a:ext cx="1188720" cy="1188720"/>
          </a:xfrm>
          <a:prstGeom prst="rect">
            <a:avLst/>
          </a:prstGeom>
          <a:ln w="38100">
            <a:solidFill>
              <a:srgbClr val="EB112F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834640"/>
            <a:ext cx="1188720" cy="1188720"/>
          </a:xfrm>
          <a:prstGeom prst="rect">
            <a:avLst/>
          </a:prstGeom>
          <a:ln w="38100">
            <a:solidFill>
              <a:srgbClr val="EB112F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371600"/>
            <a:ext cx="1188720" cy="1188720"/>
          </a:xfrm>
          <a:prstGeom prst="rect">
            <a:avLst/>
          </a:prstGeom>
          <a:ln w="38100">
            <a:solidFill>
              <a:srgbClr val="EB112F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371600"/>
            <a:ext cx="1188720" cy="1188720"/>
          </a:xfrm>
          <a:prstGeom prst="rect">
            <a:avLst/>
          </a:prstGeom>
          <a:ln w="38100">
            <a:solidFill>
              <a:srgbClr val="EB112F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4297680"/>
            <a:ext cx="1188720" cy="1188720"/>
          </a:xfrm>
          <a:prstGeom prst="rect">
            <a:avLst/>
          </a:prstGeom>
          <a:ln w="38100">
            <a:solidFill>
              <a:srgbClr val="EB112F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50" y="1371600"/>
            <a:ext cx="1188720" cy="1188720"/>
          </a:xfrm>
          <a:prstGeom prst="rect">
            <a:avLst/>
          </a:prstGeom>
          <a:ln w="38100">
            <a:solidFill>
              <a:srgbClr val="EB112F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3369310" y="2854928"/>
            <a:ext cx="1193800" cy="457200"/>
          </a:xfrm>
          <a:prstGeom prst="rect">
            <a:avLst/>
          </a:prstGeom>
          <a:solidFill>
            <a:srgbClr val="F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84351" y="4905989"/>
            <a:ext cx="1193800" cy="457200"/>
          </a:xfrm>
          <a:prstGeom prst="rect">
            <a:avLst/>
          </a:prstGeom>
          <a:solidFill>
            <a:srgbClr val="F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4297680"/>
            <a:ext cx="1188720" cy="1188720"/>
          </a:xfrm>
          <a:prstGeom prst="rect">
            <a:avLst/>
          </a:prstGeom>
          <a:ln w="38100">
            <a:solidFill>
              <a:srgbClr val="EB112F"/>
            </a:solidFill>
          </a:ln>
        </p:spPr>
      </p:pic>
    </p:spTree>
    <p:extLst>
      <p:ext uri="{BB962C8B-B14F-4D97-AF65-F5344CB8AC3E}">
        <p14:creationId xmlns:p14="http://schemas.microsoft.com/office/powerpoint/2010/main" val="3916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F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potify Wrapped 2021 – Fig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8432" r="80074" b="363"/>
          <a:stretch/>
        </p:blipFill>
        <p:spPr bwMode="auto">
          <a:xfrm>
            <a:off x="0" y="1630217"/>
            <a:ext cx="2438400" cy="522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48182" y="5883563"/>
            <a:ext cx="4336473" cy="854363"/>
          </a:xfrm>
          <a:prstGeom prst="rect">
            <a:avLst/>
          </a:prstGeom>
          <a:solidFill>
            <a:srgbClr val="CFF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potify Wrapped 2021 – Fig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67" r="15158" b="79494"/>
          <a:stretch/>
        </p:blipFill>
        <p:spPr bwMode="auto">
          <a:xfrm>
            <a:off x="4156364" y="0"/>
            <a:ext cx="6225309" cy="150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potify Wrapped 2021 – Fig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2" t="36483" b="6591"/>
          <a:stretch/>
        </p:blipFill>
        <p:spPr bwMode="auto">
          <a:xfrm>
            <a:off x="9014691" y="2983345"/>
            <a:ext cx="3177309" cy="387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9014696" y="3280901"/>
            <a:ext cx="532380" cy="1096036"/>
          </a:xfrm>
          <a:prstGeom prst="rect">
            <a:avLst/>
          </a:prstGeom>
          <a:solidFill>
            <a:srgbClr val="CFF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7901" y="1977899"/>
            <a:ext cx="7601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 puzzles + 42 7xwords</a:t>
            </a:r>
          </a:p>
          <a:p>
            <a:endParaRPr lang="en-US" sz="2800" dirty="0" smtClean="0">
              <a:solidFill>
                <a:srgbClr val="5036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collabs with 7 different constructors</a:t>
            </a:r>
          </a:p>
          <a:p>
            <a:endParaRPr lang="en-US" sz="2800" dirty="0" smtClean="0">
              <a:solidFill>
                <a:srgbClr val="5036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puzzles paid puzzles (8 USAT + 2 </a:t>
            </a:r>
            <a:r>
              <a:rPr lang="en-US" sz="2800" dirty="0" err="1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</a:t>
            </a:r>
            <a:r>
              <a:rPr lang="en-US" sz="2800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AVCX + </a:t>
            </a:r>
            <a:r>
              <a:rPr lang="en-US" sz="2800" dirty="0" err="1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Boswords</a:t>
            </a:r>
            <a:r>
              <a:rPr lang="en-US" sz="2800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MGWCC + Pandora’s Blocks)</a:t>
            </a:r>
          </a:p>
          <a:p>
            <a:endParaRPr lang="en-US" sz="2800" dirty="0">
              <a:solidFill>
                <a:srgbClr val="5036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meta puzzles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129" y="86379"/>
            <a:ext cx="3676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girlbosswords, wrapped (2021)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002909" y="635093"/>
            <a:ext cx="1824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503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252062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otify Wrapped 2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66473" y="2918691"/>
            <a:ext cx="6123709" cy="877454"/>
          </a:xfrm>
          <a:prstGeom prst="rect">
            <a:avLst/>
          </a:prstGeom>
          <a:solidFill>
            <a:srgbClr val="F46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709" y="856370"/>
            <a:ext cx="10210800" cy="595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Watery sound? for INLET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non-starter? for ENTREE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this? A city for ANTS?? for COLONY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 on descriptor? for DTF</a:t>
            </a:r>
            <a:endParaRPr lang="en-US" sz="2100" dirty="0">
              <a:solidFill>
                <a:srgbClr val="202F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may take a toll? for CAR TRIPS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where both sides are making equally good points? for CLOSE GAME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device? for BRALETTE</a:t>
            </a:r>
            <a:endParaRPr lang="en-US" sz="2100" dirty="0">
              <a:solidFill>
                <a:srgbClr val="202F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fucking record! for SEX TAPE</a:t>
            </a:r>
            <a:endParaRPr lang="en-US" sz="2100" dirty="0">
              <a:solidFill>
                <a:srgbClr val="202F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that gives glamour tips? for OPI</a:t>
            </a:r>
            <a:endParaRPr lang="en-US" sz="2100" dirty="0">
              <a:solidFill>
                <a:srgbClr val="202F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a spit take? for MADE OUT</a:t>
            </a:r>
            <a:endParaRPr lang="en-US" sz="2100" dirty="0">
              <a:solidFill>
                <a:srgbClr val="202F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Amazing Grace? for HOPPER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Beach bars? for SONG OF THE SUMMER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Attentive listener? for AUDIOPHILE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100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Crowning moment? for CORONATION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10568801" y="1069201"/>
            <a:ext cx="269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000" b="1" dirty="0" smtClean="0">
                <a:solidFill>
                  <a:srgbClr val="202F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avorite clues</a:t>
            </a:r>
          </a:p>
        </p:txBody>
      </p:sp>
    </p:spTree>
    <p:extLst>
      <p:ext uri="{BB962C8B-B14F-4D97-AF65-F5344CB8AC3E}">
        <p14:creationId xmlns:p14="http://schemas.microsoft.com/office/powerpoint/2010/main" val="380520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58618" y="-73891"/>
            <a:ext cx="12127345" cy="622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1863" r="1704" b="980"/>
          <a:stretch/>
        </p:blipFill>
        <p:spPr>
          <a:xfrm>
            <a:off x="50800" y="107949"/>
            <a:ext cx="9836150" cy="549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Malaika Handa</dc:creator>
  <cp:lastModifiedBy>Malaika Handa</cp:lastModifiedBy>
  <cp:revision>14</cp:revision>
  <dcterms:created xsi:type="dcterms:W3CDTF">2021-12-25T04:49:41Z</dcterms:created>
  <dcterms:modified xsi:type="dcterms:W3CDTF">2021-12-31T15:45:56Z</dcterms:modified>
</cp:coreProperties>
</file>