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1. Oversampling </a:t>
            </a:r>
            <a:r>
              <a:rPr lang="en-US" sz="2000" b="1" dirty="0"/>
              <a:t>data and using </a:t>
            </a:r>
            <a:r>
              <a:rPr lang="en-US" sz="2000" b="1" dirty="0" err="1" smtClean="0"/>
              <a:t>RandomForestClassifier</a:t>
            </a:r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/>
          </a:p>
          <a:p>
            <a:endParaRPr lang="en-GB" sz="2000" dirty="0" smtClean="0"/>
          </a:p>
          <a:p>
            <a:r>
              <a:rPr lang="en-GB" sz="2000" b="1" dirty="0" smtClean="0"/>
              <a:t>2. </a:t>
            </a:r>
            <a:r>
              <a:rPr lang="en-US" sz="2000" b="1" dirty="0" smtClean="0"/>
              <a:t>Oversampling </a:t>
            </a:r>
            <a:r>
              <a:rPr lang="en-US" sz="2000" b="1" dirty="0"/>
              <a:t>data, dropping columns found less important, and using </a:t>
            </a:r>
            <a:r>
              <a:rPr lang="en-US" sz="2000" b="1" dirty="0" err="1" smtClean="0"/>
              <a:t>RandomForestClassifier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1" y="1196752"/>
            <a:ext cx="311802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0" y="4149080"/>
            <a:ext cx="329785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0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3. </a:t>
            </a:r>
            <a:r>
              <a:rPr lang="en-US" sz="2000" b="1" dirty="0"/>
              <a:t>Random Forest Classifier </a:t>
            </a:r>
            <a:r>
              <a:rPr lang="en-US" sz="2000" b="1" dirty="0" err="1"/>
              <a:t>optimised</a:t>
            </a:r>
            <a:r>
              <a:rPr lang="en-US" sz="2000" b="1" dirty="0"/>
              <a:t> using </a:t>
            </a:r>
            <a:r>
              <a:rPr lang="en-US" sz="2000" b="1" dirty="0" err="1"/>
              <a:t>GridSearchCV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sz="2000" dirty="0" smtClean="0"/>
          </a:p>
          <a:p>
            <a:r>
              <a:rPr lang="en-GB" sz="2000" b="1" dirty="0"/>
              <a:t>4</a:t>
            </a:r>
            <a:r>
              <a:rPr lang="en-GB" sz="2000" b="1" dirty="0" smtClean="0"/>
              <a:t>. </a:t>
            </a:r>
            <a:r>
              <a:rPr lang="en-US" sz="2000" b="1" dirty="0"/>
              <a:t>Outliers removed from original dataset, oversampled, using </a:t>
            </a:r>
            <a:r>
              <a:rPr lang="en-US" sz="2000" b="1" dirty="0" err="1" smtClean="0"/>
              <a:t>RandomForestClassifier</a:t>
            </a:r>
            <a:endParaRPr lang="en-US" sz="2000" b="1" dirty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9" y="4437112"/>
            <a:ext cx="3106857" cy="199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41" y="1340769"/>
            <a:ext cx="3295231" cy="222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5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5. Balancing </a:t>
            </a:r>
            <a:r>
              <a:rPr lang="en-US" sz="2000" b="1" dirty="0"/>
              <a:t>no-stroke to match stroke, using </a:t>
            </a:r>
            <a:r>
              <a:rPr lang="en-US" sz="2000" b="1" dirty="0" err="1"/>
              <a:t>RandomForestClassifier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sz="2000" dirty="0" smtClean="0"/>
          </a:p>
          <a:p>
            <a:r>
              <a:rPr lang="en-GB" sz="2000" b="1" dirty="0" smtClean="0"/>
              <a:t>6. </a:t>
            </a:r>
            <a:r>
              <a:rPr lang="en-US" sz="2000" b="1" dirty="0"/>
              <a:t>Outliers removed, oversampled, using Support Vector Model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268760"/>
            <a:ext cx="32652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4149080"/>
            <a:ext cx="3265237" cy="212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/>
              <a:t>7</a:t>
            </a:r>
            <a:r>
              <a:rPr lang="en-US" sz="2000" b="1" dirty="0" smtClean="0"/>
              <a:t>. </a:t>
            </a:r>
            <a:r>
              <a:rPr lang="en-US" sz="2000" b="1" dirty="0"/>
              <a:t>Outliers removed, oversampled, using Decision Tree Model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6" y="1556793"/>
            <a:ext cx="307892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Optimisations </vt:lpstr>
      <vt:lpstr>Optimisations </vt:lpstr>
      <vt:lpstr>Optimisations </vt:lpstr>
      <vt:lpstr>Optimisations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Optimisations</dc:title>
  <dc:creator>Jyothsna Alva</dc:creator>
  <cp:lastModifiedBy>Jyothsna Alva</cp:lastModifiedBy>
  <cp:revision>3</cp:revision>
  <dcterms:created xsi:type="dcterms:W3CDTF">2024-01-23T18:31:50Z</dcterms:created>
  <dcterms:modified xsi:type="dcterms:W3CDTF">2024-01-23T19:18:49Z</dcterms:modified>
</cp:coreProperties>
</file>