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4" r:id="rId2"/>
    <p:sldId id="267" r:id="rId3"/>
    <p:sldId id="268" r:id="rId4"/>
    <p:sldId id="265" r:id="rId5"/>
    <p:sldId id="269" r:id="rId6"/>
    <p:sldId id="271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7B01"/>
    <a:srgbClr val="DEA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0"/>
    <p:restoredTop sz="94633"/>
  </p:normalViewPr>
  <p:slideViewPr>
    <p:cSldViewPr snapToGrid="0" snapToObjects="1" showGuides="1">
      <p:cViewPr varScale="1">
        <p:scale>
          <a:sx n="109" d="100"/>
          <a:sy n="109" d="100"/>
        </p:scale>
        <p:origin x="208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67F0DA-4F41-436C-8AB4-C10949B520A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A0005A-630B-402F-B6B5-E892BA019464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sz="1800" dirty="0">
              <a:solidFill>
                <a:schemeClr val="tx1"/>
              </a:solidFill>
            </a:rPr>
            <a:t>Hauling Operation Hazard Classification</a:t>
          </a:r>
          <a:endParaRPr lang="en-US" sz="1800" dirty="0">
            <a:solidFill>
              <a:schemeClr val="tx1"/>
            </a:solidFill>
          </a:endParaRPr>
        </a:p>
      </dgm:t>
    </dgm:pt>
    <dgm:pt modelId="{C93D1C54-D3AD-45EA-B60B-3852ED621693}" type="parTrans" cxnId="{0DB41B68-20C2-4DAA-BCC1-AE1C3925B0A9}">
      <dgm:prSet/>
      <dgm:spPr/>
      <dgm:t>
        <a:bodyPr/>
        <a:lstStyle/>
        <a:p>
          <a:endParaRPr lang="en-US" sz="2000"/>
        </a:p>
      </dgm:t>
    </dgm:pt>
    <dgm:pt modelId="{7474E215-8729-4D32-8840-CBDA466FA6DF}" type="sibTrans" cxnId="{0DB41B68-20C2-4DAA-BCC1-AE1C3925B0A9}">
      <dgm:prSet/>
      <dgm:spPr/>
      <dgm:t>
        <a:bodyPr/>
        <a:lstStyle/>
        <a:p>
          <a:endParaRPr lang="en-US" sz="2000"/>
        </a:p>
      </dgm:t>
    </dgm:pt>
    <dgm:pt modelId="{940FEF54-2E51-444A-924F-976E61DC0060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sz="1600" dirty="0">
              <a:solidFill>
                <a:schemeClr val="tx1"/>
              </a:solidFill>
            </a:rPr>
            <a:t>Based on the Consequences</a:t>
          </a:r>
          <a:endParaRPr lang="en-US" sz="1050" dirty="0">
            <a:solidFill>
              <a:schemeClr val="tx1"/>
            </a:solidFill>
          </a:endParaRPr>
        </a:p>
      </dgm:t>
    </dgm:pt>
    <dgm:pt modelId="{99AE5FC5-56AD-4C5D-946C-E9A7EE6C0635}" type="parTrans" cxnId="{CAEA98B5-8412-4FE0-BBC1-1BC3C3905C53}">
      <dgm:prSet/>
      <dgm:spPr/>
      <dgm:t>
        <a:bodyPr/>
        <a:lstStyle/>
        <a:p>
          <a:endParaRPr lang="en-US" sz="2000"/>
        </a:p>
      </dgm:t>
    </dgm:pt>
    <dgm:pt modelId="{270627A7-DA48-417A-B83A-938C83E4AC2C}" type="sibTrans" cxnId="{CAEA98B5-8412-4FE0-BBC1-1BC3C3905C53}">
      <dgm:prSet/>
      <dgm:spPr/>
      <dgm:t>
        <a:bodyPr/>
        <a:lstStyle/>
        <a:p>
          <a:endParaRPr lang="en-US" sz="2000"/>
        </a:p>
      </dgm:t>
    </dgm:pt>
    <dgm:pt modelId="{D92EE30E-253F-4803-BCDD-3E29FFFF213E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GB" sz="1600" dirty="0">
              <a:solidFill>
                <a:schemeClr val="tx1"/>
              </a:solidFill>
            </a:rPr>
            <a:t>Fatal hazards</a:t>
          </a:r>
          <a:endParaRPr lang="en-US" sz="1600" dirty="0">
            <a:solidFill>
              <a:schemeClr val="tx1"/>
            </a:solidFill>
          </a:endParaRPr>
        </a:p>
      </dgm:t>
    </dgm:pt>
    <dgm:pt modelId="{02F2ACFB-DA49-4C4C-8611-3EA5422C698F}" type="parTrans" cxnId="{38C59BB3-3C08-4EC0-AAB3-E9C9653270D0}">
      <dgm:prSet/>
      <dgm:spPr/>
      <dgm:t>
        <a:bodyPr/>
        <a:lstStyle/>
        <a:p>
          <a:endParaRPr lang="en-US" sz="2000"/>
        </a:p>
      </dgm:t>
    </dgm:pt>
    <dgm:pt modelId="{B8648A93-BD45-4053-A4A8-910EDA516133}" type="sibTrans" cxnId="{38C59BB3-3C08-4EC0-AAB3-E9C9653270D0}">
      <dgm:prSet/>
      <dgm:spPr/>
      <dgm:t>
        <a:bodyPr/>
        <a:lstStyle/>
        <a:p>
          <a:endParaRPr lang="en-US" sz="2000"/>
        </a:p>
      </dgm:t>
    </dgm:pt>
    <dgm:pt modelId="{3BC60440-5857-4616-BDDA-503D3672A246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GB" sz="1600" dirty="0">
              <a:solidFill>
                <a:schemeClr val="tx1"/>
              </a:solidFill>
            </a:rPr>
            <a:t>Equipment shutdown</a:t>
          </a:r>
          <a:endParaRPr lang="en-US" sz="1600" dirty="0">
            <a:solidFill>
              <a:schemeClr val="tx1"/>
            </a:solidFill>
          </a:endParaRPr>
        </a:p>
      </dgm:t>
    </dgm:pt>
    <dgm:pt modelId="{C6813A36-2758-4942-B1A8-36B7EC6FF8A7}" type="parTrans" cxnId="{9DD073CF-BFA8-4624-A50A-27F26E49A826}">
      <dgm:prSet/>
      <dgm:spPr/>
      <dgm:t>
        <a:bodyPr/>
        <a:lstStyle/>
        <a:p>
          <a:endParaRPr lang="en-US" sz="2000"/>
        </a:p>
      </dgm:t>
    </dgm:pt>
    <dgm:pt modelId="{EE859F98-4E44-4607-A268-B6D8A4462269}" type="sibTrans" cxnId="{9DD073CF-BFA8-4624-A50A-27F26E49A826}">
      <dgm:prSet/>
      <dgm:spPr/>
      <dgm:t>
        <a:bodyPr/>
        <a:lstStyle/>
        <a:p>
          <a:endParaRPr lang="en-US" sz="2000"/>
        </a:p>
      </dgm:t>
    </dgm:pt>
    <dgm:pt modelId="{9E37F15E-11F6-438B-9C84-8697D9A4E65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GB" sz="1600" dirty="0">
              <a:solidFill>
                <a:schemeClr val="tx1"/>
              </a:solidFill>
            </a:rPr>
            <a:t>Operation delayed </a:t>
          </a:r>
          <a:endParaRPr lang="en-US" sz="1600" dirty="0">
            <a:solidFill>
              <a:schemeClr val="tx1"/>
            </a:solidFill>
          </a:endParaRPr>
        </a:p>
      </dgm:t>
    </dgm:pt>
    <dgm:pt modelId="{F4349257-568A-42CB-9C91-0DCE6E3E68BF}" type="parTrans" cxnId="{D21B5C83-EF6E-44FA-AC42-0BC8DE39A0BE}">
      <dgm:prSet/>
      <dgm:spPr/>
      <dgm:t>
        <a:bodyPr/>
        <a:lstStyle/>
        <a:p>
          <a:endParaRPr lang="en-US" sz="2000"/>
        </a:p>
      </dgm:t>
    </dgm:pt>
    <dgm:pt modelId="{804E5BAB-0979-43C8-94DA-7338AB08CCF8}" type="sibTrans" cxnId="{D21B5C83-EF6E-44FA-AC42-0BC8DE39A0BE}">
      <dgm:prSet/>
      <dgm:spPr/>
      <dgm:t>
        <a:bodyPr/>
        <a:lstStyle/>
        <a:p>
          <a:endParaRPr lang="en-US" sz="2000"/>
        </a:p>
      </dgm:t>
    </dgm:pt>
    <dgm:pt modelId="{2EFB961A-A11D-4B1D-9A39-C4EAA836ACE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sz="1600" dirty="0">
              <a:solidFill>
                <a:schemeClr val="tx1"/>
              </a:solidFill>
            </a:rPr>
            <a:t>Based on </a:t>
          </a:r>
        </a:p>
        <a:p>
          <a:r>
            <a:rPr lang="en-GB" sz="1600" dirty="0">
              <a:solidFill>
                <a:schemeClr val="tx1"/>
              </a:solidFill>
            </a:rPr>
            <a:t>the Causes</a:t>
          </a:r>
          <a:endParaRPr lang="en-US" sz="1600" dirty="0">
            <a:solidFill>
              <a:schemeClr val="tx1"/>
            </a:solidFill>
          </a:endParaRPr>
        </a:p>
      </dgm:t>
    </dgm:pt>
    <dgm:pt modelId="{39EE7E4E-05FC-4BA1-9DE4-EB7BE817E7FD}" type="parTrans" cxnId="{210269A6-C51B-411B-BC6B-C322D22F7697}">
      <dgm:prSet/>
      <dgm:spPr/>
      <dgm:t>
        <a:bodyPr/>
        <a:lstStyle/>
        <a:p>
          <a:endParaRPr lang="en-US" sz="2000"/>
        </a:p>
      </dgm:t>
    </dgm:pt>
    <dgm:pt modelId="{5C6EFDB4-431B-480F-BB59-A19811740455}" type="sibTrans" cxnId="{210269A6-C51B-411B-BC6B-C322D22F7697}">
      <dgm:prSet/>
      <dgm:spPr/>
      <dgm:t>
        <a:bodyPr/>
        <a:lstStyle/>
        <a:p>
          <a:endParaRPr lang="en-US" sz="2000"/>
        </a:p>
      </dgm:t>
    </dgm:pt>
    <dgm:pt modelId="{64C37E7A-80E3-4C25-A6C7-0A9779F3A8CE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GB" sz="1600" dirty="0">
              <a:solidFill>
                <a:schemeClr val="tx1"/>
              </a:solidFill>
            </a:rPr>
            <a:t>Human mistakes</a:t>
          </a:r>
          <a:endParaRPr lang="en-US" sz="1600" dirty="0">
            <a:solidFill>
              <a:schemeClr val="tx1"/>
            </a:solidFill>
          </a:endParaRPr>
        </a:p>
      </dgm:t>
    </dgm:pt>
    <dgm:pt modelId="{DC9B8B4F-DB15-464C-AC31-6F83C6904497}" type="parTrans" cxnId="{94B90197-6751-4EE2-AD01-6636D38413D4}">
      <dgm:prSet/>
      <dgm:spPr/>
      <dgm:t>
        <a:bodyPr/>
        <a:lstStyle/>
        <a:p>
          <a:endParaRPr lang="en-US" sz="2000"/>
        </a:p>
      </dgm:t>
    </dgm:pt>
    <dgm:pt modelId="{C375E0A9-57B7-40EF-8CCB-19D463FB2E85}" type="sibTrans" cxnId="{94B90197-6751-4EE2-AD01-6636D38413D4}">
      <dgm:prSet/>
      <dgm:spPr/>
      <dgm:t>
        <a:bodyPr/>
        <a:lstStyle/>
        <a:p>
          <a:endParaRPr lang="en-US" sz="2000"/>
        </a:p>
      </dgm:t>
    </dgm:pt>
    <dgm:pt modelId="{3411C307-37EA-4842-AD6C-5A5AC043BE65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GB" sz="1400" dirty="0">
              <a:solidFill>
                <a:schemeClr val="tx1"/>
              </a:solidFill>
            </a:rPr>
            <a:t>Equipment Fault</a:t>
          </a:r>
          <a:endParaRPr lang="en-US" sz="1400" dirty="0">
            <a:solidFill>
              <a:schemeClr val="tx1"/>
            </a:solidFill>
          </a:endParaRPr>
        </a:p>
      </dgm:t>
    </dgm:pt>
    <dgm:pt modelId="{8994FC9B-2064-4F63-9F6B-E73ED984AE14}" type="parTrans" cxnId="{685AC469-D5E9-41EF-AF31-DD9263EE60A8}">
      <dgm:prSet/>
      <dgm:spPr/>
      <dgm:t>
        <a:bodyPr/>
        <a:lstStyle/>
        <a:p>
          <a:endParaRPr lang="en-US" sz="2000"/>
        </a:p>
      </dgm:t>
    </dgm:pt>
    <dgm:pt modelId="{59F58817-0FD6-4FE0-AD3B-05EE71CBB822}" type="sibTrans" cxnId="{685AC469-D5E9-41EF-AF31-DD9263EE60A8}">
      <dgm:prSet/>
      <dgm:spPr/>
      <dgm:t>
        <a:bodyPr/>
        <a:lstStyle/>
        <a:p>
          <a:endParaRPr lang="en-US" sz="2000"/>
        </a:p>
      </dgm:t>
    </dgm:pt>
    <dgm:pt modelId="{9B2476AF-0E61-4C0E-9DC8-6DA9EBFF0C2C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GB" sz="1400" dirty="0">
              <a:solidFill>
                <a:schemeClr val="tx1"/>
              </a:solidFill>
            </a:rPr>
            <a:t>Environmental accidents </a:t>
          </a:r>
          <a:endParaRPr lang="en-US" sz="1400" dirty="0">
            <a:solidFill>
              <a:schemeClr val="tx1"/>
            </a:solidFill>
          </a:endParaRPr>
        </a:p>
      </dgm:t>
    </dgm:pt>
    <dgm:pt modelId="{4C899643-3243-49FB-BF49-87A5371D7E3F}" type="parTrans" cxnId="{11B387B2-8D1A-431C-A2E8-08EB956A1F0A}">
      <dgm:prSet/>
      <dgm:spPr/>
      <dgm:t>
        <a:bodyPr/>
        <a:lstStyle/>
        <a:p>
          <a:endParaRPr lang="en-US" sz="2000"/>
        </a:p>
      </dgm:t>
    </dgm:pt>
    <dgm:pt modelId="{CDA65F13-1F15-4160-9CDF-2B47F4FBFB5D}" type="sibTrans" cxnId="{11B387B2-8D1A-431C-A2E8-08EB956A1F0A}">
      <dgm:prSet/>
      <dgm:spPr/>
      <dgm:t>
        <a:bodyPr/>
        <a:lstStyle/>
        <a:p>
          <a:endParaRPr lang="en-US" sz="2000"/>
        </a:p>
      </dgm:t>
    </dgm:pt>
    <dgm:pt modelId="{DB82B57B-BAFE-4943-AEB2-50FEA73FDDA4}" type="pres">
      <dgm:prSet presAssocID="{5167F0DA-4F41-436C-8AB4-C10949B520A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DDE70CE-2FA1-314E-89EC-F018CDA2FE38}" type="pres">
      <dgm:prSet presAssocID="{9EA0005A-630B-402F-B6B5-E892BA019464}" presName="root1" presStyleCnt="0"/>
      <dgm:spPr/>
    </dgm:pt>
    <dgm:pt modelId="{0F710344-E735-0D43-B7D2-962EB43D3C9B}" type="pres">
      <dgm:prSet presAssocID="{9EA0005A-630B-402F-B6B5-E892BA019464}" presName="LevelOneTextNode" presStyleLbl="node0" presStyleIdx="0" presStyleCnt="1" custAng="5400000" custScaleX="237747" custScaleY="59127" custLinFactX="-161978" custLinFactNeighborX="-200000" custLinFactNeighborY="447">
        <dgm:presLayoutVars>
          <dgm:chPref val="3"/>
        </dgm:presLayoutVars>
      </dgm:prSet>
      <dgm:spPr/>
    </dgm:pt>
    <dgm:pt modelId="{F1AE3CAE-28AC-FD4D-89C2-F65E28B665AD}" type="pres">
      <dgm:prSet presAssocID="{9EA0005A-630B-402F-B6B5-E892BA019464}" presName="level2hierChild" presStyleCnt="0"/>
      <dgm:spPr/>
    </dgm:pt>
    <dgm:pt modelId="{463F0CD9-6791-FF47-8A4B-ADC4D43FA737}" type="pres">
      <dgm:prSet presAssocID="{99AE5FC5-56AD-4C5D-946C-E9A7EE6C0635}" presName="conn2-1" presStyleLbl="parChTrans1D2" presStyleIdx="0" presStyleCnt="2"/>
      <dgm:spPr/>
    </dgm:pt>
    <dgm:pt modelId="{90A6F8D3-3795-FB42-B1DB-A47CB4A5DE9C}" type="pres">
      <dgm:prSet presAssocID="{99AE5FC5-56AD-4C5D-946C-E9A7EE6C0635}" presName="connTx" presStyleLbl="parChTrans1D2" presStyleIdx="0" presStyleCnt="2"/>
      <dgm:spPr/>
    </dgm:pt>
    <dgm:pt modelId="{17E70150-E6B7-5E49-9A1C-58E80BEF9AAD}" type="pres">
      <dgm:prSet presAssocID="{940FEF54-2E51-444A-924F-976E61DC0060}" presName="root2" presStyleCnt="0"/>
      <dgm:spPr/>
    </dgm:pt>
    <dgm:pt modelId="{947C4DA1-A315-6646-A914-DD9AA9B9FE88}" type="pres">
      <dgm:prSet presAssocID="{940FEF54-2E51-444A-924F-976E61DC0060}" presName="LevelTwoTextNode" presStyleLbl="node2" presStyleIdx="0" presStyleCnt="2" custScaleY="163396">
        <dgm:presLayoutVars>
          <dgm:chPref val="3"/>
        </dgm:presLayoutVars>
      </dgm:prSet>
      <dgm:spPr/>
    </dgm:pt>
    <dgm:pt modelId="{995C0DB0-ECE4-7543-87BA-0C9AC4E0645C}" type="pres">
      <dgm:prSet presAssocID="{940FEF54-2E51-444A-924F-976E61DC0060}" presName="level3hierChild" presStyleCnt="0"/>
      <dgm:spPr/>
    </dgm:pt>
    <dgm:pt modelId="{7DD53C5C-5A1E-B242-A793-35C7CAF79049}" type="pres">
      <dgm:prSet presAssocID="{02F2ACFB-DA49-4C4C-8611-3EA5422C698F}" presName="conn2-1" presStyleLbl="parChTrans1D3" presStyleIdx="0" presStyleCnt="6"/>
      <dgm:spPr/>
    </dgm:pt>
    <dgm:pt modelId="{2480C0B4-4167-9C49-89C3-48B84DB6CA9F}" type="pres">
      <dgm:prSet presAssocID="{02F2ACFB-DA49-4C4C-8611-3EA5422C698F}" presName="connTx" presStyleLbl="parChTrans1D3" presStyleIdx="0" presStyleCnt="6"/>
      <dgm:spPr/>
    </dgm:pt>
    <dgm:pt modelId="{B516858B-BF01-7048-A85A-D9F8155F4A2A}" type="pres">
      <dgm:prSet presAssocID="{D92EE30E-253F-4803-BCDD-3E29FFFF213E}" presName="root2" presStyleCnt="0"/>
      <dgm:spPr/>
    </dgm:pt>
    <dgm:pt modelId="{4EE65C07-B995-514D-9801-2B978F492CED}" type="pres">
      <dgm:prSet presAssocID="{D92EE30E-253F-4803-BCDD-3E29FFFF213E}" presName="LevelTwoTextNode" presStyleLbl="node3" presStyleIdx="0" presStyleCnt="6" custScaleX="132226" custScaleY="105899">
        <dgm:presLayoutVars>
          <dgm:chPref val="3"/>
        </dgm:presLayoutVars>
      </dgm:prSet>
      <dgm:spPr/>
    </dgm:pt>
    <dgm:pt modelId="{5E784233-7443-A44D-BBA2-7BECF2651A6E}" type="pres">
      <dgm:prSet presAssocID="{D92EE30E-253F-4803-BCDD-3E29FFFF213E}" presName="level3hierChild" presStyleCnt="0"/>
      <dgm:spPr/>
    </dgm:pt>
    <dgm:pt modelId="{AF6D9682-AC95-BA4A-B08C-90BE3806BA48}" type="pres">
      <dgm:prSet presAssocID="{C6813A36-2758-4942-B1A8-36B7EC6FF8A7}" presName="conn2-1" presStyleLbl="parChTrans1D3" presStyleIdx="1" presStyleCnt="6"/>
      <dgm:spPr/>
    </dgm:pt>
    <dgm:pt modelId="{CF4A6A13-4D6B-F445-9722-AF0ED4C1178F}" type="pres">
      <dgm:prSet presAssocID="{C6813A36-2758-4942-B1A8-36B7EC6FF8A7}" presName="connTx" presStyleLbl="parChTrans1D3" presStyleIdx="1" presStyleCnt="6"/>
      <dgm:spPr/>
    </dgm:pt>
    <dgm:pt modelId="{60370035-9D00-6745-875C-A5E4CE12443C}" type="pres">
      <dgm:prSet presAssocID="{3BC60440-5857-4616-BDDA-503D3672A246}" presName="root2" presStyleCnt="0"/>
      <dgm:spPr/>
    </dgm:pt>
    <dgm:pt modelId="{DC7AD219-9A6C-8043-AF11-4F42FB7637E2}" type="pres">
      <dgm:prSet presAssocID="{3BC60440-5857-4616-BDDA-503D3672A246}" presName="LevelTwoTextNode" presStyleLbl="node3" presStyleIdx="1" presStyleCnt="6" custScaleX="132226" custScaleY="105356">
        <dgm:presLayoutVars>
          <dgm:chPref val="3"/>
        </dgm:presLayoutVars>
      </dgm:prSet>
      <dgm:spPr/>
    </dgm:pt>
    <dgm:pt modelId="{95B30235-D2E6-494F-9183-CFA79FE9791E}" type="pres">
      <dgm:prSet presAssocID="{3BC60440-5857-4616-BDDA-503D3672A246}" presName="level3hierChild" presStyleCnt="0"/>
      <dgm:spPr/>
    </dgm:pt>
    <dgm:pt modelId="{AB1EE8B9-0637-AD46-AC44-EBA8CCD1B24F}" type="pres">
      <dgm:prSet presAssocID="{F4349257-568A-42CB-9C91-0DCE6E3E68BF}" presName="conn2-1" presStyleLbl="parChTrans1D3" presStyleIdx="2" presStyleCnt="6"/>
      <dgm:spPr/>
    </dgm:pt>
    <dgm:pt modelId="{DF231ECF-24E8-8D4F-8AC9-A4FBC12E06C6}" type="pres">
      <dgm:prSet presAssocID="{F4349257-568A-42CB-9C91-0DCE6E3E68BF}" presName="connTx" presStyleLbl="parChTrans1D3" presStyleIdx="2" presStyleCnt="6"/>
      <dgm:spPr/>
    </dgm:pt>
    <dgm:pt modelId="{69E5CAD0-68B2-0A4A-B36C-E2C0A66D1B0B}" type="pres">
      <dgm:prSet presAssocID="{9E37F15E-11F6-438B-9C84-8697D9A4E65F}" presName="root2" presStyleCnt="0"/>
      <dgm:spPr/>
    </dgm:pt>
    <dgm:pt modelId="{7E3A5443-B705-114B-9F96-F18F2D269F40}" type="pres">
      <dgm:prSet presAssocID="{9E37F15E-11F6-438B-9C84-8697D9A4E65F}" presName="LevelTwoTextNode" presStyleLbl="node3" presStyleIdx="2" presStyleCnt="6" custScaleX="132226" custScaleY="106558">
        <dgm:presLayoutVars>
          <dgm:chPref val="3"/>
        </dgm:presLayoutVars>
      </dgm:prSet>
      <dgm:spPr/>
    </dgm:pt>
    <dgm:pt modelId="{F280300E-CCBE-6447-A68E-C855A00DB377}" type="pres">
      <dgm:prSet presAssocID="{9E37F15E-11F6-438B-9C84-8697D9A4E65F}" presName="level3hierChild" presStyleCnt="0"/>
      <dgm:spPr/>
    </dgm:pt>
    <dgm:pt modelId="{07CA50D0-4D1B-234A-888A-73C0255E5CE8}" type="pres">
      <dgm:prSet presAssocID="{39EE7E4E-05FC-4BA1-9DE4-EB7BE817E7FD}" presName="conn2-1" presStyleLbl="parChTrans1D2" presStyleIdx="1" presStyleCnt="2"/>
      <dgm:spPr/>
    </dgm:pt>
    <dgm:pt modelId="{68FED041-7581-514F-A716-B253C8350CD3}" type="pres">
      <dgm:prSet presAssocID="{39EE7E4E-05FC-4BA1-9DE4-EB7BE817E7FD}" presName="connTx" presStyleLbl="parChTrans1D2" presStyleIdx="1" presStyleCnt="2"/>
      <dgm:spPr/>
    </dgm:pt>
    <dgm:pt modelId="{09F594B3-57BA-0B46-9839-3451B2085AC5}" type="pres">
      <dgm:prSet presAssocID="{2EFB961A-A11D-4B1D-9A39-C4EAA836ACEB}" presName="root2" presStyleCnt="0"/>
      <dgm:spPr/>
    </dgm:pt>
    <dgm:pt modelId="{6E92F6F0-5060-2847-AAED-B50ED6709D70}" type="pres">
      <dgm:prSet presAssocID="{2EFB961A-A11D-4B1D-9A39-C4EAA836ACEB}" presName="LevelTwoTextNode" presStyleLbl="node2" presStyleIdx="1" presStyleCnt="2" custScaleY="163396">
        <dgm:presLayoutVars>
          <dgm:chPref val="3"/>
        </dgm:presLayoutVars>
      </dgm:prSet>
      <dgm:spPr/>
    </dgm:pt>
    <dgm:pt modelId="{F5AFD2F1-23B6-BA43-9D26-51DDD508BBE4}" type="pres">
      <dgm:prSet presAssocID="{2EFB961A-A11D-4B1D-9A39-C4EAA836ACEB}" presName="level3hierChild" presStyleCnt="0"/>
      <dgm:spPr/>
    </dgm:pt>
    <dgm:pt modelId="{1C00FADA-F9C6-6444-983B-9D9ED0F69F49}" type="pres">
      <dgm:prSet presAssocID="{DC9B8B4F-DB15-464C-AC31-6F83C6904497}" presName="conn2-1" presStyleLbl="parChTrans1D3" presStyleIdx="3" presStyleCnt="6"/>
      <dgm:spPr/>
    </dgm:pt>
    <dgm:pt modelId="{0F523880-FB09-EE49-A387-7968D834CA7D}" type="pres">
      <dgm:prSet presAssocID="{DC9B8B4F-DB15-464C-AC31-6F83C6904497}" presName="connTx" presStyleLbl="parChTrans1D3" presStyleIdx="3" presStyleCnt="6"/>
      <dgm:spPr/>
    </dgm:pt>
    <dgm:pt modelId="{46B46C0F-F635-0748-9C26-DCD74FAD0672}" type="pres">
      <dgm:prSet presAssocID="{64C37E7A-80E3-4C25-A6C7-0A9779F3A8CE}" presName="root2" presStyleCnt="0"/>
      <dgm:spPr/>
    </dgm:pt>
    <dgm:pt modelId="{166137DD-2F65-D843-8F39-155B8E8B4582}" type="pres">
      <dgm:prSet presAssocID="{64C37E7A-80E3-4C25-A6C7-0A9779F3A8CE}" presName="LevelTwoTextNode" presStyleLbl="node3" presStyleIdx="3" presStyleCnt="6" custScaleX="132226" custScaleY="107225">
        <dgm:presLayoutVars>
          <dgm:chPref val="3"/>
        </dgm:presLayoutVars>
      </dgm:prSet>
      <dgm:spPr/>
    </dgm:pt>
    <dgm:pt modelId="{0F7CA4B1-B47A-1F42-8A7D-B96D18F80D2E}" type="pres">
      <dgm:prSet presAssocID="{64C37E7A-80E3-4C25-A6C7-0A9779F3A8CE}" presName="level3hierChild" presStyleCnt="0"/>
      <dgm:spPr/>
    </dgm:pt>
    <dgm:pt modelId="{22BEBBDB-9972-C74F-899A-A1BB651FDAD2}" type="pres">
      <dgm:prSet presAssocID="{8994FC9B-2064-4F63-9F6B-E73ED984AE14}" presName="conn2-1" presStyleLbl="parChTrans1D3" presStyleIdx="4" presStyleCnt="6"/>
      <dgm:spPr/>
    </dgm:pt>
    <dgm:pt modelId="{6A172D7B-2704-0543-ADE1-4F65CEC74420}" type="pres">
      <dgm:prSet presAssocID="{8994FC9B-2064-4F63-9F6B-E73ED984AE14}" presName="connTx" presStyleLbl="parChTrans1D3" presStyleIdx="4" presStyleCnt="6"/>
      <dgm:spPr/>
    </dgm:pt>
    <dgm:pt modelId="{7ECE4B12-8E40-FE4F-A94F-75DBB0487EBD}" type="pres">
      <dgm:prSet presAssocID="{3411C307-37EA-4842-AD6C-5A5AC043BE65}" presName="root2" presStyleCnt="0"/>
      <dgm:spPr/>
    </dgm:pt>
    <dgm:pt modelId="{361D0001-39C1-1845-8B90-ADB112FE8C71}" type="pres">
      <dgm:prSet presAssocID="{3411C307-37EA-4842-AD6C-5A5AC043BE65}" presName="LevelTwoTextNode" presStyleLbl="node3" presStyleIdx="4" presStyleCnt="6" custScaleX="132226" custScaleY="108015">
        <dgm:presLayoutVars>
          <dgm:chPref val="3"/>
        </dgm:presLayoutVars>
      </dgm:prSet>
      <dgm:spPr/>
    </dgm:pt>
    <dgm:pt modelId="{BF4B3303-99DD-FC45-A28D-BDA8FC869F23}" type="pres">
      <dgm:prSet presAssocID="{3411C307-37EA-4842-AD6C-5A5AC043BE65}" presName="level3hierChild" presStyleCnt="0"/>
      <dgm:spPr/>
    </dgm:pt>
    <dgm:pt modelId="{D4FA9F7E-559E-FF4D-95CB-FAD59C43D45B}" type="pres">
      <dgm:prSet presAssocID="{4C899643-3243-49FB-BF49-87A5371D7E3F}" presName="conn2-1" presStyleLbl="parChTrans1D3" presStyleIdx="5" presStyleCnt="6"/>
      <dgm:spPr/>
    </dgm:pt>
    <dgm:pt modelId="{28DC2D97-940E-3B43-981C-6F9F8315266E}" type="pres">
      <dgm:prSet presAssocID="{4C899643-3243-49FB-BF49-87A5371D7E3F}" presName="connTx" presStyleLbl="parChTrans1D3" presStyleIdx="5" presStyleCnt="6"/>
      <dgm:spPr/>
    </dgm:pt>
    <dgm:pt modelId="{122A6533-6AF2-DE46-99B5-F49659809BD5}" type="pres">
      <dgm:prSet presAssocID="{9B2476AF-0E61-4C0E-9DC8-6DA9EBFF0C2C}" presName="root2" presStyleCnt="0"/>
      <dgm:spPr/>
    </dgm:pt>
    <dgm:pt modelId="{82BCD3B0-8197-5048-8CF2-63D22D5AF726}" type="pres">
      <dgm:prSet presAssocID="{9B2476AF-0E61-4C0E-9DC8-6DA9EBFF0C2C}" presName="LevelTwoTextNode" presStyleLbl="node3" presStyleIdx="5" presStyleCnt="6" custScaleX="132226" custScaleY="90354">
        <dgm:presLayoutVars>
          <dgm:chPref val="3"/>
        </dgm:presLayoutVars>
      </dgm:prSet>
      <dgm:spPr/>
    </dgm:pt>
    <dgm:pt modelId="{72F6FDF0-C187-7346-A5CB-54B9920071B5}" type="pres">
      <dgm:prSet presAssocID="{9B2476AF-0E61-4C0E-9DC8-6DA9EBFF0C2C}" presName="level3hierChild" presStyleCnt="0"/>
      <dgm:spPr/>
    </dgm:pt>
  </dgm:ptLst>
  <dgm:cxnLst>
    <dgm:cxn modelId="{2C1FA011-27B5-1740-AD01-C1160E4CB0E3}" type="presOf" srcId="{D92EE30E-253F-4803-BCDD-3E29FFFF213E}" destId="{4EE65C07-B995-514D-9801-2B978F492CED}" srcOrd="0" destOrd="0" presId="urn:microsoft.com/office/officeart/2008/layout/HorizontalMultiLevelHierarchy"/>
    <dgm:cxn modelId="{BF0CD918-A886-0642-9FDC-82CC4B50AAAF}" type="presOf" srcId="{F4349257-568A-42CB-9C91-0DCE6E3E68BF}" destId="{DF231ECF-24E8-8D4F-8AC9-A4FBC12E06C6}" srcOrd="1" destOrd="0" presId="urn:microsoft.com/office/officeart/2008/layout/HorizontalMultiLevelHierarchy"/>
    <dgm:cxn modelId="{661EF81B-2D1E-9143-B07C-87864A44EC71}" type="presOf" srcId="{39EE7E4E-05FC-4BA1-9DE4-EB7BE817E7FD}" destId="{07CA50D0-4D1B-234A-888A-73C0255E5CE8}" srcOrd="0" destOrd="0" presId="urn:microsoft.com/office/officeart/2008/layout/HorizontalMultiLevelHierarchy"/>
    <dgm:cxn modelId="{08B79020-B462-F24F-8709-E2403D1DC130}" type="presOf" srcId="{39EE7E4E-05FC-4BA1-9DE4-EB7BE817E7FD}" destId="{68FED041-7581-514F-A716-B253C8350CD3}" srcOrd="1" destOrd="0" presId="urn:microsoft.com/office/officeart/2008/layout/HorizontalMultiLevelHierarchy"/>
    <dgm:cxn modelId="{FCD53A25-5B93-1341-AC05-F739E2E0F15D}" type="presOf" srcId="{9EA0005A-630B-402F-B6B5-E892BA019464}" destId="{0F710344-E735-0D43-B7D2-962EB43D3C9B}" srcOrd="0" destOrd="0" presId="urn:microsoft.com/office/officeart/2008/layout/HorizontalMultiLevelHierarchy"/>
    <dgm:cxn modelId="{4B23BA29-72C3-694F-B968-A1EDE056B9B5}" type="presOf" srcId="{8994FC9B-2064-4F63-9F6B-E73ED984AE14}" destId="{6A172D7B-2704-0543-ADE1-4F65CEC74420}" srcOrd="1" destOrd="0" presId="urn:microsoft.com/office/officeart/2008/layout/HorizontalMultiLevelHierarchy"/>
    <dgm:cxn modelId="{78B0C62C-8CFC-5047-AF54-2B7173CB8901}" type="presOf" srcId="{5167F0DA-4F41-436C-8AB4-C10949B520A9}" destId="{DB82B57B-BAFE-4943-AEB2-50FEA73FDDA4}" srcOrd="0" destOrd="0" presId="urn:microsoft.com/office/officeart/2008/layout/HorizontalMultiLevelHierarchy"/>
    <dgm:cxn modelId="{2A83AF2F-9B4F-A74F-B9F9-A83C49D106E5}" type="presOf" srcId="{4C899643-3243-49FB-BF49-87A5371D7E3F}" destId="{28DC2D97-940E-3B43-981C-6F9F8315266E}" srcOrd="1" destOrd="0" presId="urn:microsoft.com/office/officeart/2008/layout/HorizontalMultiLevelHierarchy"/>
    <dgm:cxn modelId="{96D52641-B8C4-404A-AC19-A82BF8ADB8E1}" type="presOf" srcId="{9B2476AF-0E61-4C0E-9DC8-6DA9EBFF0C2C}" destId="{82BCD3B0-8197-5048-8CF2-63D22D5AF726}" srcOrd="0" destOrd="0" presId="urn:microsoft.com/office/officeart/2008/layout/HorizontalMultiLevelHierarchy"/>
    <dgm:cxn modelId="{8EB4F443-C6BE-6E49-8DA7-164C064C35DA}" type="presOf" srcId="{3BC60440-5857-4616-BDDA-503D3672A246}" destId="{DC7AD219-9A6C-8043-AF11-4F42FB7637E2}" srcOrd="0" destOrd="0" presId="urn:microsoft.com/office/officeart/2008/layout/HorizontalMultiLevelHierarchy"/>
    <dgm:cxn modelId="{FF0C4145-B661-EE4D-9D2A-744DF17360CE}" type="presOf" srcId="{3411C307-37EA-4842-AD6C-5A5AC043BE65}" destId="{361D0001-39C1-1845-8B90-ADB112FE8C71}" srcOrd="0" destOrd="0" presId="urn:microsoft.com/office/officeart/2008/layout/HorizontalMultiLevelHierarchy"/>
    <dgm:cxn modelId="{7A9B364A-7173-F648-BA47-D0ABA1709DB9}" type="presOf" srcId="{C6813A36-2758-4942-B1A8-36B7EC6FF8A7}" destId="{CF4A6A13-4D6B-F445-9722-AF0ED4C1178F}" srcOrd="1" destOrd="0" presId="urn:microsoft.com/office/officeart/2008/layout/HorizontalMultiLevelHierarchy"/>
    <dgm:cxn modelId="{0DB41B68-20C2-4DAA-BCC1-AE1C3925B0A9}" srcId="{5167F0DA-4F41-436C-8AB4-C10949B520A9}" destId="{9EA0005A-630B-402F-B6B5-E892BA019464}" srcOrd="0" destOrd="0" parTransId="{C93D1C54-D3AD-45EA-B60B-3852ED621693}" sibTransId="{7474E215-8729-4D32-8840-CBDA466FA6DF}"/>
    <dgm:cxn modelId="{685AC469-D5E9-41EF-AF31-DD9263EE60A8}" srcId="{2EFB961A-A11D-4B1D-9A39-C4EAA836ACEB}" destId="{3411C307-37EA-4842-AD6C-5A5AC043BE65}" srcOrd="1" destOrd="0" parTransId="{8994FC9B-2064-4F63-9F6B-E73ED984AE14}" sibTransId="{59F58817-0FD6-4FE0-AD3B-05EE71CBB822}"/>
    <dgm:cxn modelId="{D4AC6C78-2832-7F47-B45A-744EF72D79C3}" type="presOf" srcId="{DC9B8B4F-DB15-464C-AC31-6F83C6904497}" destId="{0F523880-FB09-EE49-A387-7968D834CA7D}" srcOrd="1" destOrd="0" presId="urn:microsoft.com/office/officeart/2008/layout/HorizontalMultiLevelHierarchy"/>
    <dgm:cxn modelId="{551C247C-DEE7-504F-B26B-A623058D7816}" type="presOf" srcId="{F4349257-568A-42CB-9C91-0DCE6E3E68BF}" destId="{AB1EE8B9-0637-AD46-AC44-EBA8CCD1B24F}" srcOrd="0" destOrd="0" presId="urn:microsoft.com/office/officeart/2008/layout/HorizontalMultiLevelHierarchy"/>
    <dgm:cxn modelId="{93D40E83-044C-0441-8DD9-0F3827D7A833}" type="presOf" srcId="{940FEF54-2E51-444A-924F-976E61DC0060}" destId="{947C4DA1-A315-6646-A914-DD9AA9B9FE88}" srcOrd="0" destOrd="0" presId="urn:microsoft.com/office/officeart/2008/layout/HorizontalMultiLevelHierarchy"/>
    <dgm:cxn modelId="{D21B5C83-EF6E-44FA-AC42-0BC8DE39A0BE}" srcId="{940FEF54-2E51-444A-924F-976E61DC0060}" destId="{9E37F15E-11F6-438B-9C84-8697D9A4E65F}" srcOrd="2" destOrd="0" parTransId="{F4349257-568A-42CB-9C91-0DCE6E3E68BF}" sibTransId="{804E5BAB-0979-43C8-94DA-7338AB08CCF8}"/>
    <dgm:cxn modelId="{5FE90386-F5AC-2C4E-8259-83206F0DD28B}" type="presOf" srcId="{9E37F15E-11F6-438B-9C84-8697D9A4E65F}" destId="{7E3A5443-B705-114B-9F96-F18F2D269F40}" srcOrd="0" destOrd="0" presId="urn:microsoft.com/office/officeart/2008/layout/HorizontalMultiLevelHierarchy"/>
    <dgm:cxn modelId="{53070686-8F24-2A44-BEDB-D1F9E580EA99}" type="presOf" srcId="{4C899643-3243-49FB-BF49-87A5371D7E3F}" destId="{D4FA9F7E-559E-FF4D-95CB-FAD59C43D45B}" srcOrd="0" destOrd="0" presId="urn:microsoft.com/office/officeart/2008/layout/HorizontalMultiLevelHierarchy"/>
    <dgm:cxn modelId="{C7B10D86-C185-D549-BBAA-CC30D29C1A68}" type="presOf" srcId="{99AE5FC5-56AD-4C5D-946C-E9A7EE6C0635}" destId="{463F0CD9-6791-FF47-8A4B-ADC4D43FA737}" srcOrd="0" destOrd="0" presId="urn:microsoft.com/office/officeart/2008/layout/HorizontalMultiLevelHierarchy"/>
    <dgm:cxn modelId="{709CC38D-0098-A34E-B501-043A66B94A3E}" type="presOf" srcId="{99AE5FC5-56AD-4C5D-946C-E9A7EE6C0635}" destId="{90A6F8D3-3795-FB42-B1DB-A47CB4A5DE9C}" srcOrd="1" destOrd="0" presId="urn:microsoft.com/office/officeart/2008/layout/HorizontalMultiLevelHierarchy"/>
    <dgm:cxn modelId="{2937FC95-00B4-7748-A133-DC392AF41EB0}" type="presOf" srcId="{64C37E7A-80E3-4C25-A6C7-0A9779F3A8CE}" destId="{166137DD-2F65-D843-8F39-155B8E8B4582}" srcOrd="0" destOrd="0" presId="urn:microsoft.com/office/officeart/2008/layout/HorizontalMultiLevelHierarchy"/>
    <dgm:cxn modelId="{94B90197-6751-4EE2-AD01-6636D38413D4}" srcId="{2EFB961A-A11D-4B1D-9A39-C4EAA836ACEB}" destId="{64C37E7A-80E3-4C25-A6C7-0A9779F3A8CE}" srcOrd="0" destOrd="0" parTransId="{DC9B8B4F-DB15-464C-AC31-6F83C6904497}" sibTransId="{C375E0A9-57B7-40EF-8CCB-19D463FB2E85}"/>
    <dgm:cxn modelId="{210269A6-C51B-411B-BC6B-C322D22F7697}" srcId="{9EA0005A-630B-402F-B6B5-E892BA019464}" destId="{2EFB961A-A11D-4B1D-9A39-C4EAA836ACEB}" srcOrd="1" destOrd="0" parTransId="{39EE7E4E-05FC-4BA1-9DE4-EB7BE817E7FD}" sibTransId="{5C6EFDB4-431B-480F-BB59-A19811740455}"/>
    <dgm:cxn modelId="{11B387B2-8D1A-431C-A2E8-08EB956A1F0A}" srcId="{2EFB961A-A11D-4B1D-9A39-C4EAA836ACEB}" destId="{9B2476AF-0E61-4C0E-9DC8-6DA9EBFF0C2C}" srcOrd="2" destOrd="0" parTransId="{4C899643-3243-49FB-BF49-87A5371D7E3F}" sibTransId="{CDA65F13-1F15-4160-9CDF-2B47F4FBFB5D}"/>
    <dgm:cxn modelId="{38C59BB3-3C08-4EC0-AAB3-E9C9653270D0}" srcId="{940FEF54-2E51-444A-924F-976E61DC0060}" destId="{D92EE30E-253F-4803-BCDD-3E29FFFF213E}" srcOrd="0" destOrd="0" parTransId="{02F2ACFB-DA49-4C4C-8611-3EA5422C698F}" sibTransId="{B8648A93-BD45-4053-A4A8-910EDA516133}"/>
    <dgm:cxn modelId="{CAEA98B5-8412-4FE0-BBC1-1BC3C3905C53}" srcId="{9EA0005A-630B-402F-B6B5-E892BA019464}" destId="{940FEF54-2E51-444A-924F-976E61DC0060}" srcOrd="0" destOrd="0" parTransId="{99AE5FC5-56AD-4C5D-946C-E9A7EE6C0635}" sibTransId="{270627A7-DA48-417A-B83A-938C83E4AC2C}"/>
    <dgm:cxn modelId="{E3CFFAC6-6F51-764C-8CB2-D9DBCA82004F}" type="presOf" srcId="{C6813A36-2758-4942-B1A8-36B7EC6FF8A7}" destId="{AF6D9682-AC95-BA4A-B08C-90BE3806BA48}" srcOrd="0" destOrd="0" presId="urn:microsoft.com/office/officeart/2008/layout/HorizontalMultiLevelHierarchy"/>
    <dgm:cxn modelId="{9DD073CF-BFA8-4624-A50A-27F26E49A826}" srcId="{940FEF54-2E51-444A-924F-976E61DC0060}" destId="{3BC60440-5857-4616-BDDA-503D3672A246}" srcOrd="1" destOrd="0" parTransId="{C6813A36-2758-4942-B1A8-36B7EC6FF8A7}" sibTransId="{EE859F98-4E44-4607-A268-B6D8A4462269}"/>
    <dgm:cxn modelId="{9E4D71D6-F2FE-2A46-9E8E-D7D81A4698BB}" type="presOf" srcId="{8994FC9B-2064-4F63-9F6B-E73ED984AE14}" destId="{22BEBBDB-9972-C74F-899A-A1BB651FDAD2}" srcOrd="0" destOrd="0" presId="urn:microsoft.com/office/officeart/2008/layout/HorizontalMultiLevelHierarchy"/>
    <dgm:cxn modelId="{0AEDA6DF-A236-7C4A-B68C-BDACE65CFB04}" type="presOf" srcId="{2EFB961A-A11D-4B1D-9A39-C4EAA836ACEB}" destId="{6E92F6F0-5060-2847-AAED-B50ED6709D70}" srcOrd="0" destOrd="0" presId="urn:microsoft.com/office/officeart/2008/layout/HorizontalMultiLevelHierarchy"/>
    <dgm:cxn modelId="{330D02E8-BA67-914F-98A0-A990E6202112}" type="presOf" srcId="{02F2ACFB-DA49-4C4C-8611-3EA5422C698F}" destId="{2480C0B4-4167-9C49-89C3-48B84DB6CA9F}" srcOrd="1" destOrd="0" presId="urn:microsoft.com/office/officeart/2008/layout/HorizontalMultiLevelHierarchy"/>
    <dgm:cxn modelId="{1226CBF8-2B62-854B-A936-82226B5E9F35}" type="presOf" srcId="{DC9B8B4F-DB15-464C-AC31-6F83C6904497}" destId="{1C00FADA-F9C6-6444-983B-9D9ED0F69F49}" srcOrd="0" destOrd="0" presId="urn:microsoft.com/office/officeart/2008/layout/HorizontalMultiLevelHierarchy"/>
    <dgm:cxn modelId="{DC9CC7F9-8316-5548-B817-1639AB7CA79B}" type="presOf" srcId="{02F2ACFB-DA49-4C4C-8611-3EA5422C698F}" destId="{7DD53C5C-5A1E-B242-A793-35C7CAF79049}" srcOrd="0" destOrd="0" presId="urn:microsoft.com/office/officeart/2008/layout/HorizontalMultiLevelHierarchy"/>
    <dgm:cxn modelId="{038DC344-E4AC-334B-B8D9-E2524857B1E5}" type="presParOf" srcId="{DB82B57B-BAFE-4943-AEB2-50FEA73FDDA4}" destId="{FDDE70CE-2FA1-314E-89EC-F018CDA2FE38}" srcOrd="0" destOrd="0" presId="urn:microsoft.com/office/officeart/2008/layout/HorizontalMultiLevelHierarchy"/>
    <dgm:cxn modelId="{34445F8C-3CEE-D949-8DCE-39D9CAC168A6}" type="presParOf" srcId="{FDDE70CE-2FA1-314E-89EC-F018CDA2FE38}" destId="{0F710344-E735-0D43-B7D2-962EB43D3C9B}" srcOrd="0" destOrd="0" presId="urn:microsoft.com/office/officeart/2008/layout/HorizontalMultiLevelHierarchy"/>
    <dgm:cxn modelId="{98B82C56-1518-8A4F-AC5B-DAB3778A1937}" type="presParOf" srcId="{FDDE70CE-2FA1-314E-89EC-F018CDA2FE38}" destId="{F1AE3CAE-28AC-FD4D-89C2-F65E28B665AD}" srcOrd="1" destOrd="0" presId="urn:microsoft.com/office/officeart/2008/layout/HorizontalMultiLevelHierarchy"/>
    <dgm:cxn modelId="{9CE72D83-388C-9547-8F43-FB91750BB2EB}" type="presParOf" srcId="{F1AE3CAE-28AC-FD4D-89C2-F65E28B665AD}" destId="{463F0CD9-6791-FF47-8A4B-ADC4D43FA737}" srcOrd="0" destOrd="0" presId="urn:microsoft.com/office/officeart/2008/layout/HorizontalMultiLevelHierarchy"/>
    <dgm:cxn modelId="{532500D9-8F8A-F042-AECE-C07B3802A458}" type="presParOf" srcId="{463F0CD9-6791-FF47-8A4B-ADC4D43FA737}" destId="{90A6F8D3-3795-FB42-B1DB-A47CB4A5DE9C}" srcOrd="0" destOrd="0" presId="urn:microsoft.com/office/officeart/2008/layout/HorizontalMultiLevelHierarchy"/>
    <dgm:cxn modelId="{5732F6A6-0588-3B47-9502-888660D749CB}" type="presParOf" srcId="{F1AE3CAE-28AC-FD4D-89C2-F65E28B665AD}" destId="{17E70150-E6B7-5E49-9A1C-58E80BEF9AAD}" srcOrd="1" destOrd="0" presId="urn:microsoft.com/office/officeart/2008/layout/HorizontalMultiLevelHierarchy"/>
    <dgm:cxn modelId="{ACD7C117-F836-C449-8ADF-2C983E502F63}" type="presParOf" srcId="{17E70150-E6B7-5E49-9A1C-58E80BEF9AAD}" destId="{947C4DA1-A315-6646-A914-DD9AA9B9FE88}" srcOrd="0" destOrd="0" presId="urn:microsoft.com/office/officeart/2008/layout/HorizontalMultiLevelHierarchy"/>
    <dgm:cxn modelId="{EDAB9850-EB38-B34E-90EA-0DF9BB042FA0}" type="presParOf" srcId="{17E70150-E6B7-5E49-9A1C-58E80BEF9AAD}" destId="{995C0DB0-ECE4-7543-87BA-0C9AC4E0645C}" srcOrd="1" destOrd="0" presId="urn:microsoft.com/office/officeart/2008/layout/HorizontalMultiLevelHierarchy"/>
    <dgm:cxn modelId="{BF191D3C-1338-D94E-A8CA-EFD03688D3E6}" type="presParOf" srcId="{995C0DB0-ECE4-7543-87BA-0C9AC4E0645C}" destId="{7DD53C5C-5A1E-B242-A793-35C7CAF79049}" srcOrd="0" destOrd="0" presId="urn:microsoft.com/office/officeart/2008/layout/HorizontalMultiLevelHierarchy"/>
    <dgm:cxn modelId="{D1F81AAA-6711-2546-A7A1-B6A32A1C7764}" type="presParOf" srcId="{7DD53C5C-5A1E-B242-A793-35C7CAF79049}" destId="{2480C0B4-4167-9C49-89C3-48B84DB6CA9F}" srcOrd="0" destOrd="0" presId="urn:microsoft.com/office/officeart/2008/layout/HorizontalMultiLevelHierarchy"/>
    <dgm:cxn modelId="{0E585F44-3F20-5B44-8630-F9066917ADF3}" type="presParOf" srcId="{995C0DB0-ECE4-7543-87BA-0C9AC4E0645C}" destId="{B516858B-BF01-7048-A85A-D9F8155F4A2A}" srcOrd="1" destOrd="0" presId="urn:microsoft.com/office/officeart/2008/layout/HorizontalMultiLevelHierarchy"/>
    <dgm:cxn modelId="{10074874-8904-8D41-887D-C1D67A5BB676}" type="presParOf" srcId="{B516858B-BF01-7048-A85A-D9F8155F4A2A}" destId="{4EE65C07-B995-514D-9801-2B978F492CED}" srcOrd="0" destOrd="0" presId="urn:microsoft.com/office/officeart/2008/layout/HorizontalMultiLevelHierarchy"/>
    <dgm:cxn modelId="{4CD133EA-0634-E349-9766-39762908031B}" type="presParOf" srcId="{B516858B-BF01-7048-A85A-D9F8155F4A2A}" destId="{5E784233-7443-A44D-BBA2-7BECF2651A6E}" srcOrd="1" destOrd="0" presId="urn:microsoft.com/office/officeart/2008/layout/HorizontalMultiLevelHierarchy"/>
    <dgm:cxn modelId="{EFBB2923-E15B-654F-BBB1-C31C2BC5F3D8}" type="presParOf" srcId="{995C0DB0-ECE4-7543-87BA-0C9AC4E0645C}" destId="{AF6D9682-AC95-BA4A-B08C-90BE3806BA48}" srcOrd="2" destOrd="0" presId="urn:microsoft.com/office/officeart/2008/layout/HorizontalMultiLevelHierarchy"/>
    <dgm:cxn modelId="{7E03E534-6411-FE4F-A7F5-6C7501FE3FBA}" type="presParOf" srcId="{AF6D9682-AC95-BA4A-B08C-90BE3806BA48}" destId="{CF4A6A13-4D6B-F445-9722-AF0ED4C1178F}" srcOrd="0" destOrd="0" presId="urn:microsoft.com/office/officeart/2008/layout/HorizontalMultiLevelHierarchy"/>
    <dgm:cxn modelId="{845F6DA8-500D-1745-9366-249C188C5C62}" type="presParOf" srcId="{995C0DB0-ECE4-7543-87BA-0C9AC4E0645C}" destId="{60370035-9D00-6745-875C-A5E4CE12443C}" srcOrd="3" destOrd="0" presId="urn:microsoft.com/office/officeart/2008/layout/HorizontalMultiLevelHierarchy"/>
    <dgm:cxn modelId="{01A65586-CD2A-0E48-BAF1-6A935CF7DA83}" type="presParOf" srcId="{60370035-9D00-6745-875C-A5E4CE12443C}" destId="{DC7AD219-9A6C-8043-AF11-4F42FB7637E2}" srcOrd="0" destOrd="0" presId="urn:microsoft.com/office/officeart/2008/layout/HorizontalMultiLevelHierarchy"/>
    <dgm:cxn modelId="{3CACE164-48DC-1946-8DEC-C1E3C1D40018}" type="presParOf" srcId="{60370035-9D00-6745-875C-A5E4CE12443C}" destId="{95B30235-D2E6-494F-9183-CFA79FE9791E}" srcOrd="1" destOrd="0" presId="urn:microsoft.com/office/officeart/2008/layout/HorizontalMultiLevelHierarchy"/>
    <dgm:cxn modelId="{DDFE4F51-4E82-D542-B2D3-836EA0052DBF}" type="presParOf" srcId="{995C0DB0-ECE4-7543-87BA-0C9AC4E0645C}" destId="{AB1EE8B9-0637-AD46-AC44-EBA8CCD1B24F}" srcOrd="4" destOrd="0" presId="urn:microsoft.com/office/officeart/2008/layout/HorizontalMultiLevelHierarchy"/>
    <dgm:cxn modelId="{55303BAC-A7B7-EB48-B812-D9AAA4BE9B2B}" type="presParOf" srcId="{AB1EE8B9-0637-AD46-AC44-EBA8CCD1B24F}" destId="{DF231ECF-24E8-8D4F-8AC9-A4FBC12E06C6}" srcOrd="0" destOrd="0" presId="urn:microsoft.com/office/officeart/2008/layout/HorizontalMultiLevelHierarchy"/>
    <dgm:cxn modelId="{1BAE3BD8-D89F-C544-BEE0-E4371BEB34B4}" type="presParOf" srcId="{995C0DB0-ECE4-7543-87BA-0C9AC4E0645C}" destId="{69E5CAD0-68B2-0A4A-B36C-E2C0A66D1B0B}" srcOrd="5" destOrd="0" presId="urn:microsoft.com/office/officeart/2008/layout/HorizontalMultiLevelHierarchy"/>
    <dgm:cxn modelId="{C88F68B3-E686-4E49-8ABF-C95C3A0E6860}" type="presParOf" srcId="{69E5CAD0-68B2-0A4A-B36C-E2C0A66D1B0B}" destId="{7E3A5443-B705-114B-9F96-F18F2D269F40}" srcOrd="0" destOrd="0" presId="urn:microsoft.com/office/officeart/2008/layout/HorizontalMultiLevelHierarchy"/>
    <dgm:cxn modelId="{F1D6AB78-E80F-1640-8820-3869AAAF9600}" type="presParOf" srcId="{69E5CAD0-68B2-0A4A-B36C-E2C0A66D1B0B}" destId="{F280300E-CCBE-6447-A68E-C855A00DB377}" srcOrd="1" destOrd="0" presId="urn:microsoft.com/office/officeart/2008/layout/HorizontalMultiLevelHierarchy"/>
    <dgm:cxn modelId="{F57C5E63-AD4F-444C-9708-F647731CB198}" type="presParOf" srcId="{F1AE3CAE-28AC-FD4D-89C2-F65E28B665AD}" destId="{07CA50D0-4D1B-234A-888A-73C0255E5CE8}" srcOrd="2" destOrd="0" presId="urn:microsoft.com/office/officeart/2008/layout/HorizontalMultiLevelHierarchy"/>
    <dgm:cxn modelId="{C6D98C59-4143-F44B-9EB0-F4FA7DD0BDD9}" type="presParOf" srcId="{07CA50D0-4D1B-234A-888A-73C0255E5CE8}" destId="{68FED041-7581-514F-A716-B253C8350CD3}" srcOrd="0" destOrd="0" presId="urn:microsoft.com/office/officeart/2008/layout/HorizontalMultiLevelHierarchy"/>
    <dgm:cxn modelId="{C695D619-21D7-1C43-A435-188FF46472EA}" type="presParOf" srcId="{F1AE3CAE-28AC-FD4D-89C2-F65E28B665AD}" destId="{09F594B3-57BA-0B46-9839-3451B2085AC5}" srcOrd="3" destOrd="0" presId="urn:microsoft.com/office/officeart/2008/layout/HorizontalMultiLevelHierarchy"/>
    <dgm:cxn modelId="{DD8B8957-B588-FA4A-BF50-8C839959E4CF}" type="presParOf" srcId="{09F594B3-57BA-0B46-9839-3451B2085AC5}" destId="{6E92F6F0-5060-2847-AAED-B50ED6709D70}" srcOrd="0" destOrd="0" presId="urn:microsoft.com/office/officeart/2008/layout/HorizontalMultiLevelHierarchy"/>
    <dgm:cxn modelId="{4D39D5F0-49E0-E448-A31C-7CC4F656D2BC}" type="presParOf" srcId="{09F594B3-57BA-0B46-9839-3451B2085AC5}" destId="{F5AFD2F1-23B6-BA43-9D26-51DDD508BBE4}" srcOrd="1" destOrd="0" presId="urn:microsoft.com/office/officeart/2008/layout/HorizontalMultiLevelHierarchy"/>
    <dgm:cxn modelId="{CFF36EED-1D8E-8F45-BF9B-E4E3211A711E}" type="presParOf" srcId="{F5AFD2F1-23B6-BA43-9D26-51DDD508BBE4}" destId="{1C00FADA-F9C6-6444-983B-9D9ED0F69F49}" srcOrd="0" destOrd="0" presId="urn:microsoft.com/office/officeart/2008/layout/HorizontalMultiLevelHierarchy"/>
    <dgm:cxn modelId="{48B79B40-4161-CA44-AFE8-5E6B9E98BAAD}" type="presParOf" srcId="{1C00FADA-F9C6-6444-983B-9D9ED0F69F49}" destId="{0F523880-FB09-EE49-A387-7968D834CA7D}" srcOrd="0" destOrd="0" presId="urn:microsoft.com/office/officeart/2008/layout/HorizontalMultiLevelHierarchy"/>
    <dgm:cxn modelId="{A5E13BF1-2E8A-AF4C-94B4-0899CC4959BA}" type="presParOf" srcId="{F5AFD2F1-23B6-BA43-9D26-51DDD508BBE4}" destId="{46B46C0F-F635-0748-9C26-DCD74FAD0672}" srcOrd="1" destOrd="0" presId="urn:microsoft.com/office/officeart/2008/layout/HorizontalMultiLevelHierarchy"/>
    <dgm:cxn modelId="{60151EDA-5E9D-F64F-B097-D4317DD5FA54}" type="presParOf" srcId="{46B46C0F-F635-0748-9C26-DCD74FAD0672}" destId="{166137DD-2F65-D843-8F39-155B8E8B4582}" srcOrd="0" destOrd="0" presId="urn:microsoft.com/office/officeart/2008/layout/HorizontalMultiLevelHierarchy"/>
    <dgm:cxn modelId="{4EBD0A0E-444F-5B4D-B2F4-BDD573422779}" type="presParOf" srcId="{46B46C0F-F635-0748-9C26-DCD74FAD0672}" destId="{0F7CA4B1-B47A-1F42-8A7D-B96D18F80D2E}" srcOrd="1" destOrd="0" presId="urn:microsoft.com/office/officeart/2008/layout/HorizontalMultiLevelHierarchy"/>
    <dgm:cxn modelId="{D0C687B4-EDE7-E143-9D6D-D089CFB94F19}" type="presParOf" srcId="{F5AFD2F1-23B6-BA43-9D26-51DDD508BBE4}" destId="{22BEBBDB-9972-C74F-899A-A1BB651FDAD2}" srcOrd="2" destOrd="0" presId="urn:microsoft.com/office/officeart/2008/layout/HorizontalMultiLevelHierarchy"/>
    <dgm:cxn modelId="{E89E6DB9-9CF0-9441-8742-9FEB3CC031AB}" type="presParOf" srcId="{22BEBBDB-9972-C74F-899A-A1BB651FDAD2}" destId="{6A172D7B-2704-0543-ADE1-4F65CEC74420}" srcOrd="0" destOrd="0" presId="urn:microsoft.com/office/officeart/2008/layout/HorizontalMultiLevelHierarchy"/>
    <dgm:cxn modelId="{86E932CA-9D91-9242-81BA-BF975459208C}" type="presParOf" srcId="{F5AFD2F1-23B6-BA43-9D26-51DDD508BBE4}" destId="{7ECE4B12-8E40-FE4F-A94F-75DBB0487EBD}" srcOrd="3" destOrd="0" presId="urn:microsoft.com/office/officeart/2008/layout/HorizontalMultiLevelHierarchy"/>
    <dgm:cxn modelId="{C8C715E6-C2B6-0547-A709-DDBECA29AABB}" type="presParOf" srcId="{7ECE4B12-8E40-FE4F-A94F-75DBB0487EBD}" destId="{361D0001-39C1-1845-8B90-ADB112FE8C71}" srcOrd="0" destOrd="0" presId="urn:microsoft.com/office/officeart/2008/layout/HorizontalMultiLevelHierarchy"/>
    <dgm:cxn modelId="{A15CF167-741C-3D45-A1FE-41E1DF40C2A9}" type="presParOf" srcId="{7ECE4B12-8E40-FE4F-A94F-75DBB0487EBD}" destId="{BF4B3303-99DD-FC45-A28D-BDA8FC869F23}" srcOrd="1" destOrd="0" presId="urn:microsoft.com/office/officeart/2008/layout/HorizontalMultiLevelHierarchy"/>
    <dgm:cxn modelId="{77660736-F4D9-FC42-A31A-35E5FFA91685}" type="presParOf" srcId="{F5AFD2F1-23B6-BA43-9D26-51DDD508BBE4}" destId="{D4FA9F7E-559E-FF4D-95CB-FAD59C43D45B}" srcOrd="4" destOrd="0" presId="urn:microsoft.com/office/officeart/2008/layout/HorizontalMultiLevelHierarchy"/>
    <dgm:cxn modelId="{9334D5DA-2E97-334B-B766-C1781E3F5231}" type="presParOf" srcId="{D4FA9F7E-559E-FF4D-95CB-FAD59C43D45B}" destId="{28DC2D97-940E-3B43-981C-6F9F8315266E}" srcOrd="0" destOrd="0" presId="urn:microsoft.com/office/officeart/2008/layout/HorizontalMultiLevelHierarchy"/>
    <dgm:cxn modelId="{996CA0F0-E854-C146-99C2-15BF9F1C3AB4}" type="presParOf" srcId="{F5AFD2F1-23B6-BA43-9D26-51DDD508BBE4}" destId="{122A6533-6AF2-DE46-99B5-F49659809BD5}" srcOrd="5" destOrd="0" presId="urn:microsoft.com/office/officeart/2008/layout/HorizontalMultiLevelHierarchy"/>
    <dgm:cxn modelId="{1205133E-6F9F-2B49-AA57-4F62CE4EC7AB}" type="presParOf" srcId="{122A6533-6AF2-DE46-99B5-F49659809BD5}" destId="{82BCD3B0-8197-5048-8CF2-63D22D5AF726}" srcOrd="0" destOrd="0" presId="urn:microsoft.com/office/officeart/2008/layout/HorizontalMultiLevelHierarchy"/>
    <dgm:cxn modelId="{D63152D9-13DA-394A-9495-074BA58479B4}" type="presParOf" srcId="{122A6533-6AF2-DE46-99B5-F49659809BD5}" destId="{72F6FDF0-C187-7346-A5CB-54B9920071B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A9F7E-559E-FF4D-95CB-FAD59C43D45B}">
      <dsp:nvSpPr>
        <dsp:cNvPr id="0" name=""/>
        <dsp:cNvSpPr/>
      </dsp:nvSpPr>
      <dsp:spPr>
        <a:xfrm>
          <a:off x="3883179" y="3220060"/>
          <a:ext cx="370150" cy="748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75" y="0"/>
              </a:lnTo>
              <a:lnTo>
                <a:pt x="185075" y="748313"/>
              </a:lnTo>
              <a:lnTo>
                <a:pt x="370150" y="74831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7383" y="3573345"/>
        <a:ext cx="41742" cy="41742"/>
      </dsp:txXfrm>
    </dsp:sp>
    <dsp:sp modelId="{22BEBBDB-9972-C74F-899A-A1BB651FDAD2}">
      <dsp:nvSpPr>
        <dsp:cNvPr id="0" name=""/>
        <dsp:cNvSpPr/>
      </dsp:nvSpPr>
      <dsp:spPr>
        <a:xfrm>
          <a:off x="3883179" y="3174340"/>
          <a:ext cx="3701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5075" y="45720"/>
              </a:lnTo>
              <a:lnTo>
                <a:pt x="185075" y="93317"/>
              </a:lnTo>
              <a:lnTo>
                <a:pt x="370150" y="9331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8924" y="3210730"/>
        <a:ext cx="18659" cy="18659"/>
      </dsp:txXfrm>
    </dsp:sp>
    <dsp:sp modelId="{1C00FADA-F9C6-6444-983B-9D9ED0F69F49}">
      <dsp:nvSpPr>
        <dsp:cNvPr id="0" name=""/>
        <dsp:cNvSpPr/>
      </dsp:nvSpPr>
      <dsp:spPr>
        <a:xfrm>
          <a:off x="3883179" y="2519344"/>
          <a:ext cx="370150" cy="700716"/>
        </a:xfrm>
        <a:custGeom>
          <a:avLst/>
          <a:gdLst/>
          <a:ahLst/>
          <a:cxnLst/>
          <a:rect l="0" t="0" r="0" b="0"/>
          <a:pathLst>
            <a:path>
              <a:moveTo>
                <a:pt x="0" y="700716"/>
              </a:moveTo>
              <a:lnTo>
                <a:pt x="185075" y="700716"/>
              </a:lnTo>
              <a:lnTo>
                <a:pt x="185075" y="0"/>
              </a:lnTo>
              <a:lnTo>
                <a:pt x="370150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8442" y="2849890"/>
        <a:ext cx="39623" cy="39623"/>
      </dsp:txXfrm>
    </dsp:sp>
    <dsp:sp modelId="{07CA50D0-4D1B-234A-888A-73C0255E5CE8}">
      <dsp:nvSpPr>
        <dsp:cNvPr id="0" name=""/>
        <dsp:cNvSpPr/>
      </dsp:nvSpPr>
      <dsp:spPr>
        <a:xfrm>
          <a:off x="1548713" y="2142339"/>
          <a:ext cx="483712" cy="1077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56" y="0"/>
              </a:lnTo>
              <a:lnTo>
                <a:pt x="241856" y="1077720"/>
              </a:lnTo>
              <a:lnTo>
                <a:pt x="483712" y="1077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61037" y="2651667"/>
        <a:ext cx="59064" cy="59064"/>
      </dsp:txXfrm>
    </dsp:sp>
    <dsp:sp modelId="{AB1EE8B9-0637-AD46-AC44-EBA8CCD1B24F}">
      <dsp:nvSpPr>
        <dsp:cNvPr id="0" name=""/>
        <dsp:cNvSpPr/>
      </dsp:nvSpPr>
      <dsp:spPr>
        <a:xfrm>
          <a:off x="3883179" y="1038069"/>
          <a:ext cx="370150" cy="737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75" y="0"/>
              </a:lnTo>
              <a:lnTo>
                <a:pt x="185075" y="737071"/>
              </a:lnTo>
              <a:lnTo>
                <a:pt x="370150" y="7370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7634" y="1385985"/>
        <a:ext cx="41239" cy="41239"/>
      </dsp:txXfrm>
    </dsp:sp>
    <dsp:sp modelId="{AF6D9682-AC95-BA4A-B08C-90BE3806BA48}">
      <dsp:nvSpPr>
        <dsp:cNvPr id="0" name=""/>
        <dsp:cNvSpPr/>
      </dsp:nvSpPr>
      <dsp:spPr>
        <a:xfrm>
          <a:off x="3883179" y="990490"/>
          <a:ext cx="3701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579"/>
              </a:moveTo>
              <a:lnTo>
                <a:pt x="185075" y="47579"/>
              </a:lnTo>
              <a:lnTo>
                <a:pt x="185075" y="45720"/>
              </a:lnTo>
              <a:lnTo>
                <a:pt x="370150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9000" y="1026956"/>
        <a:ext cx="18507" cy="18507"/>
      </dsp:txXfrm>
    </dsp:sp>
    <dsp:sp modelId="{7DD53C5C-5A1E-B242-A793-35C7CAF79049}">
      <dsp:nvSpPr>
        <dsp:cNvPr id="0" name=""/>
        <dsp:cNvSpPr/>
      </dsp:nvSpPr>
      <dsp:spPr>
        <a:xfrm>
          <a:off x="3883179" y="299139"/>
          <a:ext cx="370150" cy="738930"/>
        </a:xfrm>
        <a:custGeom>
          <a:avLst/>
          <a:gdLst/>
          <a:ahLst/>
          <a:cxnLst/>
          <a:rect l="0" t="0" r="0" b="0"/>
          <a:pathLst>
            <a:path>
              <a:moveTo>
                <a:pt x="0" y="738930"/>
              </a:moveTo>
              <a:lnTo>
                <a:pt x="185075" y="738930"/>
              </a:lnTo>
              <a:lnTo>
                <a:pt x="185075" y="0"/>
              </a:lnTo>
              <a:lnTo>
                <a:pt x="370150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7593" y="647943"/>
        <a:ext cx="41322" cy="41322"/>
      </dsp:txXfrm>
    </dsp:sp>
    <dsp:sp modelId="{463F0CD9-6791-FF47-8A4B-ADC4D43FA737}">
      <dsp:nvSpPr>
        <dsp:cNvPr id="0" name=""/>
        <dsp:cNvSpPr/>
      </dsp:nvSpPr>
      <dsp:spPr>
        <a:xfrm>
          <a:off x="1548713" y="1038069"/>
          <a:ext cx="483712" cy="1104270"/>
        </a:xfrm>
        <a:custGeom>
          <a:avLst/>
          <a:gdLst/>
          <a:ahLst/>
          <a:cxnLst/>
          <a:rect l="0" t="0" r="0" b="0"/>
          <a:pathLst>
            <a:path>
              <a:moveTo>
                <a:pt x="0" y="1104270"/>
              </a:moveTo>
              <a:lnTo>
                <a:pt x="241856" y="1104270"/>
              </a:lnTo>
              <a:lnTo>
                <a:pt x="241856" y="0"/>
              </a:lnTo>
              <a:lnTo>
                <a:pt x="48371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60430" y="1560065"/>
        <a:ext cx="60278" cy="60278"/>
      </dsp:txXfrm>
    </dsp:sp>
    <dsp:sp modelId="{0F710344-E735-0D43-B7D2-962EB43D3C9B}">
      <dsp:nvSpPr>
        <dsp:cNvPr id="0" name=""/>
        <dsp:cNvSpPr/>
      </dsp:nvSpPr>
      <dsp:spPr>
        <a:xfrm>
          <a:off x="0" y="1471591"/>
          <a:ext cx="1755929" cy="134149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Hauling Operation Hazard Classification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0" y="1471591"/>
        <a:ext cx="1755929" cy="1341497"/>
      </dsp:txXfrm>
    </dsp:sp>
    <dsp:sp modelId="{947C4DA1-A315-6646-A914-DD9AA9B9FE88}">
      <dsp:nvSpPr>
        <dsp:cNvPr id="0" name=""/>
        <dsp:cNvSpPr/>
      </dsp:nvSpPr>
      <dsp:spPr>
        <a:xfrm>
          <a:off x="2032425" y="577085"/>
          <a:ext cx="1850753" cy="921968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Based on the Consequences</a:t>
          </a:r>
          <a:endParaRPr lang="en-US" sz="1050" kern="1200" dirty="0">
            <a:solidFill>
              <a:schemeClr val="tx1"/>
            </a:solidFill>
          </a:endParaRPr>
        </a:p>
      </dsp:txBody>
      <dsp:txXfrm>
        <a:off x="2032425" y="577085"/>
        <a:ext cx="1850753" cy="921968"/>
      </dsp:txXfrm>
    </dsp:sp>
    <dsp:sp modelId="{4EE65C07-B995-514D-9801-2B978F492CED}">
      <dsp:nvSpPr>
        <dsp:cNvPr id="0" name=""/>
        <dsp:cNvSpPr/>
      </dsp:nvSpPr>
      <dsp:spPr>
        <a:xfrm>
          <a:off x="4253329" y="369"/>
          <a:ext cx="2447177" cy="597539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Fatal hazards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253329" y="369"/>
        <a:ext cx="2447177" cy="597539"/>
      </dsp:txXfrm>
    </dsp:sp>
    <dsp:sp modelId="{DC7AD219-9A6C-8043-AF11-4F42FB7637E2}">
      <dsp:nvSpPr>
        <dsp:cNvPr id="0" name=""/>
        <dsp:cNvSpPr/>
      </dsp:nvSpPr>
      <dsp:spPr>
        <a:xfrm>
          <a:off x="4253329" y="738972"/>
          <a:ext cx="2447177" cy="594475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Equipment shutdown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253329" y="738972"/>
        <a:ext cx="2447177" cy="594475"/>
      </dsp:txXfrm>
    </dsp:sp>
    <dsp:sp modelId="{7E3A5443-B705-114B-9F96-F18F2D269F40}">
      <dsp:nvSpPr>
        <dsp:cNvPr id="0" name=""/>
        <dsp:cNvSpPr/>
      </dsp:nvSpPr>
      <dsp:spPr>
        <a:xfrm>
          <a:off x="4253329" y="1474511"/>
          <a:ext cx="2447177" cy="601257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Operation delayed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253329" y="1474511"/>
        <a:ext cx="2447177" cy="601257"/>
      </dsp:txXfrm>
    </dsp:sp>
    <dsp:sp modelId="{6E92F6F0-5060-2847-AAED-B50ED6709D70}">
      <dsp:nvSpPr>
        <dsp:cNvPr id="0" name=""/>
        <dsp:cNvSpPr/>
      </dsp:nvSpPr>
      <dsp:spPr>
        <a:xfrm>
          <a:off x="2032425" y="2759076"/>
          <a:ext cx="1850753" cy="921968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Based 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the Causes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032425" y="2759076"/>
        <a:ext cx="1850753" cy="921968"/>
      </dsp:txXfrm>
    </dsp:sp>
    <dsp:sp modelId="{166137DD-2F65-D843-8F39-155B8E8B4582}">
      <dsp:nvSpPr>
        <dsp:cNvPr id="0" name=""/>
        <dsp:cNvSpPr/>
      </dsp:nvSpPr>
      <dsp:spPr>
        <a:xfrm>
          <a:off x="4253329" y="2216833"/>
          <a:ext cx="2447177" cy="605021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</a:rPr>
            <a:t>Human mistakes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253329" y="2216833"/>
        <a:ext cx="2447177" cy="605021"/>
      </dsp:txXfrm>
    </dsp:sp>
    <dsp:sp modelId="{361D0001-39C1-1845-8B90-ADB112FE8C71}">
      <dsp:nvSpPr>
        <dsp:cNvPr id="0" name=""/>
        <dsp:cNvSpPr/>
      </dsp:nvSpPr>
      <dsp:spPr>
        <a:xfrm>
          <a:off x="4253329" y="2962918"/>
          <a:ext cx="2447177" cy="609479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</a:rPr>
            <a:t>Equipment Fault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253329" y="2962918"/>
        <a:ext cx="2447177" cy="609479"/>
      </dsp:txXfrm>
    </dsp:sp>
    <dsp:sp modelId="{82BCD3B0-8197-5048-8CF2-63D22D5AF726}">
      <dsp:nvSpPr>
        <dsp:cNvPr id="0" name=""/>
        <dsp:cNvSpPr/>
      </dsp:nvSpPr>
      <dsp:spPr>
        <a:xfrm>
          <a:off x="4253329" y="3713461"/>
          <a:ext cx="2447177" cy="509826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</a:rPr>
            <a:t>Environmental accidents 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253329" y="3713461"/>
        <a:ext cx="2447177" cy="509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241EA-BDC0-BC49-B9C3-A2AA56F8FD13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64595-95CC-C848-B306-1F880CE29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26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64595-95CC-C848-B306-1F880CE29C7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72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64595-95CC-C848-B306-1F880CE29C7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3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64595-95CC-C848-B306-1F880CE29C7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67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A7B1-D9C9-1543-925A-ECF7357A1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AEB6F-940F-654D-A995-EF48D55DE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EAAA9-C6DB-E64B-B114-19965AB1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94B6-574D-3043-8967-9906A1B0F89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D601-ABAF-D74D-9FA1-9415E70C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6B372-6FBF-784D-A9A7-D1402578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6BD-063A-6B4F-B3D4-9B77E0F77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DA1F-4476-ED4B-B7E0-7FBAF88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4DDCC-0D4C-2947-B67A-EBFF39BDC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6D1AA-F312-B143-B171-FC77A613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94B6-574D-3043-8967-9906A1B0F89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FABD-98F9-C544-B1DD-9D919EE4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CF3DF-FC35-B74A-B95B-5FC39434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6BD-063A-6B4F-B3D4-9B77E0F77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1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413B5-2639-D549-B0C4-530E643DD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A9F25-0C84-BD45-8AD2-21713DEED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214A-E84B-1148-8033-58C9576D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94B6-574D-3043-8967-9906A1B0F89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B248D-F39A-DF4E-B04F-89C05067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93AC2-B89C-2C4F-B5E2-373E20D8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6BD-063A-6B4F-B3D4-9B77E0F77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6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AE56-F470-0E4E-9DD1-470F2055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09C1-00D5-A54C-95E3-B811B2CA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C700-DFF2-6E4D-941C-E7181E8C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94B6-574D-3043-8967-9906A1B0F89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B268E-35CB-8D4C-BD7D-BEA7D06B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24440-1B49-714B-9934-D470BE14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6BD-063A-6B4F-B3D4-9B77E0F77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38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D3A3-FD6C-A44D-9656-DC6A2217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5D4E8-D27B-A849-94E5-C5988318E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650A7-7F10-974C-9B15-B560D82C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94B6-574D-3043-8967-9906A1B0F89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F2475-B1FA-B045-9A66-63906596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9899B-7BE9-D04B-BD5B-17AB41C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6BD-063A-6B4F-B3D4-9B77E0F77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1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3629-B4D2-504D-801A-F5072957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81B2B-3E31-3440-AB2B-311A04A84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24409-F845-3041-BA29-99B4CC2C1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FD3A9-B462-9C41-9D29-C37296B7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94B6-574D-3043-8967-9906A1B0F89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F94E3-F8E7-EF48-A960-A2C79FE3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8383-E424-7E4B-85AE-8E3CCB8F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6BD-063A-6B4F-B3D4-9B77E0F77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95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5C86-565D-6A49-9561-AC27C801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A14FF-7711-4B4F-90E0-1621A3B0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D21D7-7928-6F4B-993D-5819E2BE6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538AC-D74D-0F40-9B7A-3DF399E19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7D9C4-CEE6-F343-9FCF-2AA3E15F0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C2B85-73B3-B345-B5D6-F7833F68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94B6-574D-3043-8967-9906A1B0F89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D3BAC-F66E-9647-9B32-C5851DD4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18FA4-9409-8A49-822F-F8DC3496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6BD-063A-6B4F-B3D4-9B77E0F77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80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3FB2-7622-6843-AF73-2AB0F557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62498-4234-D040-BAA5-9B9386C2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94B6-574D-3043-8967-9906A1B0F89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81D47-0861-DA4F-A06A-F1CFFBF6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9CAC6-1D03-9D45-B1E8-B386942E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6BD-063A-6B4F-B3D4-9B77E0F77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21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F8A1C-AC68-A747-A5D0-516DE4F9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94B6-574D-3043-8967-9906A1B0F89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EF092-9BE3-AA49-9EB5-EE96D34E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ADD9B-01BC-0B41-9DC5-1BEBC9C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6BD-063A-6B4F-B3D4-9B77E0F77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72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7BC4-CDCF-A54F-BCEE-1AB44337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EDCF-439D-344B-B65F-ABCECBC7C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9FB71-193F-7A44-AAE9-7A1B8729A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ADEFE-096B-9341-BB3E-6A23B3B5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94B6-574D-3043-8967-9906A1B0F89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580E7-714D-3046-84F8-28275532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1014B-24C3-4043-A838-8CAE77E4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6BD-063A-6B4F-B3D4-9B77E0F77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01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1299-AA8B-B942-ACBE-5B9BDECA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ECA6F-E81E-2B44-B7A8-24816ED31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D88A0-8C68-6A40-A65D-D7797405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DC5B8-44BF-484F-BA56-4569FE54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94B6-574D-3043-8967-9906A1B0F89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5731A-2D24-E94B-944B-85F9CECC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382B5-CC71-8242-89A9-70BFCE65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D6BD-063A-6B4F-B3D4-9B77E0F77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78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A63E3-3037-DC40-AA41-E85CA2A3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57709-BDF6-AA49-81DE-695BDCDC8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6273-C294-7840-B9B7-61F5B11BC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694B6-574D-3043-8967-9906A1B0F89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3E4B7-FD99-5240-849A-97BB8D4C1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8157-79CD-C643-B614-5E431AD68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CD6BD-063A-6B4F-B3D4-9B77E0F77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14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A100-1E8C-C5A6-A769-1708DD205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5400" dirty="0" err="1"/>
              <a:t>AutonoDES</a:t>
            </a:r>
            <a:r>
              <a:rPr lang="en-GB" sz="5400" dirty="0"/>
              <a:t>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59D54-CE34-EE1E-ACB4-46D927B01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1800" dirty="0"/>
              <a:t>Task Allocation and Problem Definition</a:t>
            </a:r>
          </a:p>
          <a:p>
            <a:pPr algn="l"/>
            <a:endParaRPr lang="en-GB" sz="1800" dirty="0"/>
          </a:p>
          <a:p>
            <a:pPr algn="l"/>
            <a:r>
              <a:rPr lang="en-GB" sz="1800" dirty="0"/>
              <a:t>14-02-23</a:t>
            </a:r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4662ED28-DF47-31DD-286A-6533B44D4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11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444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1D8EF-CC18-3533-2602-EFA9E358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Tasks Allocation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03140B-1092-0CDA-0B9C-E53B50255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57761"/>
              </p:ext>
            </p:extLst>
          </p:nvPr>
        </p:nvGraphicFramePr>
        <p:xfrm>
          <a:off x="545238" y="934939"/>
          <a:ext cx="7608307" cy="5059083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891132">
                  <a:extLst>
                    <a:ext uri="{9D8B030D-6E8A-4147-A177-3AD203B41FA5}">
                      <a16:colId xmlns:a16="http://schemas.microsoft.com/office/drawing/2014/main" val="2983865535"/>
                    </a:ext>
                  </a:extLst>
                </a:gridCol>
                <a:gridCol w="2107077">
                  <a:extLst>
                    <a:ext uri="{9D8B030D-6E8A-4147-A177-3AD203B41FA5}">
                      <a16:colId xmlns:a16="http://schemas.microsoft.com/office/drawing/2014/main" val="2896994262"/>
                    </a:ext>
                  </a:extLst>
                </a:gridCol>
                <a:gridCol w="1305049">
                  <a:extLst>
                    <a:ext uri="{9D8B030D-6E8A-4147-A177-3AD203B41FA5}">
                      <a16:colId xmlns:a16="http://schemas.microsoft.com/office/drawing/2014/main" val="3224717257"/>
                    </a:ext>
                  </a:extLst>
                </a:gridCol>
                <a:gridCol w="1305049">
                  <a:extLst>
                    <a:ext uri="{9D8B030D-6E8A-4147-A177-3AD203B41FA5}">
                      <a16:colId xmlns:a16="http://schemas.microsoft.com/office/drawing/2014/main" val="4181309141"/>
                    </a:ext>
                  </a:extLst>
                </a:gridCol>
              </a:tblGrid>
              <a:tr h="473065">
                <a:tc gridSpan="2">
                  <a:txBody>
                    <a:bodyPr/>
                    <a:lstStyle/>
                    <a:p>
                      <a:pPr indent="175895" algn="ctr"/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</a:rPr>
                        <a:t>Tasks Task Description</a:t>
                      </a:r>
                      <a:endParaRPr lang="en-NL" sz="16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</a:rPr>
                        <a:t>UNR</a:t>
                      </a:r>
                      <a:endParaRPr lang="en-NL" sz="16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effectLst/>
                        </a:rPr>
                        <a:t>TUD</a:t>
                      </a:r>
                      <a:endParaRPr lang="en-NL" sz="16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b"/>
                </a:tc>
                <a:extLst>
                  <a:ext uri="{0D108BD9-81ED-4DB2-BD59-A6C34878D82A}">
                    <a16:rowId xmlns:a16="http://schemas.microsoft.com/office/drawing/2014/main" val="1659027831"/>
                  </a:ext>
                </a:extLst>
              </a:tr>
              <a:tr h="714113"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</a:rPr>
                        <a:t>Task 1: Collecting data for the fleet specification</a:t>
                      </a:r>
                      <a:endParaRPr lang="en-NL" sz="16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Data collection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Responsible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NL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extLst>
                  <a:ext uri="{0D108BD9-81ED-4DB2-BD59-A6C34878D82A}">
                    <a16:rowId xmlns:a16="http://schemas.microsoft.com/office/drawing/2014/main" val="2371794220"/>
                  </a:ext>
                </a:extLst>
              </a:tr>
              <a:tr h="408785">
                <a:tc rowSpan="6"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</a:rPr>
                        <a:t>Task 2: Building the DES models and validation</a:t>
                      </a:r>
                      <a:endParaRPr lang="en-NL" sz="16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Problem Definition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Responsible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Assist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extLst>
                  <a:ext uri="{0D108BD9-81ED-4DB2-BD59-A6C34878D82A}">
                    <a16:rowId xmlns:a16="http://schemas.microsoft.com/office/drawing/2014/main" val="3489673614"/>
                  </a:ext>
                </a:extLst>
              </a:tr>
              <a:tr h="4087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Objectives and project plan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Responsible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Assist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extLst>
                  <a:ext uri="{0D108BD9-81ED-4DB2-BD59-A6C34878D82A}">
                    <a16:rowId xmlns:a16="http://schemas.microsoft.com/office/drawing/2014/main" val="13194827"/>
                  </a:ext>
                </a:extLst>
              </a:tr>
              <a:tr h="4087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Conceptual Model</a:t>
                      </a:r>
                      <a:endParaRPr lang="en-NL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Responsible</a:t>
                      </a:r>
                      <a:endParaRPr lang="en-NL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Responsible</a:t>
                      </a:r>
                      <a:endParaRPr lang="en-NL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extLst>
                  <a:ext uri="{0D108BD9-81ED-4DB2-BD59-A6C34878D82A}">
                    <a16:rowId xmlns:a16="http://schemas.microsoft.com/office/drawing/2014/main" val="3689224232"/>
                  </a:ext>
                </a:extLst>
              </a:tr>
              <a:tr h="4087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Model Translation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Assist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Responsible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extLst>
                  <a:ext uri="{0D108BD9-81ED-4DB2-BD59-A6C34878D82A}">
                    <a16:rowId xmlns:a16="http://schemas.microsoft.com/office/drawing/2014/main" val="3877652858"/>
                  </a:ext>
                </a:extLst>
              </a:tr>
              <a:tr h="4087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Model Verification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Assist</a:t>
                      </a:r>
                      <a:endParaRPr lang="en-NL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Responsible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extLst>
                  <a:ext uri="{0D108BD9-81ED-4DB2-BD59-A6C34878D82A}">
                    <a16:rowId xmlns:a16="http://schemas.microsoft.com/office/drawing/2014/main" val="3450141501"/>
                  </a:ext>
                </a:extLst>
              </a:tr>
              <a:tr h="4087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Model Validation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Assist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Responsible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extLst>
                  <a:ext uri="{0D108BD9-81ED-4DB2-BD59-A6C34878D82A}">
                    <a16:rowId xmlns:a16="http://schemas.microsoft.com/office/drawing/2014/main" val="3763960229"/>
                  </a:ext>
                </a:extLst>
              </a:tr>
              <a:tr h="473065">
                <a:tc gridSpan="2"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</a:rPr>
                        <a:t>Task 3: Building the user interface</a:t>
                      </a:r>
                      <a:endParaRPr lang="en-NL" sz="16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Responsible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extLst>
                  <a:ext uri="{0D108BD9-81ED-4DB2-BD59-A6C34878D82A}">
                    <a16:rowId xmlns:a16="http://schemas.microsoft.com/office/drawing/2014/main" val="3755742397"/>
                  </a:ext>
                </a:extLst>
              </a:tr>
              <a:tr h="473065">
                <a:tc gridSpan="2"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</a:rPr>
                        <a:t>Task 4: Running the DES model</a:t>
                      </a:r>
                      <a:endParaRPr lang="en-NL" sz="16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Responsible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Responsible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extLst>
                  <a:ext uri="{0D108BD9-81ED-4DB2-BD59-A6C34878D82A}">
                    <a16:rowId xmlns:a16="http://schemas.microsoft.com/office/drawing/2014/main" val="1121425982"/>
                  </a:ext>
                </a:extLst>
              </a:tr>
              <a:tr h="473065">
                <a:tc gridSpan="2"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  <a:effectLst/>
                        </a:rPr>
                        <a:t>Task 5: Writing the final report</a:t>
                      </a:r>
                      <a:endParaRPr lang="en-NL" sz="16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Responsible</a:t>
                      </a:r>
                      <a:endParaRPr lang="en-NL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Assist</a:t>
                      </a:r>
                      <a:endParaRPr lang="en-NL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147" marR="44147" marT="105156" marB="88292" anchor="ctr"/>
                </a:tc>
                <a:extLst>
                  <a:ext uri="{0D108BD9-81ED-4DB2-BD59-A6C34878D82A}">
                    <a16:rowId xmlns:a16="http://schemas.microsoft.com/office/drawing/2014/main" val="3326863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2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063821-0D63-0545-EAD3-DF0528F2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816" y="300457"/>
            <a:ext cx="3392148" cy="609600"/>
          </a:xfrm>
        </p:spPr>
        <p:txBody>
          <a:bodyPr/>
          <a:lstStyle/>
          <a:p>
            <a:r>
              <a:rPr lang="en-GB" dirty="0"/>
              <a:t>Problem Definition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DBA29F-6241-F74B-DD45-F17A017AD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6624" y="3165711"/>
            <a:ext cx="1519254" cy="49151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Reduce hazards in the mine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0B99039-9571-DD88-6B16-71B97A188578}"/>
              </a:ext>
            </a:extLst>
          </p:cNvPr>
          <p:cNvSpPr txBox="1">
            <a:spLocks/>
          </p:cNvSpPr>
          <p:nvPr/>
        </p:nvSpPr>
        <p:spPr>
          <a:xfrm>
            <a:off x="2494686" y="3802516"/>
            <a:ext cx="1528652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Risk Management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BE0D7FA-4E7C-636C-F128-CA10B737B10F}"/>
              </a:ext>
            </a:extLst>
          </p:cNvPr>
          <p:cNvSpPr txBox="1">
            <a:spLocks/>
          </p:cNvSpPr>
          <p:nvPr/>
        </p:nvSpPr>
        <p:spPr>
          <a:xfrm>
            <a:off x="254990" y="2486109"/>
            <a:ext cx="1099940" cy="337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Safe Mine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3962299B-6CCD-31D5-B8F5-EB32DEE6FC1B}"/>
              </a:ext>
            </a:extLst>
          </p:cNvPr>
          <p:cNvCxnSpPr>
            <a:cxnSpLocks/>
            <a:stCxn id="15" idx="2"/>
            <a:endCxn id="6" idx="1"/>
          </p:cNvCxnSpPr>
          <p:nvPr/>
        </p:nvCxnSpPr>
        <p:spPr>
          <a:xfrm rot="16200000" flipH="1">
            <a:off x="686709" y="2941556"/>
            <a:ext cx="588166" cy="3516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C2A9E10-A317-2D39-1528-28CE09C58347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 rot="16200000" flipH="1">
            <a:off x="2056625" y="3516855"/>
            <a:ext cx="297686" cy="5784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088A1FD6-0552-E7F9-DEE5-F8D6122902CA}"/>
              </a:ext>
            </a:extLst>
          </p:cNvPr>
          <p:cNvSpPr txBox="1">
            <a:spLocks/>
          </p:cNvSpPr>
          <p:nvPr/>
        </p:nvSpPr>
        <p:spPr>
          <a:xfrm>
            <a:off x="10863000" y="3401576"/>
            <a:ext cx="850029" cy="67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Risk </a:t>
            </a:r>
          </a:p>
          <a:p>
            <a:r>
              <a:rPr lang="en-GB" dirty="0"/>
              <a:t>Control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80EF484-A516-1B6F-D5DC-73587B9CDEDA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 flipV="1">
            <a:off x="4023338" y="3259072"/>
            <a:ext cx="443907" cy="6958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5ABAC47-063F-ED3F-6BC2-71FF55B93740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4023338" y="3954916"/>
            <a:ext cx="443907" cy="6947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6151EB08-590D-1061-86DA-781D4523D85A}"/>
              </a:ext>
            </a:extLst>
          </p:cNvPr>
          <p:cNvGrpSpPr/>
          <p:nvPr/>
        </p:nvGrpSpPr>
        <p:grpSpPr>
          <a:xfrm>
            <a:off x="4295547" y="1655246"/>
            <a:ext cx="6152075" cy="3826615"/>
            <a:chOff x="4757185" y="1636112"/>
            <a:chExt cx="6152075" cy="3826615"/>
          </a:xfrm>
        </p:grpSpPr>
        <p:sp>
          <p:nvSpPr>
            <p:cNvPr id="2" name="Text Placeholder 5">
              <a:extLst>
                <a:ext uri="{FF2B5EF4-FFF2-40B4-BE49-F238E27FC236}">
                  <a16:creationId xmlns:a16="http://schemas.microsoft.com/office/drawing/2014/main" id="{9A18086D-1874-2A75-44FA-60CACEAC26E2}"/>
                </a:ext>
              </a:extLst>
            </p:cNvPr>
            <p:cNvSpPr txBox="1">
              <a:spLocks/>
            </p:cNvSpPr>
            <p:nvPr/>
          </p:nvSpPr>
          <p:spPr>
            <a:xfrm>
              <a:off x="4928883" y="3087538"/>
              <a:ext cx="1534635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Risk prevention</a:t>
              </a:r>
            </a:p>
          </p:txBody>
        </p:sp>
        <p:sp>
          <p:nvSpPr>
            <p:cNvPr id="5" name="Text Placeholder 5">
              <a:extLst>
                <a:ext uri="{FF2B5EF4-FFF2-40B4-BE49-F238E27FC236}">
                  <a16:creationId xmlns:a16="http://schemas.microsoft.com/office/drawing/2014/main" id="{38A3C3A7-9B6E-4CA4-2A50-F609F43AC31C}"/>
                </a:ext>
              </a:extLst>
            </p:cNvPr>
            <p:cNvSpPr txBox="1">
              <a:spLocks/>
            </p:cNvSpPr>
            <p:nvPr/>
          </p:nvSpPr>
          <p:spPr>
            <a:xfrm>
              <a:off x="4928883" y="4478161"/>
              <a:ext cx="1443645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Risk mitigation </a:t>
              </a:r>
            </a:p>
          </p:txBody>
        </p:sp>
        <p:sp>
          <p:nvSpPr>
            <p:cNvPr id="33" name="Text Placeholder 5">
              <a:extLst>
                <a:ext uri="{FF2B5EF4-FFF2-40B4-BE49-F238E27FC236}">
                  <a16:creationId xmlns:a16="http://schemas.microsoft.com/office/drawing/2014/main" id="{84D8BCAB-BFC4-AEDA-056E-71C7DCD9939D}"/>
                </a:ext>
              </a:extLst>
            </p:cNvPr>
            <p:cNvSpPr txBox="1">
              <a:spLocks/>
            </p:cNvSpPr>
            <p:nvPr/>
          </p:nvSpPr>
          <p:spPr>
            <a:xfrm>
              <a:off x="8018836" y="2558262"/>
              <a:ext cx="1672843" cy="6294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Assess the risk of operation on the simulated model before the actual process</a:t>
              </a:r>
            </a:p>
          </p:txBody>
        </p:sp>
        <p:sp>
          <p:nvSpPr>
            <p:cNvPr id="34" name="Text Placeholder 5">
              <a:extLst>
                <a:ext uri="{FF2B5EF4-FFF2-40B4-BE49-F238E27FC236}">
                  <a16:creationId xmlns:a16="http://schemas.microsoft.com/office/drawing/2014/main" id="{BA321A04-349B-C996-B24D-331F0C514292}"/>
                </a:ext>
              </a:extLst>
            </p:cNvPr>
            <p:cNvSpPr txBox="1">
              <a:spLocks/>
            </p:cNvSpPr>
            <p:nvPr/>
          </p:nvSpPr>
          <p:spPr>
            <a:xfrm>
              <a:off x="6744311" y="3057571"/>
              <a:ext cx="980804" cy="36946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Simulate the operation</a:t>
              </a:r>
            </a:p>
          </p:txBody>
        </p:sp>
        <p:sp>
          <p:nvSpPr>
            <p:cNvPr id="35" name="Text Placeholder 5">
              <a:extLst>
                <a:ext uri="{FF2B5EF4-FFF2-40B4-BE49-F238E27FC236}">
                  <a16:creationId xmlns:a16="http://schemas.microsoft.com/office/drawing/2014/main" id="{D7854F73-1905-7D5C-70E6-45B27AB4BF19}"/>
                </a:ext>
              </a:extLst>
            </p:cNvPr>
            <p:cNvSpPr txBox="1">
              <a:spLocks/>
            </p:cNvSpPr>
            <p:nvPr/>
          </p:nvSpPr>
          <p:spPr>
            <a:xfrm>
              <a:off x="9538480" y="2089078"/>
              <a:ext cx="1357547" cy="539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Change the operation scenario to eliminate risks</a:t>
              </a:r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F60CD69-AD8C-DB67-B3D4-F817544D5600}"/>
                </a:ext>
              </a:extLst>
            </p:cNvPr>
            <p:cNvCxnSpPr>
              <a:cxnSpLocks/>
              <a:stCxn id="2" idx="3"/>
              <a:endCxn id="34" idx="1"/>
            </p:cNvCxnSpPr>
            <p:nvPr/>
          </p:nvCxnSpPr>
          <p:spPr>
            <a:xfrm>
              <a:off x="6463518" y="3239938"/>
              <a:ext cx="280793" cy="236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559F82BB-A189-5712-9B16-8BA1A7903A1A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 flipV="1">
              <a:off x="7725115" y="2872995"/>
              <a:ext cx="293721" cy="36931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Curved Connector 41">
              <a:extLst>
                <a:ext uri="{FF2B5EF4-FFF2-40B4-BE49-F238E27FC236}">
                  <a16:creationId xmlns:a16="http://schemas.microsoft.com/office/drawing/2014/main" id="{1E92AF30-F875-C5C0-7CEA-D9EAFFF322DC}"/>
                </a:ext>
              </a:extLst>
            </p:cNvPr>
            <p:cNvCxnSpPr>
              <a:cxnSpLocks/>
              <a:stCxn id="33" idx="0"/>
              <a:endCxn id="35" idx="1"/>
            </p:cNvCxnSpPr>
            <p:nvPr/>
          </p:nvCxnSpPr>
          <p:spPr>
            <a:xfrm rot="5400000" flipH="1" flipV="1">
              <a:off x="9097214" y="2116996"/>
              <a:ext cx="199311" cy="6832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69F136F7-3B4E-B8BC-6120-700984A3ECE0}"/>
                </a:ext>
              </a:extLst>
            </p:cNvPr>
            <p:cNvCxnSpPr>
              <a:cxnSpLocks/>
              <a:stCxn id="319" idx="3"/>
              <a:endCxn id="109" idx="1"/>
            </p:cNvCxnSpPr>
            <p:nvPr/>
          </p:nvCxnSpPr>
          <p:spPr>
            <a:xfrm flipV="1">
              <a:off x="9269908" y="4900716"/>
              <a:ext cx="456368" cy="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Text Placeholder 5">
              <a:extLst>
                <a:ext uri="{FF2B5EF4-FFF2-40B4-BE49-F238E27FC236}">
                  <a16:creationId xmlns:a16="http://schemas.microsoft.com/office/drawing/2014/main" id="{89A59374-BD81-5C11-956A-870405097C5A}"/>
                </a:ext>
              </a:extLst>
            </p:cNvPr>
            <p:cNvSpPr txBox="1">
              <a:spLocks/>
            </p:cNvSpPr>
            <p:nvPr/>
          </p:nvSpPr>
          <p:spPr>
            <a:xfrm>
              <a:off x="8161866" y="3599765"/>
              <a:ext cx="1392122" cy="7046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Identify different types of mitigation scenarios for each possible risk </a:t>
              </a:r>
            </a:p>
          </p:txBody>
        </p:sp>
        <p:cxnSp>
          <p:nvCxnSpPr>
            <p:cNvPr id="78" name="Curved Connector 77">
              <a:extLst>
                <a:ext uri="{FF2B5EF4-FFF2-40B4-BE49-F238E27FC236}">
                  <a16:creationId xmlns:a16="http://schemas.microsoft.com/office/drawing/2014/main" id="{520C1773-CD50-8DD2-9665-5EF6BB52CED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6372528" y="3824656"/>
              <a:ext cx="1712684" cy="80590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Text Placeholder 5">
              <a:extLst>
                <a:ext uri="{FF2B5EF4-FFF2-40B4-BE49-F238E27FC236}">
                  <a16:creationId xmlns:a16="http://schemas.microsoft.com/office/drawing/2014/main" id="{DA1D1B1B-C3C8-8E3E-729C-A4CA261A06E4}"/>
                </a:ext>
              </a:extLst>
            </p:cNvPr>
            <p:cNvSpPr txBox="1">
              <a:spLocks/>
            </p:cNvSpPr>
            <p:nvPr/>
          </p:nvSpPr>
          <p:spPr>
            <a:xfrm>
              <a:off x="9638505" y="3122465"/>
              <a:ext cx="1132858" cy="539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Apply one of the predefined scenarios</a:t>
              </a:r>
            </a:p>
          </p:txBody>
        </p:sp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3BD82E7-61AA-2EB5-7308-FD0C3A8B56FD}"/>
                </a:ext>
              </a:extLst>
            </p:cNvPr>
            <p:cNvCxnSpPr>
              <a:cxnSpLocks/>
              <a:stCxn id="66" idx="3"/>
              <a:endCxn id="80" idx="2"/>
            </p:cNvCxnSpPr>
            <p:nvPr/>
          </p:nvCxnSpPr>
          <p:spPr>
            <a:xfrm flipV="1">
              <a:off x="9553988" y="3662210"/>
              <a:ext cx="650946" cy="28987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8" name="Text Placeholder 5">
              <a:extLst>
                <a:ext uri="{FF2B5EF4-FFF2-40B4-BE49-F238E27FC236}">
                  <a16:creationId xmlns:a16="http://schemas.microsoft.com/office/drawing/2014/main" id="{A95C35C7-5CC4-8B49-0A72-BD8C16285357}"/>
                </a:ext>
              </a:extLst>
            </p:cNvPr>
            <p:cNvSpPr txBox="1">
              <a:spLocks/>
            </p:cNvSpPr>
            <p:nvPr/>
          </p:nvSpPr>
          <p:spPr>
            <a:xfrm>
              <a:off x="7200121" y="4323586"/>
              <a:ext cx="1776949" cy="3619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dirty="0"/>
            </a:p>
          </p:txBody>
        </p:sp>
        <p:sp>
          <p:nvSpPr>
            <p:cNvPr id="109" name="Text Placeholder 5">
              <a:extLst>
                <a:ext uri="{FF2B5EF4-FFF2-40B4-BE49-F238E27FC236}">
                  <a16:creationId xmlns:a16="http://schemas.microsoft.com/office/drawing/2014/main" id="{8E0B819A-6397-5C01-7F4F-086D15EFB5C7}"/>
                </a:ext>
              </a:extLst>
            </p:cNvPr>
            <p:cNvSpPr txBox="1">
              <a:spLocks/>
            </p:cNvSpPr>
            <p:nvPr/>
          </p:nvSpPr>
          <p:spPr>
            <a:xfrm>
              <a:off x="9726276" y="4702639"/>
              <a:ext cx="1076817" cy="3961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User intervention</a:t>
              </a:r>
            </a:p>
          </p:txBody>
        </p:sp>
        <p:cxnSp>
          <p:nvCxnSpPr>
            <p:cNvPr id="114" name="Curved Connector 113">
              <a:extLst>
                <a:ext uri="{FF2B5EF4-FFF2-40B4-BE49-F238E27FC236}">
                  <a16:creationId xmlns:a16="http://schemas.microsoft.com/office/drawing/2014/main" id="{FFA013AC-2BF1-96C1-230C-D6A40BB1D8F6}"/>
                </a:ext>
              </a:extLst>
            </p:cNvPr>
            <p:cNvCxnSpPr>
              <a:cxnSpLocks/>
              <a:stCxn id="5" idx="3"/>
              <a:endCxn id="319" idx="1"/>
            </p:cNvCxnSpPr>
            <p:nvPr/>
          </p:nvCxnSpPr>
          <p:spPr>
            <a:xfrm>
              <a:off x="6372528" y="4630561"/>
              <a:ext cx="1820563" cy="27015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Curved Connector 117">
              <a:extLst>
                <a:ext uri="{FF2B5EF4-FFF2-40B4-BE49-F238E27FC236}">
                  <a16:creationId xmlns:a16="http://schemas.microsoft.com/office/drawing/2014/main" id="{D1E17D3E-D8AD-5E0B-A5D9-AE11F0D2C013}"/>
                </a:ext>
              </a:extLst>
            </p:cNvPr>
            <p:cNvCxnSpPr>
              <a:cxnSpLocks/>
              <a:stCxn id="33" idx="2"/>
              <a:endCxn id="66" idx="0"/>
            </p:cNvCxnSpPr>
            <p:nvPr/>
          </p:nvCxnSpPr>
          <p:spPr>
            <a:xfrm rot="16200000" flipH="1">
              <a:off x="8650574" y="3392411"/>
              <a:ext cx="412037" cy="266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0" name="Text Placeholder 5">
              <a:extLst>
                <a:ext uri="{FF2B5EF4-FFF2-40B4-BE49-F238E27FC236}">
                  <a16:creationId xmlns:a16="http://schemas.microsoft.com/office/drawing/2014/main" id="{8FAAFEE4-74D3-315F-53DE-5A4CB8EE4C80}"/>
                </a:ext>
              </a:extLst>
            </p:cNvPr>
            <p:cNvSpPr txBox="1">
              <a:spLocks/>
            </p:cNvSpPr>
            <p:nvPr/>
          </p:nvSpPr>
          <p:spPr>
            <a:xfrm>
              <a:off x="4844987" y="1636112"/>
              <a:ext cx="4201875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rgbClr val="A37B01"/>
                  </a:solidFill>
                </a:rPr>
                <a:t>Risk management software based on a simulation 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2992281-F9B0-A576-BF4E-19481A553CC7}"/>
                </a:ext>
              </a:extLst>
            </p:cNvPr>
            <p:cNvSpPr/>
            <p:nvPr/>
          </p:nvSpPr>
          <p:spPr>
            <a:xfrm>
              <a:off x="4757185" y="1992217"/>
              <a:ext cx="6152075" cy="3470510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Text Placeholder 5">
              <a:extLst>
                <a:ext uri="{FF2B5EF4-FFF2-40B4-BE49-F238E27FC236}">
                  <a16:creationId xmlns:a16="http://schemas.microsoft.com/office/drawing/2014/main" id="{C661E88C-AB99-6671-57BE-BE91B149CA21}"/>
                </a:ext>
              </a:extLst>
            </p:cNvPr>
            <p:cNvSpPr txBox="1">
              <a:spLocks/>
            </p:cNvSpPr>
            <p:nvPr/>
          </p:nvSpPr>
          <p:spPr>
            <a:xfrm>
              <a:off x="8193091" y="4579545"/>
              <a:ext cx="1076817" cy="642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Unpredicted hazards and undefined scenarios</a:t>
              </a:r>
            </a:p>
          </p:txBody>
        </p:sp>
      </p:grpSp>
      <p:sp>
        <p:nvSpPr>
          <p:cNvPr id="401" name="Right Arrow 400">
            <a:extLst>
              <a:ext uri="{FF2B5EF4-FFF2-40B4-BE49-F238E27FC236}">
                <a16:creationId xmlns:a16="http://schemas.microsoft.com/office/drawing/2014/main" id="{719296E0-7FCC-1D2C-3DA9-FFE4244D78DF}"/>
              </a:ext>
            </a:extLst>
          </p:cNvPr>
          <p:cNvSpPr/>
          <p:nvPr/>
        </p:nvSpPr>
        <p:spPr>
          <a:xfrm>
            <a:off x="10467439" y="3564015"/>
            <a:ext cx="370472" cy="35416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73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063821-0D63-0545-EAD3-DF0528F2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95" y="189610"/>
            <a:ext cx="10173010" cy="12244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Risk Management Software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GB" sz="1600" dirty="0"/>
              <a:t>Most hazardous accidents happened in the hauling operation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4B88BA-0782-3E2B-D50D-8DEB5E2EF9AC}"/>
              </a:ext>
            </a:extLst>
          </p:cNvPr>
          <p:cNvGrpSpPr/>
          <p:nvPr/>
        </p:nvGrpSpPr>
        <p:grpSpPr>
          <a:xfrm>
            <a:off x="1009495" y="1587039"/>
            <a:ext cx="10406922" cy="4223657"/>
            <a:chOff x="1009495" y="1587039"/>
            <a:chExt cx="10406922" cy="4223657"/>
          </a:xfrm>
        </p:grpSpPr>
        <p:graphicFrame>
          <p:nvGraphicFramePr>
            <p:cNvPr id="29" name="Text Placeholder 26">
              <a:extLst>
                <a:ext uri="{FF2B5EF4-FFF2-40B4-BE49-F238E27FC236}">
                  <a16:creationId xmlns:a16="http://schemas.microsoft.com/office/drawing/2014/main" id="{3C02AC66-78D2-CF20-20B3-3201C4668F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0020714"/>
                </p:ext>
              </p:extLst>
            </p:nvPr>
          </p:nvGraphicFramePr>
          <p:xfrm>
            <a:off x="1009495" y="1587039"/>
            <a:ext cx="7021285" cy="42236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FBD767-20B8-65A5-8F00-A52194AFB25E}"/>
                </a:ext>
              </a:extLst>
            </p:cNvPr>
            <p:cNvSpPr txBox="1"/>
            <p:nvPr/>
          </p:nvSpPr>
          <p:spPr>
            <a:xfrm>
              <a:off x="8847388" y="3060597"/>
              <a:ext cx="25690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Causes + Consequence</a:t>
              </a:r>
            </a:p>
            <a:p>
              <a:pPr algn="ctr"/>
              <a:r>
                <a:rPr lang="en-GB" dirty="0"/>
                <a:t>Bowtie Analysis</a:t>
              </a:r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6B80C837-D641-5553-8E8B-C09694DCA2B8}"/>
                </a:ext>
              </a:extLst>
            </p:cNvPr>
            <p:cNvSpPr/>
            <p:nvPr/>
          </p:nvSpPr>
          <p:spPr>
            <a:xfrm>
              <a:off x="8030780" y="3093254"/>
              <a:ext cx="816608" cy="601626"/>
            </a:xfrm>
            <a:prstGeom prst="rightArrow">
              <a:avLst>
                <a:gd name="adj1" fmla="val 50000"/>
                <a:gd name="adj2" fmla="val 5307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6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5476DFC-2C4A-820B-8861-5EA79372974D}"/>
              </a:ext>
            </a:extLst>
          </p:cNvPr>
          <p:cNvGrpSpPr/>
          <p:nvPr/>
        </p:nvGrpSpPr>
        <p:grpSpPr>
          <a:xfrm>
            <a:off x="4872137" y="1875264"/>
            <a:ext cx="2419926" cy="2559282"/>
            <a:chOff x="4610818" y="1986633"/>
            <a:chExt cx="2419926" cy="1728451"/>
          </a:xfrm>
        </p:grpSpPr>
        <p:sp>
          <p:nvSpPr>
            <p:cNvPr id="27" name="Footer Placeholder 3">
              <a:extLst>
                <a:ext uri="{FF2B5EF4-FFF2-40B4-BE49-F238E27FC236}">
                  <a16:creationId xmlns:a16="http://schemas.microsoft.com/office/drawing/2014/main" id="{0D7C90AA-FCE6-5311-B03D-670686E7A4C1}"/>
                </a:ext>
              </a:extLst>
            </p:cNvPr>
            <p:cNvSpPr txBox="1">
              <a:spLocks/>
            </p:cNvSpPr>
            <p:nvPr/>
          </p:nvSpPr>
          <p:spPr>
            <a:xfrm>
              <a:off x="4883450" y="1986633"/>
              <a:ext cx="1820207" cy="49468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9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tx1"/>
                  </a:solidFill>
                </a:rPr>
                <a:t>Discrete Event Modeling</a:t>
              </a:r>
            </a:p>
          </p:txBody>
        </p:sp>
        <p:sp>
          <p:nvSpPr>
            <p:cNvPr id="28" name="Terminator 27">
              <a:extLst>
                <a:ext uri="{FF2B5EF4-FFF2-40B4-BE49-F238E27FC236}">
                  <a16:creationId xmlns:a16="http://schemas.microsoft.com/office/drawing/2014/main" id="{4698AFCD-16A3-9A65-6DF2-0834FAD49711}"/>
                </a:ext>
              </a:extLst>
            </p:cNvPr>
            <p:cNvSpPr/>
            <p:nvPr/>
          </p:nvSpPr>
          <p:spPr>
            <a:xfrm>
              <a:off x="4610818" y="2359788"/>
              <a:ext cx="2419926" cy="1355296"/>
            </a:xfrm>
            <a:prstGeom prst="flowChartTerminator">
              <a:avLst/>
            </a:prstGeom>
            <a:noFill/>
            <a:ln w="1905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29" name="Footer Placeholder 3">
              <a:extLst>
                <a:ext uri="{FF2B5EF4-FFF2-40B4-BE49-F238E27FC236}">
                  <a16:creationId xmlns:a16="http://schemas.microsoft.com/office/drawing/2014/main" id="{44A8217F-AAC0-FF56-7B4E-1F3698B79831}"/>
                </a:ext>
              </a:extLst>
            </p:cNvPr>
            <p:cNvSpPr txBox="1">
              <a:spLocks/>
            </p:cNvSpPr>
            <p:nvPr/>
          </p:nvSpPr>
          <p:spPr>
            <a:xfrm>
              <a:off x="4999554" y="2536864"/>
              <a:ext cx="1588000" cy="38865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9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tx1"/>
                  </a:solidFill>
                </a:rPr>
                <a:t>Truck mobility modeling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3910D4E-6505-661E-69F2-947390EE799A}"/>
                </a:ext>
              </a:extLst>
            </p:cNvPr>
            <p:cNvSpPr/>
            <p:nvPr/>
          </p:nvSpPr>
          <p:spPr>
            <a:xfrm>
              <a:off x="5004961" y="2517196"/>
              <a:ext cx="1605924" cy="104949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31" name="Footer Placeholder 3">
              <a:extLst>
                <a:ext uri="{FF2B5EF4-FFF2-40B4-BE49-F238E27FC236}">
                  <a16:creationId xmlns:a16="http://schemas.microsoft.com/office/drawing/2014/main" id="{2D4C270B-6303-36E8-6801-6FB66749CB3A}"/>
                </a:ext>
              </a:extLst>
            </p:cNvPr>
            <p:cNvSpPr txBox="1">
              <a:spLocks/>
            </p:cNvSpPr>
            <p:nvPr/>
          </p:nvSpPr>
          <p:spPr>
            <a:xfrm>
              <a:off x="4986366" y="2850403"/>
              <a:ext cx="1588000" cy="38865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9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tx1"/>
                  </a:solidFill>
                </a:rPr>
                <a:t>Possible hazard modeling</a:t>
              </a:r>
            </a:p>
          </p:txBody>
        </p:sp>
        <p:sp>
          <p:nvSpPr>
            <p:cNvPr id="32" name="Footer Placeholder 3">
              <a:extLst>
                <a:ext uri="{FF2B5EF4-FFF2-40B4-BE49-F238E27FC236}">
                  <a16:creationId xmlns:a16="http://schemas.microsoft.com/office/drawing/2014/main" id="{D15C5045-19E1-DF2D-3817-720614F48381}"/>
                </a:ext>
              </a:extLst>
            </p:cNvPr>
            <p:cNvSpPr txBox="1">
              <a:spLocks/>
            </p:cNvSpPr>
            <p:nvPr/>
          </p:nvSpPr>
          <p:spPr>
            <a:xfrm>
              <a:off x="4999554" y="3193168"/>
              <a:ext cx="1588000" cy="38865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9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tx1"/>
                  </a:solidFill>
                </a:rPr>
                <a:t>Integrating models into the mine data</a:t>
              </a:r>
            </a:p>
          </p:txBody>
        </p:sp>
      </p:grp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0ABE3B84-7465-EEC8-29A3-FEE2AB6570B5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V="1">
            <a:off x="3980884" y="3431167"/>
            <a:ext cx="891253" cy="7301"/>
          </a:xfrm>
          <a:prstGeom prst="curved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FBF21821-C535-7D2C-B7F3-DF227BBCA1FB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 flipV="1">
            <a:off x="7292063" y="3425157"/>
            <a:ext cx="969538" cy="6010"/>
          </a:xfrm>
          <a:prstGeom prst="curved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F17B67B-B3D1-8B3E-10FA-6ED3616CD948}"/>
              </a:ext>
            </a:extLst>
          </p:cNvPr>
          <p:cNvGrpSpPr/>
          <p:nvPr/>
        </p:nvGrpSpPr>
        <p:grpSpPr>
          <a:xfrm>
            <a:off x="8259650" y="857657"/>
            <a:ext cx="2378729" cy="4593147"/>
            <a:chOff x="8185266" y="1027806"/>
            <a:chExt cx="2378729" cy="459314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60A9474-C488-A100-DE49-D61B4ED81365}"/>
                </a:ext>
              </a:extLst>
            </p:cNvPr>
            <p:cNvGrpSpPr/>
            <p:nvPr/>
          </p:nvGrpSpPr>
          <p:grpSpPr>
            <a:xfrm>
              <a:off x="8187217" y="1027806"/>
              <a:ext cx="2376778" cy="4593147"/>
              <a:chOff x="4610818" y="1928485"/>
              <a:chExt cx="2376778" cy="2925456"/>
            </a:xfrm>
          </p:grpSpPr>
          <p:sp>
            <p:nvSpPr>
              <p:cNvPr id="34" name="Footer Placeholder 3">
                <a:extLst>
                  <a:ext uri="{FF2B5EF4-FFF2-40B4-BE49-F238E27FC236}">
                    <a16:creationId xmlns:a16="http://schemas.microsoft.com/office/drawing/2014/main" id="{DFB4FFA7-3073-C7AE-36CD-D5CFD0CE57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8707" y="1928485"/>
                <a:ext cx="1858432" cy="49468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9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solidFill>
                      <a:schemeClr val="tx1"/>
                    </a:solidFill>
                  </a:rPr>
                  <a:t>Simulation and UI</a:t>
                </a:r>
              </a:p>
            </p:txBody>
          </p:sp>
          <p:sp>
            <p:nvSpPr>
              <p:cNvPr id="35" name="Terminator 34">
                <a:extLst>
                  <a:ext uri="{FF2B5EF4-FFF2-40B4-BE49-F238E27FC236}">
                    <a16:creationId xmlns:a16="http://schemas.microsoft.com/office/drawing/2014/main" id="{F639A78F-89A6-BDB7-72E7-E6355794AE15}"/>
                  </a:ext>
                </a:extLst>
              </p:cNvPr>
              <p:cNvSpPr/>
              <p:nvPr/>
            </p:nvSpPr>
            <p:spPr>
              <a:xfrm>
                <a:off x="4610818" y="2273601"/>
                <a:ext cx="2376778" cy="2580340"/>
              </a:xfrm>
              <a:prstGeom prst="flowChartTerminator">
                <a:avLst/>
              </a:prstGeom>
              <a:noFill/>
              <a:ln w="1905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ooter Placeholder 3">
                <a:extLst>
                  <a:ext uri="{FF2B5EF4-FFF2-40B4-BE49-F238E27FC236}">
                    <a16:creationId xmlns:a16="http://schemas.microsoft.com/office/drawing/2014/main" id="{5C4C03E8-38C3-13E8-07F8-207E5E59E4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99554" y="2446414"/>
                <a:ext cx="1588000" cy="3052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9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solidFill>
                      <a:schemeClr val="tx1"/>
                    </a:solidFill>
                  </a:rPr>
                  <a:t>Mine map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9A2DBC-5104-9AFF-FFBE-901DFD61C529}"/>
                  </a:ext>
                </a:extLst>
              </p:cNvPr>
              <p:cNvSpPr/>
              <p:nvPr/>
            </p:nvSpPr>
            <p:spPr>
              <a:xfrm>
                <a:off x="5004347" y="2419205"/>
                <a:ext cx="1605924" cy="114228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oter Placeholder 3">
                <a:extLst>
                  <a:ext uri="{FF2B5EF4-FFF2-40B4-BE49-F238E27FC236}">
                    <a16:creationId xmlns:a16="http://schemas.microsoft.com/office/drawing/2014/main" id="{D4C691C1-9E63-398E-7AA4-0D23098C11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7998" y="2704135"/>
                <a:ext cx="1588000" cy="268407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9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solidFill>
                      <a:schemeClr val="tx1"/>
                    </a:solidFill>
                  </a:rPr>
                  <a:t>Road network</a:t>
                </a:r>
              </a:p>
            </p:txBody>
          </p:sp>
          <p:sp>
            <p:nvSpPr>
              <p:cNvPr id="39" name="Footer Placeholder 3">
                <a:extLst>
                  <a:ext uri="{FF2B5EF4-FFF2-40B4-BE49-F238E27FC236}">
                    <a16:creationId xmlns:a16="http://schemas.microsoft.com/office/drawing/2014/main" id="{45299B38-0B07-9AA1-17FB-82ADB40639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99554" y="2920282"/>
                <a:ext cx="1588000" cy="268407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9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solidFill>
                      <a:schemeClr val="tx1"/>
                    </a:solidFill>
                  </a:rPr>
                  <a:t>Locations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F5C1D96-3336-9509-2305-FE36B831A81B}"/>
                </a:ext>
              </a:extLst>
            </p:cNvPr>
            <p:cNvSpPr/>
            <p:nvPr/>
          </p:nvSpPr>
          <p:spPr>
            <a:xfrm>
              <a:off x="8594024" y="3669968"/>
              <a:ext cx="1605924" cy="169158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41" name="Footer Placeholder 3">
              <a:extLst>
                <a:ext uri="{FF2B5EF4-FFF2-40B4-BE49-F238E27FC236}">
                  <a16:creationId xmlns:a16="http://schemas.microsoft.com/office/drawing/2014/main" id="{47C610FB-6B3B-8129-EED8-702EF7C16E60}"/>
                </a:ext>
              </a:extLst>
            </p:cNvPr>
            <p:cNvSpPr txBox="1">
              <a:spLocks/>
            </p:cNvSpPr>
            <p:nvPr/>
          </p:nvSpPr>
          <p:spPr>
            <a:xfrm>
              <a:off x="8597333" y="3720377"/>
              <a:ext cx="1588000" cy="479199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9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tx1"/>
                  </a:solidFill>
                </a:rPr>
                <a:t>Implementing scenarios in models</a:t>
              </a:r>
            </a:p>
          </p:txBody>
        </p:sp>
        <p:sp>
          <p:nvSpPr>
            <p:cNvPr id="42" name="Footer Placeholder 3">
              <a:extLst>
                <a:ext uri="{FF2B5EF4-FFF2-40B4-BE49-F238E27FC236}">
                  <a16:creationId xmlns:a16="http://schemas.microsoft.com/office/drawing/2014/main" id="{1F55A3D4-604E-C73E-BD2D-F69856B30FB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7730168" y="2469658"/>
              <a:ext cx="1404876" cy="49468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9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43" name="Footer Placeholder 3">
              <a:extLst>
                <a:ext uri="{FF2B5EF4-FFF2-40B4-BE49-F238E27FC236}">
                  <a16:creationId xmlns:a16="http://schemas.microsoft.com/office/drawing/2014/main" id="{BC71EA91-446B-63B0-CC0A-B9569A48117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7753499" y="4175476"/>
              <a:ext cx="1404876" cy="49468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9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tx1"/>
                  </a:solidFill>
                </a:rPr>
                <a:t>Simulation</a:t>
              </a:r>
            </a:p>
          </p:txBody>
        </p:sp>
        <p:sp>
          <p:nvSpPr>
            <p:cNvPr id="48" name="Footer Placeholder 3">
              <a:extLst>
                <a:ext uri="{FF2B5EF4-FFF2-40B4-BE49-F238E27FC236}">
                  <a16:creationId xmlns:a16="http://schemas.microsoft.com/office/drawing/2014/main" id="{F17E1BF6-3E68-7955-FFE7-FA756DAEAEDA}"/>
                </a:ext>
              </a:extLst>
            </p:cNvPr>
            <p:cNvSpPr txBox="1">
              <a:spLocks/>
            </p:cNvSpPr>
            <p:nvPr/>
          </p:nvSpPr>
          <p:spPr>
            <a:xfrm>
              <a:off x="8589163" y="2902964"/>
              <a:ext cx="1588000" cy="421416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9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tx1"/>
                  </a:solidFill>
                </a:rPr>
                <a:t>Mobility</a:t>
              </a:r>
            </a:p>
          </p:txBody>
        </p:sp>
        <p:sp>
          <p:nvSpPr>
            <p:cNvPr id="49" name="Footer Placeholder 3">
              <a:extLst>
                <a:ext uri="{FF2B5EF4-FFF2-40B4-BE49-F238E27FC236}">
                  <a16:creationId xmlns:a16="http://schemas.microsoft.com/office/drawing/2014/main" id="{18EA848D-2B41-C7EA-3604-CF582BF9372C}"/>
                </a:ext>
              </a:extLst>
            </p:cNvPr>
            <p:cNvSpPr txBox="1">
              <a:spLocks/>
            </p:cNvSpPr>
            <p:nvPr/>
          </p:nvSpPr>
          <p:spPr>
            <a:xfrm>
              <a:off x="8581606" y="3238479"/>
              <a:ext cx="1588000" cy="33928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9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tx1"/>
                  </a:solidFill>
                </a:rPr>
                <a:t>Hazards</a:t>
              </a:r>
            </a:p>
          </p:txBody>
        </p:sp>
        <p:sp>
          <p:nvSpPr>
            <p:cNvPr id="51" name="Footer Placeholder 3">
              <a:extLst>
                <a:ext uri="{FF2B5EF4-FFF2-40B4-BE49-F238E27FC236}">
                  <a16:creationId xmlns:a16="http://schemas.microsoft.com/office/drawing/2014/main" id="{0AB10D4F-20A2-1A10-3F5E-667A03418F2D}"/>
                </a:ext>
              </a:extLst>
            </p:cNvPr>
            <p:cNvSpPr txBox="1">
              <a:spLocks/>
            </p:cNvSpPr>
            <p:nvPr/>
          </p:nvSpPr>
          <p:spPr>
            <a:xfrm>
              <a:off x="8594795" y="4367058"/>
              <a:ext cx="1588000" cy="479199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9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tx1"/>
                  </a:solidFill>
                </a:rPr>
                <a:t>Integrate models with UI</a:t>
              </a:r>
            </a:p>
          </p:txBody>
        </p:sp>
        <p:sp>
          <p:nvSpPr>
            <p:cNvPr id="52" name="Footer Placeholder 3">
              <a:extLst>
                <a:ext uri="{FF2B5EF4-FFF2-40B4-BE49-F238E27FC236}">
                  <a16:creationId xmlns:a16="http://schemas.microsoft.com/office/drawing/2014/main" id="{7EF851A1-8697-DC48-BA32-A252ECA6611E}"/>
                </a:ext>
              </a:extLst>
            </p:cNvPr>
            <p:cNvSpPr txBox="1">
              <a:spLocks/>
            </p:cNvSpPr>
            <p:nvPr/>
          </p:nvSpPr>
          <p:spPr>
            <a:xfrm>
              <a:off x="8572733" y="4890191"/>
              <a:ext cx="1588000" cy="479199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9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tx1"/>
                  </a:solidFill>
                </a:rPr>
                <a:t>Develop risk profile </a:t>
              </a:r>
            </a:p>
          </p:txBody>
        </p:sp>
      </p:grpSp>
      <p:sp>
        <p:nvSpPr>
          <p:cNvPr id="53" name="Title 3">
            <a:extLst>
              <a:ext uri="{FF2B5EF4-FFF2-40B4-BE49-F238E27FC236}">
                <a16:creationId xmlns:a16="http://schemas.microsoft.com/office/drawing/2014/main" id="{F7056F33-07EF-80A4-9D97-B9426B2EEA6D}"/>
              </a:ext>
            </a:extLst>
          </p:cNvPr>
          <p:cNvSpPr txBox="1">
            <a:spLocks/>
          </p:cNvSpPr>
          <p:nvPr/>
        </p:nvSpPr>
        <p:spPr>
          <a:xfrm>
            <a:off x="955180" y="-644849"/>
            <a:ext cx="10173010" cy="938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Risk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Management</a:t>
            </a:r>
            <a:r>
              <a:rPr lang="en-US" sz="4000" dirty="0"/>
              <a:t> Software</a:t>
            </a:r>
            <a:br>
              <a:rPr lang="en-US" sz="4000" dirty="0"/>
            </a:br>
            <a:r>
              <a:rPr lang="en-GB" sz="1600" dirty="0"/>
              <a:t>Process Simulation based on DES Method</a:t>
            </a:r>
            <a:endParaRPr lang="en-GB" sz="1100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8D17385-916A-0A36-A56A-13145830DC79}"/>
              </a:ext>
            </a:extLst>
          </p:cNvPr>
          <p:cNvGrpSpPr/>
          <p:nvPr/>
        </p:nvGrpSpPr>
        <p:grpSpPr>
          <a:xfrm>
            <a:off x="2051670" y="6003327"/>
            <a:ext cx="1493735" cy="457200"/>
            <a:chOff x="2503958" y="6137580"/>
            <a:chExt cx="1493735" cy="4572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B0E3D5-11BF-9048-0158-766B1401DAA8}"/>
                </a:ext>
              </a:extLst>
            </p:cNvPr>
            <p:cNvSpPr/>
            <p:nvPr/>
          </p:nvSpPr>
          <p:spPr>
            <a:xfrm>
              <a:off x="2503958" y="6137580"/>
              <a:ext cx="1493735" cy="4572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E27D102-89E9-568C-2F50-F4920A69F142}"/>
                </a:ext>
              </a:extLst>
            </p:cNvPr>
            <p:cNvSpPr txBox="1"/>
            <p:nvPr/>
          </p:nvSpPr>
          <p:spPr>
            <a:xfrm>
              <a:off x="2844245" y="6181514"/>
              <a:ext cx="753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Task 1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B04BDC-B0A2-BDEF-7F51-CDBCE9BFE6D4}"/>
              </a:ext>
            </a:extLst>
          </p:cNvPr>
          <p:cNvGrpSpPr/>
          <p:nvPr/>
        </p:nvGrpSpPr>
        <p:grpSpPr>
          <a:xfrm>
            <a:off x="5486464" y="6003327"/>
            <a:ext cx="1493735" cy="457200"/>
            <a:chOff x="5515348" y="6173950"/>
            <a:chExt cx="1493735" cy="4572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05D4A71-8346-F87E-55A0-A949C0E3DFF1}"/>
                </a:ext>
              </a:extLst>
            </p:cNvPr>
            <p:cNvSpPr/>
            <p:nvPr/>
          </p:nvSpPr>
          <p:spPr>
            <a:xfrm>
              <a:off x="5515348" y="6173950"/>
              <a:ext cx="1493735" cy="4572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3E663FB-9DDE-B810-7708-D4347701143C}"/>
                </a:ext>
              </a:extLst>
            </p:cNvPr>
            <p:cNvSpPr txBox="1"/>
            <p:nvPr/>
          </p:nvSpPr>
          <p:spPr>
            <a:xfrm>
              <a:off x="5885541" y="6217884"/>
              <a:ext cx="753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Task 2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A541C30-0E92-A35E-9FC3-EE6E8DE3982E}"/>
              </a:ext>
            </a:extLst>
          </p:cNvPr>
          <p:cNvGrpSpPr/>
          <p:nvPr/>
        </p:nvGrpSpPr>
        <p:grpSpPr>
          <a:xfrm>
            <a:off x="8569729" y="5955365"/>
            <a:ext cx="1493735" cy="457200"/>
            <a:chOff x="8656393" y="6105891"/>
            <a:chExt cx="1493735" cy="4572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C3F00D-EABB-2C10-EAEA-C9E6E3FCDCFA}"/>
                </a:ext>
              </a:extLst>
            </p:cNvPr>
            <p:cNvSpPr/>
            <p:nvPr/>
          </p:nvSpPr>
          <p:spPr>
            <a:xfrm>
              <a:off x="8656393" y="6105891"/>
              <a:ext cx="1493735" cy="4572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E8659C-C0CF-682E-5885-CBF579FCF147}"/>
                </a:ext>
              </a:extLst>
            </p:cNvPr>
            <p:cNvSpPr txBox="1"/>
            <p:nvPr/>
          </p:nvSpPr>
          <p:spPr>
            <a:xfrm>
              <a:off x="8808435" y="6149825"/>
              <a:ext cx="1220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Tasks 2 &amp; 3</a:t>
              </a:r>
            </a:p>
          </p:txBody>
        </p:sp>
      </p:grpSp>
      <p:sp>
        <p:nvSpPr>
          <p:cNvPr id="71" name="Right Arrow 70">
            <a:extLst>
              <a:ext uri="{FF2B5EF4-FFF2-40B4-BE49-F238E27FC236}">
                <a16:creationId xmlns:a16="http://schemas.microsoft.com/office/drawing/2014/main" id="{39165C3A-3332-48A6-0019-5CD16B3D7722}"/>
              </a:ext>
            </a:extLst>
          </p:cNvPr>
          <p:cNvSpPr/>
          <p:nvPr/>
        </p:nvSpPr>
        <p:spPr>
          <a:xfrm>
            <a:off x="3694073" y="6202052"/>
            <a:ext cx="1643722" cy="14740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0A9ECC92-89E2-B57E-6229-E47B0F67A78E}"/>
              </a:ext>
            </a:extLst>
          </p:cNvPr>
          <p:cNvSpPr/>
          <p:nvPr/>
        </p:nvSpPr>
        <p:spPr>
          <a:xfrm>
            <a:off x="7051390" y="6164789"/>
            <a:ext cx="1488767" cy="18466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693067F-D0D6-2DCF-8093-A49B71F1E7ED}"/>
              </a:ext>
            </a:extLst>
          </p:cNvPr>
          <p:cNvGrpSpPr/>
          <p:nvPr/>
        </p:nvGrpSpPr>
        <p:grpSpPr>
          <a:xfrm>
            <a:off x="1252337" y="773456"/>
            <a:ext cx="2728547" cy="5014688"/>
            <a:chOff x="1306287" y="1009731"/>
            <a:chExt cx="2728547" cy="50146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356C10E-8A9F-0327-8B1B-15583983CCDE}"/>
                </a:ext>
              </a:extLst>
            </p:cNvPr>
            <p:cNvGrpSpPr/>
            <p:nvPr/>
          </p:nvGrpSpPr>
          <p:grpSpPr>
            <a:xfrm>
              <a:off x="1306287" y="1009731"/>
              <a:ext cx="2728547" cy="4904645"/>
              <a:chOff x="716042" y="1610217"/>
              <a:chExt cx="2444597" cy="4904645"/>
            </a:xfrm>
          </p:grpSpPr>
          <p:sp>
            <p:nvSpPr>
              <p:cNvPr id="8" name="Footer Placeholder 3">
                <a:extLst>
                  <a:ext uri="{FF2B5EF4-FFF2-40B4-BE49-F238E27FC236}">
                    <a16:creationId xmlns:a16="http://schemas.microsoft.com/office/drawing/2014/main" id="{6827C06B-F29E-50CA-B632-79DD3BEE66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7468" y="3493053"/>
                <a:ext cx="1229105" cy="643756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9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tx1"/>
                    </a:solidFill>
                  </a:rPr>
                  <a:t>Long-term, and short-term plans</a:t>
                </a:r>
              </a:p>
            </p:txBody>
          </p:sp>
          <p:sp>
            <p:nvSpPr>
              <p:cNvPr id="9" name="Footer Placeholder 3">
                <a:extLst>
                  <a:ext uri="{FF2B5EF4-FFF2-40B4-BE49-F238E27FC236}">
                    <a16:creationId xmlns:a16="http://schemas.microsoft.com/office/drawing/2014/main" id="{515B811B-375E-7B04-EF9A-A46099D00E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0850" y="4052504"/>
                <a:ext cx="1229105" cy="4946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9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tx1"/>
                    </a:solidFill>
                  </a:rPr>
                  <a:t>Road network and map</a:t>
                </a:r>
              </a:p>
            </p:txBody>
          </p:sp>
          <p:sp>
            <p:nvSpPr>
              <p:cNvPr id="11" name="Footer Placeholder 3">
                <a:extLst>
                  <a:ext uri="{FF2B5EF4-FFF2-40B4-BE49-F238E27FC236}">
                    <a16:creationId xmlns:a16="http://schemas.microsoft.com/office/drawing/2014/main" id="{DDC20BCD-C84D-B9E1-1F94-C8B8967D70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8977" y="4502066"/>
                <a:ext cx="1352506" cy="4946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9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tx1"/>
                    </a:solidFill>
                  </a:rPr>
                  <a:t>Source and Destination locations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6259EAD-DAB1-9753-E468-36441BC941A4}"/>
                  </a:ext>
                </a:extLst>
              </p:cNvPr>
              <p:cNvSpPr/>
              <p:nvPr/>
            </p:nvSpPr>
            <p:spPr>
              <a:xfrm>
                <a:off x="1244107" y="3472488"/>
                <a:ext cx="1582594" cy="2025853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0CD2B0A-D986-2D4A-78AB-FB3E03604CBF}"/>
                  </a:ext>
                </a:extLst>
              </p:cNvPr>
              <p:cNvSpPr/>
              <p:nvPr/>
            </p:nvSpPr>
            <p:spPr>
              <a:xfrm>
                <a:off x="1246342" y="2393429"/>
                <a:ext cx="1582594" cy="976772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ooter Placeholder 3">
                <a:extLst>
                  <a:ext uri="{FF2B5EF4-FFF2-40B4-BE49-F238E27FC236}">
                    <a16:creationId xmlns:a16="http://schemas.microsoft.com/office/drawing/2014/main" id="{76791978-F2E3-6183-5F70-2B7712DA3A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9460" y="2418203"/>
                <a:ext cx="1404876" cy="4946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9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tx1"/>
                    </a:solidFill>
                  </a:rPr>
                  <a:t>Fleet characteristics</a:t>
                </a:r>
              </a:p>
            </p:txBody>
          </p:sp>
          <p:sp>
            <p:nvSpPr>
              <p:cNvPr id="15" name="Footer Placeholder 3">
                <a:extLst>
                  <a:ext uri="{FF2B5EF4-FFF2-40B4-BE49-F238E27FC236}">
                    <a16:creationId xmlns:a16="http://schemas.microsoft.com/office/drawing/2014/main" id="{0BD6023C-49EF-FD9B-E0B1-803183066D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7421" y="2856840"/>
                <a:ext cx="1404876" cy="4946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9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tx1"/>
                    </a:solidFill>
                  </a:rPr>
                  <a:t>Fleet size</a:t>
                </a:r>
              </a:p>
            </p:txBody>
          </p:sp>
          <p:sp>
            <p:nvSpPr>
              <p:cNvPr id="20" name="Footer Placeholder 3">
                <a:extLst>
                  <a:ext uri="{FF2B5EF4-FFF2-40B4-BE49-F238E27FC236}">
                    <a16:creationId xmlns:a16="http://schemas.microsoft.com/office/drawing/2014/main" id="{FF5D8295-777F-BD81-722D-432F1912E953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435118" y="2706213"/>
                <a:ext cx="1404876" cy="4946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9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solidFill>
                      <a:schemeClr val="tx1"/>
                    </a:solidFill>
                  </a:rPr>
                  <a:t>Fleet Data</a:t>
                </a:r>
              </a:p>
            </p:txBody>
          </p:sp>
          <p:sp>
            <p:nvSpPr>
              <p:cNvPr id="21" name="Footer Placeholder 3">
                <a:extLst>
                  <a:ext uri="{FF2B5EF4-FFF2-40B4-BE49-F238E27FC236}">
                    <a16:creationId xmlns:a16="http://schemas.microsoft.com/office/drawing/2014/main" id="{6A52B238-23FA-F5ED-4BEB-DA226F71C494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401079" y="4143220"/>
                <a:ext cx="1404876" cy="4946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9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solidFill>
                      <a:schemeClr val="tx1"/>
                    </a:solidFill>
                  </a:rPr>
                  <a:t>Mining Data</a:t>
                </a:r>
              </a:p>
            </p:txBody>
          </p:sp>
          <p:sp>
            <p:nvSpPr>
              <p:cNvPr id="23" name="Terminator 22">
                <a:extLst>
                  <a:ext uri="{FF2B5EF4-FFF2-40B4-BE49-F238E27FC236}">
                    <a16:creationId xmlns:a16="http://schemas.microsoft.com/office/drawing/2014/main" id="{C6226CF6-EA53-26FA-A043-AC7CAE682968}"/>
                  </a:ext>
                </a:extLst>
              </p:cNvPr>
              <p:cNvSpPr/>
              <p:nvPr/>
            </p:nvSpPr>
            <p:spPr>
              <a:xfrm>
                <a:off x="716042" y="2035595"/>
                <a:ext cx="2444597" cy="4479267"/>
              </a:xfrm>
              <a:prstGeom prst="flowChartTerminator">
                <a:avLst/>
              </a:prstGeom>
              <a:noFill/>
              <a:ln w="1905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ooter Placeholder 3">
                <a:extLst>
                  <a:ext uri="{FF2B5EF4-FFF2-40B4-BE49-F238E27FC236}">
                    <a16:creationId xmlns:a16="http://schemas.microsoft.com/office/drawing/2014/main" id="{20F5756F-7AFC-4D0B-C46B-87D8B62524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4613" y="1610217"/>
                <a:ext cx="2002544" cy="49468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ctr" defTabSz="914400" rtl="0" eaLnBrk="1" latinLnBrk="0" hangingPunct="1">
                  <a:defRPr sz="9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>
                    <a:solidFill>
                      <a:schemeClr val="tx1"/>
                    </a:solidFill>
                  </a:rPr>
                  <a:t>Database</a:t>
                </a:r>
              </a:p>
            </p:txBody>
          </p:sp>
        </p:grpSp>
        <p:sp>
          <p:nvSpPr>
            <p:cNvPr id="25" name="Footer Placeholder 3">
              <a:extLst>
                <a:ext uri="{FF2B5EF4-FFF2-40B4-BE49-F238E27FC236}">
                  <a16:creationId xmlns:a16="http://schemas.microsoft.com/office/drawing/2014/main" id="{327BC4FE-12CB-43A4-381A-3FA66EC6797F}"/>
                </a:ext>
              </a:extLst>
            </p:cNvPr>
            <p:cNvSpPr txBox="1">
              <a:spLocks/>
            </p:cNvSpPr>
            <p:nvPr/>
          </p:nvSpPr>
          <p:spPr>
            <a:xfrm>
              <a:off x="2105620" y="4390639"/>
              <a:ext cx="1352506" cy="49468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9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tx1"/>
                  </a:solidFill>
                </a:rPr>
                <a:t>Block Model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F1B497E-3F84-6369-B754-EB3B90409DE9}"/>
                </a:ext>
              </a:extLst>
            </p:cNvPr>
            <p:cNvSpPr/>
            <p:nvPr/>
          </p:nvSpPr>
          <p:spPr>
            <a:xfrm>
              <a:off x="1902630" y="4978601"/>
              <a:ext cx="1759477" cy="76359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76" name="Footer Placeholder 3">
              <a:extLst>
                <a:ext uri="{FF2B5EF4-FFF2-40B4-BE49-F238E27FC236}">
                  <a16:creationId xmlns:a16="http://schemas.microsoft.com/office/drawing/2014/main" id="{1C261691-997D-3CBB-772F-5528C1C33421}"/>
                </a:ext>
              </a:extLst>
            </p:cNvPr>
            <p:cNvSpPr txBox="1">
              <a:spLocks/>
            </p:cNvSpPr>
            <p:nvPr/>
          </p:nvSpPr>
          <p:spPr>
            <a:xfrm>
              <a:off x="1994866" y="4950006"/>
              <a:ext cx="1568058" cy="49468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9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tx1"/>
                  </a:solidFill>
                </a:rPr>
                <a:t>Risk Details</a:t>
              </a:r>
            </a:p>
          </p:txBody>
        </p:sp>
        <p:sp>
          <p:nvSpPr>
            <p:cNvPr id="77" name="Footer Placeholder 3">
              <a:extLst>
                <a:ext uri="{FF2B5EF4-FFF2-40B4-BE49-F238E27FC236}">
                  <a16:creationId xmlns:a16="http://schemas.microsoft.com/office/drawing/2014/main" id="{0C67A159-9EBE-1EC9-5B32-3D2F0E93BEFA}"/>
                </a:ext>
              </a:extLst>
            </p:cNvPr>
            <p:cNvSpPr txBox="1">
              <a:spLocks/>
            </p:cNvSpPr>
            <p:nvPr/>
          </p:nvSpPr>
          <p:spPr>
            <a:xfrm>
              <a:off x="1979254" y="5315161"/>
              <a:ext cx="1568058" cy="49468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9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tx1"/>
                  </a:solidFill>
                </a:rPr>
                <a:t>Scenarios</a:t>
              </a:r>
            </a:p>
          </p:txBody>
        </p:sp>
        <p:sp>
          <p:nvSpPr>
            <p:cNvPr id="78" name="Footer Placeholder 3">
              <a:extLst>
                <a:ext uri="{FF2B5EF4-FFF2-40B4-BE49-F238E27FC236}">
                  <a16:creationId xmlns:a16="http://schemas.microsoft.com/office/drawing/2014/main" id="{023E0586-A827-0E10-8A9B-5726DA783B3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030457" y="5045911"/>
              <a:ext cx="1404876" cy="552139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9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tx1"/>
                  </a:solidFill>
                </a:rPr>
                <a:t>Risk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603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1D8EF-CC18-3533-2602-EFA9E358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378853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Discussion &amp; Future Works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03390F-3EA8-6A07-75EC-253847659329}"/>
              </a:ext>
            </a:extLst>
          </p:cNvPr>
          <p:cNvSpPr txBox="1">
            <a:spLocks/>
          </p:cNvSpPr>
          <p:nvPr/>
        </p:nvSpPr>
        <p:spPr>
          <a:xfrm>
            <a:off x="719593" y="3810003"/>
            <a:ext cx="6172200" cy="114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Action point</a:t>
            </a:r>
          </a:p>
          <a:p>
            <a:pPr marL="846138" lvl="1" indent="-401638">
              <a:buFont typeface="Wingdings" pitchFamily="2" charset="2"/>
              <a:buChar char="q"/>
            </a:pPr>
            <a:r>
              <a:rPr lang="en-GB" sz="1600" dirty="0"/>
              <a:t>Sim event models to check for python compiler</a:t>
            </a:r>
          </a:p>
          <a:p>
            <a:pPr marL="846138" lvl="1" indent="-401638">
              <a:buFont typeface="Wingdings" pitchFamily="2" charset="2"/>
              <a:buChar char="q"/>
            </a:pPr>
            <a:r>
              <a:rPr lang="en-GB" sz="1600" dirty="0"/>
              <a:t>Complete the problem definition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494E765-708D-3963-7DED-344462E40DE7}"/>
              </a:ext>
            </a:extLst>
          </p:cNvPr>
          <p:cNvSpPr txBox="1">
            <a:spLocks/>
          </p:cNvSpPr>
          <p:nvPr/>
        </p:nvSpPr>
        <p:spPr>
          <a:xfrm>
            <a:off x="719593" y="1652329"/>
            <a:ext cx="5885089" cy="17763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chemeClr val="tx1">
                    <a:tint val="75000"/>
                  </a:schemeClr>
                </a:solidFill>
              </a:rPr>
              <a:t>Point of Discussion</a:t>
            </a:r>
            <a:endParaRPr lang="en-GB" sz="1600" dirty="0">
              <a:solidFill>
                <a:schemeClr val="tx1">
                  <a:tint val="75000"/>
                </a:schemeClr>
              </a:solidFill>
            </a:endParaRPr>
          </a:p>
          <a:p>
            <a:pPr marL="846138" indent="-401638">
              <a:buFont typeface="Wingdings" pitchFamily="2" charset="2"/>
              <a:buChar char="q"/>
            </a:pPr>
            <a:r>
              <a:rPr lang="en-GB" sz="1600" dirty="0">
                <a:solidFill>
                  <a:schemeClr val="tx1">
                    <a:tint val="75000"/>
                  </a:schemeClr>
                </a:solidFill>
              </a:rPr>
              <a:t>Defining risk profile </a:t>
            </a:r>
          </a:p>
          <a:p>
            <a:pPr marL="1160463" lvl="1" indent="-314325"/>
            <a:r>
              <a:rPr lang="en-GB" sz="1600" dirty="0">
                <a:solidFill>
                  <a:schemeClr val="tx1">
                    <a:tint val="75000"/>
                  </a:schemeClr>
                </a:solidFill>
              </a:rPr>
              <a:t>Details of risk profile, </a:t>
            </a:r>
          </a:p>
          <a:p>
            <a:pPr marL="1160463" lvl="1" indent="-314325"/>
            <a:r>
              <a:rPr lang="en-GB" sz="1600" dirty="0">
                <a:solidFill>
                  <a:schemeClr val="tx1">
                    <a:tint val="75000"/>
                  </a:schemeClr>
                </a:solidFill>
              </a:rPr>
              <a:t>Qualitative or Quantitative?</a:t>
            </a:r>
          </a:p>
          <a:p>
            <a:pPr marL="846138" indent="-401638">
              <a:buFont typeface="Wingdings" pitchFamily="2" charset="2"/>
              <a:buChar char="q"/>
            </a:pPr>
            <a:r>
              <a:rPr lang="en-GB" sz="1600" dirty="0">
                <a:solidFill>
                  <a:schemeClr val="tx1">
                    <a:tint val="75000"/>
                  </a:schemeClr>
                </a:solidFill>
              </a:rPr>
              <a:t>Input/output of the simulation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20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328</Words>
  <Application>Microsoft Macintosh PowerPoint</Application>
  <PresentationFormat>Widescreen</PresentationFormat>
  <Paragraphs>112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AutonoDES Meeting</vt:lpstr>
      <vt:lpstr>Tasks Allocation </vt:lpstr>
      <vt:lpstr>Problem Definition</vt:lpstr>
      <vt:lpstr>Risk Management Software Most hazardous accidents happened in the hauling operation</vt:lpstr>
      <vt:lpstr>PowerPoint Presentation</vt:lpstr>
      <vt:lpstr>Discussion &amp; 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Masoud Soleymani Shishvan - CITG</dc:creator>
  <cp:lastModifiedBy>Malihe Goli</cp:lastModifiedBy>
  <cp:revision>34</cp:revision>
  <dcterms:created xsi:type="dcterms:W3CDTF">2022-03-04T09:04:48Z</dcterms:created>
  <dcterms:modified xsi:type="dcterms:W3CDTF">2023-03-09T12:33:20Z</dcterms:modified>
</cp:coreProperties>
</file>