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2" r:id="rId2"/>
    <p:sldId id="263" r:id="rId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3"/>
    <p:restoredTop sz="94694"/>
  </p:normalViewPr>
  <p:slideViewPr>
    <p:cSldViewPr snapToGrid="0" snapToObjects="1" showGuides="1">
      <p:cViewPr varScale="1">
        <p:scale>
          <a:sx n="117" d="100"/>
          <a:sy n="117" d="100"/>
        </p:scale>
        <p:origin x="40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4B918-8333-417D-9A39-E7B8B1A2E3E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B3E5931-CD3E-416F-B90E-C8130F48825E}">
      <dgm:prSet/>
      <dgm:spPr/>
      <dgm:t>
        <a:bodyPr/>
        <a:lstStyle/>
        <a:p>
          <a:r>
            <a:rPr lang="en-GB" dirty="0"/>
            <a:t>Task 2: Building the DES models and validation</a:t>
          </a:r>
          <a:endParaRPr lang="en-US" dirty="0"/>
        </a:p>
      </dgm:t>
    </dgm:pt>
    <dgm:pt modelId="{235D2641-07FD-4CD4-A9C9-8308407BD772}" type="parTrans" cxnId="{8DF94642-AB78-445F-A724-0408778B5FE3}">
      <dgm:prSet/>
      <dgm:spPr/>
      <dgm:t>
        <a:bodyPr/>
        <a:lstStyle/>
        <a:p>
          <a:endParaRPr lang="en-US"/>
        </a:p>
      </dgm:t>
    </dgm:pt>
    <dgm:pt modelId="{BD65AA97-F5C1-40F2-AF43-C833A7DC4A05}" type="sibTrans" cxnId="{8DF94642-AB78-445F-A724-0408778B5FE3}">
      <dgm:prSet/>
      <dgm:spPr/>
      <dgm:t>
        <a:bodyPr/>
        <a:lstStyle/>
        <a:p>
          <a:endParaRPr lang="en-US"/>
        </a:p>
      </dgm:t>
    </dgm:pt>
    <dgm:pt modelId="{EA71A6B9-2369-49F3-AD63-9BA3C0ECB87C}">
      <dgm:prSet/>
      <dgm:spPr/>
      <dgm:t>
        <a:bodyPr/>
        <a:lstStyle/>
        <a:p>
          <a:r>
            <a:rPr lang="en-GB" dirty="0"/>
            <a:t>Data collection</a:t>
          </a:r>
          <a:endParaRPr lang="en-US" dirty="0"/>
        </a:p>
      </dgm:t>
    </dgm:pt>
    <dgm:pt modelId="{D24FE0E9-BF5D-4B32-BE53-199C35215E99}" type="parTrans" cxnId="{8A9F12B5-03ED-437E-B932-40AF5F804FA2}">
      <dgm:prSet/>
      <dgm:spPr/>
      <dgm:t>
        <a:bodyPr/>
        <a:lstStyle/>
        <a:p>
          <a:endParaRPr lang="en-US"/>
        </a:p>
      </dgm:t>
    </dgm:pt>
    <dgm:pt modelId="{B7A858F0-4419-4C2A-8608-560F83028CEB}" type="sibTrans" cxnId="{8A9F12B5-03ED-437E-B932-40AF5F804FA2}">
      <dgm:prSet/>
      <dgm:spPr/>
      <dgm:t>
        <a:bodyPr/>
        <a:lstStyle/>
        <a:p>
          <a:endParaRPr lang="en-US"/>
        </a:p>
      </dgm:t>
    </dgm:pt>
    <dgm:pt modelId="{2BD2E9DE-69B3-4306-B393-F0A1579F5CC4}">
      <dgm:prSet/>
      <dgm:spPr/>
      <dgm:t>
        <a:bodyPr/>
        <a:lstStyle/>
        <a:p>
          <a:r>
            <a:rPr lang="en-GB" dirty="0"/>
            <a:t>Problem Definition</a:t>
          </a:r>
          <a:endParaRPr lang="en-US" dirty="0"/>
        </a:p>
      </dgm:t>
    </dgm:pt>
    <dgm:pt modelId="{FB26D4EE-24BD-4A26-8DD8-C49CAEE6441B}" type="parTrans" cxnId="{4D23162D-52D2-456D-99D2-8240548719EF}">
      <dgm:prSet/>
      <dgm:spPr/>
      <dgm:t>
        <a:bodyPr/>
        <a:lstStyle/>
        <a:p>
          <a:endParaRPr lang="en-US"/>
        </a:p>
      </dgm:t>
    </dgm:pt>
    <dgm:pt modelId="{08BEBA2B-54F9-4C6D-BF27-56213E015508}" type="sibTrans" cxnId="{4D23162D-52D2-456D-99D2-8240548719EF}">
      <dgm:prSet/>
      <dgm:spPr/>
      <dgm:t>
        <a:bodyPr/>
        <a:lstStyle/>
        <a:p>
          <a:endParaRPr lang="en-US"/>
        </a:p>
      </dgm:t>
    </dgm:pt>
    <dgm:pt modelId="{68D27DCF-2CAD-4D0A-A47A-7DD9FDD10332}">
      <dgm:prSet/>
      <dgm:spPr/>
      <dgm:t>
        <a:bodyPr/>
        <a:lstStyle/>
        <a:p>
          <a:r>
            <a:rPr lang="en-GB" dirty="0"/>
            <a:t>Objectives and project plan</a:t>
          </a:r>
          <a:endParaRPr lang="en-US" dirty="0"/>
        </a:p>
      </dgm:t>
    </dgm:pt>
    <dgm:pt modelId="{6C9A0F66-64E7-447D-ABC2-C99EC52D63C0}" type="parTrans" cxnId="{98001FFB-E26B-4748-8CD2-F185E4252029}">
      <dgm:prSet/>
      <dgm:spPr/>
      <dgm:t>
        <a:bodyPr/>
        <a:lstStyle/>
        <a:p>
          <a:endParaRPr lang="en-US"/>
        </a:p>
      </dgm:t>
    </dgm:pt>
    <dgm:pt modelId="{25BB9A62-39AE-4735-8774-BA9810D5B4C2}" type="sibTrans" cxnId="{98001FFB-E26B-4748-8CD2-F185E4252029}">
      <dgm:prSet/>
      <dgm:spPr/>
      <dgm:t>
        <a:bodyPr/>
        <a:lstStyle/>
        <a:p>
          <a:endParaRPr lang="en-US"/>
        </a:p>
      </dgm:t>
    </dgm:pt>
    <dgm:pt modelId="{99259F90-E0F6-432C-8DAE-DED0C5014F9B}">
      <dgm:prSet/>
      <dgm:spPr/>
      <dgm:t>
        <a:bodyPr/>
        <a:lstStyle/>
        <a:p>
          <a:r>
            <a:rPr lang="en-GB" dirty="0"/>
            <a:t>Conceptual Model</a:t>
          </a:r>
          <a:endParaRPr lang="en-US" dirty="0"/>
        </a:p>
      </dgm:t>
    </dgm:pt>
    <dgm:pt modelId="{8326F583-31B8-4099-AD29-E318152C3D22}" type="parTrans" cxnId="{47DC2758-1447-43D6-ADCF-511BC0B0214E}">
      <dgm:prSet/>
      <dgm:spPr/>
      <dgm:t>
        <a:bodyPr/>
        <a:lstStyle/>
        <a:p>
          <a:endParaRPr lang="en-US"/>
        </a:p>
      </dgm:t>
    </dgm:pt>
    <dgm:pt modelId="{2B590CAE-F81B-4610-BBFC-97D21E27A7AD}" type="sibTrans" cxnId="{47DC2758-1447-43D6-ADCF-511BC0B0214E}">
      <dgm:prSet/>
      <dgm:spPr/>
      <dgm:t>
        <a:bodyPr/>
        <a:lstStyle/>
        <a:p>
          <a:endParaRPr lang="en-US"/>
        </a:p>
      </dgm:t>
    </dgm:pt>
    <dgm:pt modelId="{19A31D4B-707F-45CA-A0D6-B712E9907343}">
      <dgm:prSet/>
      <dgm:spPr/>
      <dgm:t>
        <a:bodyPr/>
        <a:lstStyle/>
        <a:p>
          <a:r>
            <a:rPr lang="en-GB" dirty="0"/>
            <a:t>Model Translation</a:t>
          </a:r>
          <a:endParaRPr lang="en-US" dirty="0"/>
        </a:p>
      </dgm:t>
    </dgm:pt>
    <dgm:pt modelId="{B9A9D0BF-D771-4A7A-A2E8-EB45BE712A25}" type="parTrans" cxnId="{135373EB-8C9D-4FB7-AC4B-CA49B4668016}">
      <dgm:prSet/>
      <dgm:spPr/>
      <dgm:t>
        <a:bodyPr/>
        <a:lstStyle/>
        <a:p>
          <a:endParaRPr lang="en-US"/>
        </a:p>
      </dgm:t>
    </dgm:pt>
    <dgm:pt modelId="{EC0669D6-0433-4B8E-AB6F-65F38E8ED595}" type="sibTrans" cxnId="{135373EB-8C9D-4FB7-AC4B-CA49B4668016}">
      <dgm:prSet/>
      <dgm:spPr/>
      <dgm:t>
        <a:bodyPr/>
        <a:lstStyle/>
        <a:p>
          <a:endParaRPr lang="en-US"/>
        </a:p>
      </dgm:t>
    </dgm:pt>
    <dgm:pt modelId="{98AECCCC-5217-414E-BAE4-8B35B140BDBA}">
      <dgm:prSet/>
      <dgm:spPr/>
      <dgm:t>
        <a:bodyPr/>
        <a:lstStyle/>
        <a:p>
          <a:r>
            <a:rPr lang="en-GB" dirty="0"/>
            <a:t>Model Verification</a:t>
          </a:r>
          <a:endParaRPr lang="en-US" dirty="0"/>
        </a:p>
      </dgm:t>
    </dgm:pt>
    <dgm:pt modelId="{5D2BB8A7-72F3-4294-B0C9-C39286D99882}" type="parTrans" cxnId="{90A9A28C-6293-44E5-8DEC-C4930771B953}">
      <dgm:prSet/>
      <dgm:spPr/>
      <dgm:t>
        <a:bodyPr/>
        <a:lstStyle/>
        <a:p>
          <a:endParaRPr lang="en-US"/>
        </a:p>
      </dgm:t>
    </dgm:pt>
    <dgm:pt modelId="{890A97B7-63C4-414A-82DA-26C625FA3D3C}" type="sibTrans" cxnId="{90A9A28C-6293-44E5-8DEC-C4930771B953}">
      <dgm:prSet/>
      <dgm:spPr/>
      <dgm:t>
        <a:bodyPr/>
        <a:lstStyle/>
        <a:p>
          <a:endParaRPr lang="en-US"/>
        </a:p>
      </dgm:t>
    </dgm:pt>
    <dgm:pt modelId="{71E3A4BA-065D-484E-8BB4-14F0FC41FAA1}">
      <dgm:prSet/>
      <dgm:spPr/>
      <dgm:t>
        <a:bodyPr/>
        <a:lstStyle/>
        <a:p>
          <a:r>
            <a:rPr lang="en-GB" dirty="0"/>
            <a:t>Model Validation</a:t>
          </a:r>
          <a:endParaRPr lang="en-US" dirty="0"/>
        </a:p>
      </dgm:t>
    </dgm:pt>
    <dgm:pt modelId="{41CFD069-ED70-4932-937D-836D15B82AA8}" type="parTrans" cxnId="{27F1F7B9-838A-4F4D-AE3E-A903CCB0E829}">
      <dgm:prSet/>
      <dgm:spPr/>
      <dgm:t>
        <a:bodyPr/>
        <a:lstStyle/>
        <a:p>
          <a:endParaRPr lang="en-US"/>
        </a:p>
      </dgm:t>
    </dgm:pt>
    <dgm:pt modelId="{E3DB8613-30CB-497B-9D3F-EA51D7535804}" type="sibTrans" cxnId="{27F1F7B9-838A-4F4D-AE3E-A903CCB0E829}">
      <dgm:prSet/>
      <dgm:spPr/>
      <dgm:t>
        <a:bodyPr/>
        <a:lstStyle/>
        <a:p>
          <a:endParaRPr lang="en-US"/>
        </a:p>
      </dgm:t>
    </dgm:pt>
    <dgm:pt modelId="{DFE2155F-14B8-49BB-BD1F-E669968629FF}">
      <dgm:prSet/>
      <dgm:spPr/>
      <dgm:t>
        <a:bodyPr/>
        <a:lstStyle/>
        <a:p>
          <a:r>
            <a:rPr lang="en-US" dirty="0"/>
            <a:t>Task 3: Building the user interface</a:t>
          </a:r>
        </a:p>
      </dgm:t>
    </dgm:pt>
    <dgm:pt modelId="{FA3AA337-59A1-41CD-9C99-E860A8F719E2}" type="parTrans" cxnId="{95FB5C96-9528-4ED1-867A-E821B336FCBD}">
      <dgm:prSet/>
      <dgm:spPr/>
      <dgm:t>
        <a:bodyPr/>
        <a:lstStyle/>
        <a:p>
          <a:endParaRPr lang="en-US"/>
        </a:p>
      </dgm:t>
    </dgm:pt>
    <dgm:pt modelId="{D6F8EE6E-C9EC-442D-B6D3-BDBE025DFA0B}" type="sibTrans" cxnId="{95FB5C96-9528-4ED1-867A-E821B336FCBD}">
      <dgm:prSet/>
      <dgm:spPr/>
      <dgm:t>
        <a:bodyPr/>
        <a:lstStyle/>
        <a:p>
          <a:endParaRPr lang="en-US"/>
        </a:p>
      </dgm:t>
    </dgm:pt>
    <dgm:pt modelId="{1D035A3D-D190-4B92-9A29-25DC2C8A3188}">
      <dgm:prSet/>
      <dgm:spPr/>
      <dgm:t>
        <a:bodyPr/>
        <a:lstStyle/>
        <a:p>
          <a:r>
            <a:rPr lang="en-GB" dirty="0"/>
            <a:t>Task 4: Running the DES model</a:t>
          </a:r>
          <a:endParaRPr lang="en-US" dirty="0"/>
        </a:p>
      </dgm:t>
    </dgm:pt>
    <dgm:pt modelId="{D52127B2-EE73-4201-A20D-DED313AA2D70}" type="parTrans" cxnId="{F4D61E96-EA1F-4A51-8897-A152D6B76374}">
      <dgm:prSet/>
      <dgm:spPr/>
      <dgm:t>
        <a:bodyPr/>
        <a:lstStyle/>
        <a:p>
          <a:endParaRPr lang="en-US"/>
        </a:p>
      </dgm:t>
    </dgm:pt>
    <dgm:pt modelId="{8CF9DCEF-E5F8-4D30-A7C6-A923F4109819}" type="sibTrans" cxnId="{F4D61E96-EA1F-4A51-8897-A152D6B76374}">
      <dgm:prSet/>
      <dgm:spPr/>
      <dgm:t>
        <a:bodyPr/>
        <a:lstStyle/>
        <a:p>
          <a:endParaRPr lang="en-US"/>
        </a:p>
      </dgm:t>
    </dgm:pt>
    <dgm:pt modelId="{98926CE8-5DB3-41D9-92B5-AFF5B3929358}">
      <dgm:prSet/>
      <dgm:spPr/>
      <dgm:t>
        <a:bodyPr/>
        <a:lstStyle/>
        <a:p>
          <a:r>
            <a:rPr lang="en-GB"/>
            <a:t>Task 5: Writing the final report</a:t>
          </a:r>
          <a:endParaRPr lang="en-US"/>
        </a:p>
      </dgm:t>
    </dgm:pt>
    <dgm:pt modelId="{F349DCBD-9F76-49B3-8DF3-BD6CE2822B86}" type="parTrans" cxnId="{537C9AEA-ECAB-4FEE-92EC-18D47E98825E}">
      <dgm:prSet/>
      <dgm:spPr/>
      <dgm:t>
        <a:bodyPr/>
        <a:lstStyle/>
        <a:p>
          <a:endParaRPr lang="en-US"/>
        </a:p>
      </dgm:t>
    </dgm:pt>
    <dgm:pt modelId="{F3F2EAC0-D27A-4A32-ACA7-54CC264CE1E6}" type="sibTrans" cxnId="{537C9AEA-ECAB-4FEE-92EC-18D47E98825E}">
      <dgm:prSet/>
      <dgm:spPr/>
      <dgm:t>
        <a:bodyPr/>
        <a:lstStyle/>
        <a:p>
          <a:endParaRPr lang="en-US"/>
        </a:p>
      </dgm:t>
    </dgm:pt>
    <dgm:pt modelId="{CBAADDAC-12A0-6549-9779-171774D49F19}">
      <dgm:prSet/>
      <dgm:spPr/>
      <dgm:t>
        <a:bodyPr/>
        <a:lstStyle/>
        <a:p>
          <a:pPr rtl="0"/>
          <a:r>
            <a:rPr lang="en-US" dirty="0"/>
            <a:t>Task Description</a:t>
          </a:r>
        </a:p>
      </dgm:t>
    </dgm:pt>
    <dgm:pt modelId="{61699F66-D3BE-E54F-A835-6E6A8081FD5E}" type="parTrans" cxnId="{A11E9F3F-BB48-EA43-BA66-CA4EF2FB0858}">
      <dgm:prSet/>
      <dgm:spPr/>
      <dgm:t>
        <a:bodyPr/>
        <a:lstStyle/>
        <a:p>
          <a:endParaRPr lang="en-US"/>
        </a:p>
      </dgm:t>
    </dgm:pt>
    <dgm:pt modelId="{CB2D42D2-02DC-6D4F-82F9-00D8EB0B6315}" type="sibTrans" cxnId="{A11E9F3F-BB48-EA43-BA66-CA4EF2FB0858}">
      <dgm:prSet/>
      <dgm:spPr/>
      <dgm:t>
        <a:bodyPr/>
        <a:lstStyle/>
        <a:p>
          <a:endParaRPr lang="en-US"/>
        </a:p>
      </dgm:t>
    </dgm:pt>
    <dgm:pt modelId="{EE79D8C9-90F8-614C-8561-F467E88D5C77}" type="pres">
      <dgm:prSet presAssocID="{1BA4B918-8333-417D-9A39-E7B8B1A2E3E2}" presName="vert0" presStyleCnt="0">
        <dgm:presLayoutVars>
          <dgm:dir/>
          <dgm:animOne val="branch"/>
          <dgm:animLvl val="lvl"/>
        </dgm:presLayoutVars>
      </dgm:prSet>
      <dgm:spPr/>
    </dgm:pt>
    <dgm:pt modelId="{ED065F1E-AD5A-CA48-8D61-114DBC7E3CCB}" type="pres">
      <dgm:prSet presAssocID="{CBAADDAC-12A0-6549-9779-171774D49F19}" presName="thickLine" presStyleLbl="alignNode1" presStyleIdx="0" presStyleCnt="12"/>
      <dgm:spPr/>
    </dgm:pt>
    <dgm:pt modelId="{8B518E09-2976-F04E-AE31-A9D546A16797}" type="pres">
      <dgm:prSet presAssocID="{CBAADDAC-12A0-6549-9779-171774D49F19}" presName="horz1" presStyleCnt="0"/>
      <dgm:spPr/>
    </dgm:pt>
    <dgm:pt modelId="{88E96904-C6C6-BF45-A37F-2D67C9A76521}" type="pres">
      <dgm:prSet presAssocID="{CBAADDAC-12A0-6549-9779-171774D49F19}" presName="tx1" presStyleLbl="revTx" presStyleIdx="0" presStyleCnt="12"/>
      <dgm:spPr/>
    </dgm:pt>
    <dgm:pt modelId="{7B9B1C3D-558D-024B-803A-94812951E9E3}" type="pres">
      <dgm:prSet presAssocID="{CBAADDAC-12A0-6549-9779-171774D49F19}" presName="vert1" presStyleCnt="0"/>
      <dgm:spPr/>
    </dgm:pt>
    <dgm:pt modelId="{509FEEF0-4944-F44C-9696-FF60B5193659}" type="pres">
      <dgm:prSet presAssocID="{FB3E5931-CD3E-416F-B90E-C8130F48825E}" presName="thickLine" presStyleLbl="alignNode1" presStyleIdx="1" presStyleCnt="12"/>
      <dgm:spPr/>
    </dgm:pt>
    <dgm:pt modelId="{92426C5B-B6B0-064C-8DAD-DE0BFE1E49B7}" type="pres">
      <dgm:prSet presAssocID="{FB3E5931-CD3E-416F-B90E-C8130F48825E}" presName="horz1" presStyleCnt="0"/>
      <dgm:spPr/>
    </dgm:pt>
    <dgm:pt modelId="{900D3EF8-4BEA-4E49-8D40-2F294A718EB6}" type="pres">
      <dgm:prSet presAssocID="{FB3E5931-CD3E-416F-B90E-C8130F48825E}" presName="tx1" presStyleLbl="revTx" presStyleIdx="1" presStyleCnt="12"/>
      <dgm:spPr/>
    </dgm:pt>
    <dgm:pt modelId="{BCF2099C-D2F0-644F-88CD-D5EFEE9B6F60}" type="pres">
      <dgm:prSet presAssocID="{FB3E5931-CD3E-416F-B90E-C8130F48825E}" presName="vert1" presStyleCnt="0"/>
      <dgm:spPr/>
    </dgm:pt>
    <dgm:pt modelId="{C43DB861-C89C-5C4E-BC66-783D9B8AD413}" type="pres">
      <dgm:prSet presAssocID="{EA71A6B9-2369-49F3-AD63-9BA3C0ECB87C}" presName="thickLine" presStyleLbl="alignNode1" presStyleIdx="2" presStyleCnt="12"/>
      <dgm:spPr/>
    </dgm:pt>
    <dgm:pt modelId="{4917F288-CC53-6742-95E6-AFE5CA8961C3}" type="pres">
      <dgm:prSet presAssocID="{EA71A6B9-2369-49F3-AD63-9BA3C0ECB87C}" presName="horz1" presStyleCnt="0"/>
      <dgm:spPr/>
    </dgm:pt>
    <dgm:pt modelId="{889469A5-6FF0-6444-B3D2-D0A36ABF9B25}" type="pres">
      <dgm:prSet presAssocID="{EA71A6B9-2369-49F3-AD63-9BA3C0ECB87C}" presName="tx1" presStyleLbl="revTx" presStyleIdx="2" presStyleCnt="12"/>
      <dgm:spPr/>
    </dgm:pt>
    <dgm:pt modelId="{514BF7B1-ECA4-3B44-882F-D457006B0B8E}" type="pres">
      <dgm:prSet presAssocID="{EA71A6B9-2369-49F3-AD63-9BA3C0ECB87C}" presName="vert1" presStyleCnt="0"/>
      <dgm:spPr/>
    </dgm:pt>
    <dgm:pt modelId="{FB354DD6-D7F0-5B48-892F-55E34AEB39A0}" type="pres">
      <dgm:prSet presAssocID="{2BD2E9DE-69B3-4306-B393-F0A1579F5CC4}" presName="thickLine" presStyleLbl="alignNode1" presStyleIdx="3" presStyleCnt="12"/>
      <dgm:spPr/>
    </dgm:pt>
    <dgm:pt modelId="{2ED432DD-9E5B-B64D-9777-DFC94284809C}" type="pres">
      <dgm:prSet presAssocID="{2BD2E9DE-69B3-4306-B393-F0A1579F5CC4}" presName="horz1" presStyleCnt="0"/>
      <dgm:spPr/>
    </dgm:pt>
    <dgm:pt modelId="{3127BB63-0D12-AC47-A117-83E28E70AD47}" type="pres">
      <dgm:prSet presAssocID="{2BD2E9DE-69B3-4306-B393-F0A1579F5CC4}" presName="tx1" presStyleLbl="revTx" presStyleIdx="3" presStyleCnt="12"/>
      <dgm:spPr/>
    </dgm:pt>
    <dgm:pt modelId="{5FC6C515-4E3D-6642-B394-93633C8F588C}" type="pres">
      <dgm:prSet presAssocID="{2BD2E9DE-69B3-4306-B393-F0A1579F5CC4}" presName="vert1" presStyleCnt="0"/>
      <dgm:spPr/>
    </dgm:pt>
    <dgm:pt modelId="{BA585C75-D51E-6748-A4A2-6FB7B0ADF452}" type="pres">
      <dgm:prSet presAssocID="{68D27DCF-2CAD-4D0A-A47A-7DD9FDD10332}" presName="thickLine" presStyleLbl="alignNode1" presStyleIdx="4" presStyleCnt="12"/>
      <dgm:spPr/>
    </dgm:pt>
    <dgm:pt modelId="{7CE6AE6C-C84C-394C-BC6F-CD2A8C98D755}" type="pres">
      <dgm:prSet presAssocID="{68D27DCF-2CAD-4D0A-A47A-7DD9FDD10332}" presName="horz1" presStyleCnt="0"/>
      <dgm:spPr/>
    </dgm:pt>
    <dgm:pt modelId="{4ECF66EE-657C-2345-90BF-E83CB1B4A5E3}" type="pres">
      <dgm:prSet presAssocID="{68D27DCF-2CAD-4D0A-A47A-7DD9FDD10332}" presName="tx1" presStyleLbl="revTx" presStyleIdx="4" presStyleCnt="12"/>
      <dgm:spPr/>
    </dgm:pt>
    <dgm:pt modelId="{0C33C880-7AB0-604C-9268-3177C9CB5038}" type="pres">
      <dgm:prSet presAssocID="{68D27DCF-2CAD-4D0A-A47A-7DD9FDD10332}" presName="vert1" presStyleCnt="0"/>
      <dgm:spPr/>
    </dgm:pt>
    <dgm:pt modelId="{6C00A617-FE5D-CB4F-84FB-B4485E5E7ABB}" type="pres">
      <dgm:prSet presAssocID="{99259F90-E0F6-432C-8DAE-DED0C5014F9B}" presName="thickLine" presStyleLbl="alignNode1" presStyleIdx="5" presStyleCnt="12"/>
      <dgm:spPr/>
    </dgm:pt>
    <dgm:pt modelId="{3B9D19E8-1CDE-F44A-ABE7-DA55828A1ED2}" type="pres">
      <dgm:prSet presAssocID="{99259F90-E0F6-432C-8DAE-DED0C5014F9B}" presName="horz1" presStyleCnt="0"/>
      <dgm:spPr/>
    </dgm:pt>
    <dgm:pt modelId="{7D155836-A805-E245-8F57-9028F02F9828}" type="pres">
      <dgm:prSet presAssocID="{99259F90-E0F6-432C-8DAE-DED0C5014F9B}" presName="tx1" presStyleLbl="revTx" presStyleIdx="5" presStyleCnt="12"/>
      <dgm:spPr/>
    </dgm:pt>
    <dgm:pt modelId="{239D5F47-06FF-DD41-9390-DEF1DED93E03}" type="pres">
      <dgm:prSet presAssocID="{99259F90-E0F6-432C-8DAE-DED0C5014F9B}" presName="vert1" presStyleCnt="0"/>
      <dgm:spPr/>
    </dgm:pt>
    <dgm:pt modelId="{9AD2BB7F-3F29-CA4B-84E0-C512C9491F53}" type="pres">
      <dgm:prSet presAssocID="{19A31D4B-707F-45CA-A0D6-B712E9907343}" presName="thickLine" presStyleLbl="alignNode1" presStyleIdx="6" presStyleCnt="12"/>
      <dgm:spPr/>
    </dgm:pt>
    <dgm:pt modelId="{8674023D-0B31-5B46-B847-8780EB25619A}" type="pres">
      <dgm:prSet presAssocID="{19A31D4B-707F-45CA-A0D6-B712E9907343}" presName="horz1" presStyleCnt="0"/>
      <dgm:spPr/>
    </dgm:pt>
    <dgm:pt modelId="{D16A66A9-A53B-B64C-83F8-3EDC13FB0411}" type="pres">
      <dgm:prSet presAssocID="{19A31D4B-707F-45CA-A0D6-B712E9907343}" presName="tx1" presStyleLbl="revTx" presStyleIdx="6" presStyleCnt="12"/>
      <dgm:spPr/>
    </dgm:pt>
    <dgm:pt modelId="{F10B82C7-0A38-4544-BED2-A07A8C94DBF9}" type="pres">
      <dgm:prSet presAssocID="{19A31D4B-707F-45CA-A0D6-B712E9907343}" presName="vert1" presStyleCnt="0"/>
      <dgm:spPr/>
    </dgm:pt>
    <dgm:pt modelId="{171814C5-67FB-B344-973D-51C2C6C46DD7}" type="pres">
      <dgm:prSet presAssocID="{98AECCCC-5217-414E-BAE4-8B35B140BDBA}" presName="thickLine" presStyleLbl="alignNode1" presStyleIdx="7" presStyleCnt="12"/>
      <dgm:spPr/>
    </dgm:pt>
    <dgm:pt modelId="{E4404F96-8DB1-BE41-AF45-BE8265A70E77}" type="pres">
      <dgm:prSet presAssocID="{98AECCCC-5217-414E-BAE4-8B35B140BDBA}" presName="horz1" presStyleCnt="0"/>
      <dgm:spPr/>
    </dgm:pt>
    <dgm:pt modelId="{9C62D72D-F01E-054B-A62E-8556E30994D9}" type="pres">
      <dgm:prSet presAssocID="{98AECCCC-5217-414E-BAE4-8B35B140BDBA}" presName="tx1" presStyleLbl="revTx" presStyleIdx="7" presStyleCnt="12"/>
      <dgm:spPr/>
    </dgm:pt>
    <dgm:pt modelId="{D9708EC2-AFC1-8544-8EA6-FBFC0E3FCCE0}" type="pres">
      <dgm:prSet presAssocID="{98AECCCC-5217-414E-BAE4-8B35B140BDBA}" presName="vert1" presStyleCnt="0"/>
      <dgm:spPr/>
    </dgm:pt>
    <dgm:pt modelId="{7DA0EF90-BA9D-B044-8B0E-B0CB806CC2A1}" type="pres">
      <dgm:prSet presAssocID="{71E3A4BA-065D-484E-8BB4-14F0FC41FAA1}" presName="thickLine" presStyleLbl="alignNode1" presStyleIdx="8" presStyleCnt="12"/>
      <dgm:spPr/>
    </dgm:pt>
    <dgm:pt modelId="{3257BCA3-D0C9-A247-9145-EE7E4D072967}" type="pres">
      <dgm:prSet presAssocID="{71E3A4BA-065D-484E-8BB4-14F0FC41FAA1}" presName="horz1" presStyleCnt="0"/>
      <dgm:spPr/>
    </dgm:pt>
    <dgm:pt modelId="{711F2514-9C6C-1741-A7CB-E96CE19175ED}" type="pres">
      <dgm:prSet presAssocID="{71E3A4BA-065D-484E-8BB4-14F0FC41FAA1}" presName="tx1" presStyleLbl="revTx" presStyleIdx="8" presStyleCnt="12"/>
      <dgm:spPr/>
    </dgm:pt>
    <dgm:pt modelId="{4DDB240B-5113-FD40-9AB8-FA46D62F43C8}" type="pres">
      <dgm:prSet presAssocID="{71E3A4BA-065D-484E-8BB4-14F0FC41FAA1}" presName="vert1" presStyleCnt="0"/>
      <dgm:spPr/>
    </dgm:pt>
    <dgm:pt modelId="{648F99F1-D78E-AD49-B1E1-416CAE6C0531}" type="pres">
      <dgm:prSet presAssocID="{DFE2155F-14B8-49BB-BD1F-E669968629FF}" presName="thickLine" presStyleLbl="alignNode1" presStyleIdx="9" presStyleCnt="12"/>
      <dgm:spPr/>
    </dgm:pt>
    <dgm:pt modelId="{ED5C14EA-AE4F-E247-BF65-42F99174E743}" type="pres">
      <dgm:prSet presAssocID="{DFE2155F-14B8-49BB-BD1F-E669968629FF}" presName="horz1" presStyleCnt="0"/>
      <dgm:spPr/>
    </dgm:pt>
    <dgm:pt modelId="{6B4FAF71-E369-A940-8A7C-7B37928E2F9F}" type="pres">
      <dgm:prSet presAssocID="{DFE2155F-14B8-49BB-BD1F-E669968629FF}" presName="tx1" presStyleLbl="revTx" presStyleIdx="9" presStyleCnt="12"/>
      <dgm:spPr/>
    </dgm:pt>
    <dgm:pt modelId="{24B69437-7D9B-8842-9F91-31A63903E329}" type="pres">
      <dgm:prSet presAssocID="{DFE2155F-14B8-49BB-BD1F-E669968629FF}" presName="vert1" presStyleCnt="0"/>
      <dgm:spPr/>
    </dgm:pt>
    <dgm:pt modelId="{FF7CC24E-D0AC-1544-91A0-1402A3BEC568}" type="pres">
      <dgm:prSet presAssocID="{1D035A3D-D190-4B92-9A29-25DC2C8A3188}" presName="thickLine" presStyleLbl="alignNode1" presStyleIdx="10" presStyleCnt="12"/>
      <dgm:spPr/>
    </dgm:pt>
    <dgm:pt modelId="{2FC51581-4305-4843-90B2-5E65BD00D749}" type="pres">
      <dgm:prSet presAssocID="{1D035A3D-D190-4B92-9A29-25DC2C8A3188}" presName="horz1" presStyleCnt="0"/>
      <dgm:spPr/>
    </dgm:pt>
    <dgm:pt modelId="{F93AD271-A691-B241-A87F-1AFE57D8A41F}" type="pres">
      <dgm:prSet presAssocID="{1D035A3D-D190-4B92-9A29-25DC2C8A3188}" presName="tx1" presStyleLbl="revTx" presStyleIdx="10" presStyleCnt="12"/>
      <dgm:spPr/>
    </dgm:pt>
    <dgm:pt modelId="{BBCD18CC-55D5-524A-9CEE-7D4EAD05B600}" type="pres">
      <dgm:prSet presAssocID="{1D035A3D-D190-4B92-9A29-25DC2C8A3188}" presName="vert1" presStyleCnt="0"/>
      <dgm:spPr/>
    </dgm:pt>
    <dgm:pt modelId="{0105437F-824A-444B-81DF-34784E1400C8}" type="pres">
      <dgm:prSet presAssocID="{98926CE8-5DB3-41D9-92B5-AFF5B3929358}" presName="thickLine" presStyleLbl="alignNode1" presStyleIdx="11" presStyleCnt="12"/>
      <dgm:spPr/>
    </dgm:pt>
    <dgm:pt modelId="{D4B9BB2B-F0E9-444F-A1CD-6513918A13D4}" type="pres">
      <dgm:prSet presAssocID="{98926CE8-5DB3-41D9-92B5-AFF5B3929358}" presName="horz1" presStyleCnt="0"/>
      <dgm:spPr/>
    </dgm:pt>
    <dgm:pt modelId="{27664A6E-A7DA-7A41-B9CE-D2EE49DDB0D4}" type="pres">
      <dgm:prSet presAssocID="{98926CE8-5DB3-41D9-92B5-AFF5B3929358}" presName="tx1" presStyleLbl="revTx" presStyleIdx="11" presStyleCnt="12"/>
      <dgm:spPr/>
    </dgm:pt>
    <dgm:pt modelId="{B7FD838D-02F0-D042-A44F-F959C02107BE}" type="pres">
      <dgm:prSet presAssocID="{98926CE8-5DB3-41D9-92B5-AFF5B3929358}" presName="vert1" presStyleCnt="0"/>
      <dgm:spPr/>
    </dgm:pt>
  </dgm:ptLst>
  <dgm:cxnLst>
    <dgm:cxn modelId="{9C829405-DD5C-9641-9F5C-FC4FBE72B9C5}" type="presOf" srcId="{CBAADDAC-12A0-6549-9779-171774D49F19}" destId="{88E96904-C6C6-BF45-A37F-2D67C9A76521}" srcOrd="0" destOrd="0" presId="urn:microsoft.com/office/officeart/2008/layout/LinedList"/>
    <dgm:cxn modelId="{F12C200B-2AF8-704D-AA1C-B2D8128916F9}" type="presOf" srcId="{2BD2E9DE-69B3-4306-B393-F0A1579F5CC4}" destId="{3127BB63-0D12-AC47-A117-83E28E70AD47}" srcOrd="0" destOrd="0" presId="urn:microsoft.com/office/officeart/2008/layout/LinedList"/>
    <dgm:cxn modelId="{D52C4319-C00F-6548-B9F1-A48E83451C9D}" type="presOf" srcId="{DFE2155F-14B8-49BB-BD1F-E669968629FF}" destId="{6B4FAF71-E369-A940-8A7C-7B37928E2F9F}" srcOrd="0" destOrd="0" presId="urn:microsoft.com/office/officeart/2008/layout/LinedList"/>
    <dgm:cxn modelId="{D6F9C61D-F3BE-264C-9209-7875168890E7}" type="presOf" srcId="{19A31D4B-707F-45CA-A0D6-B712E9907343}" destId="{D16A66A9-A53B-B64C-83F8-3EDC13FB0411}" srcOrd="0" destOrd="0" presId="urn:microsoft.com/office/officeart/2008/layout/LinedList"/>
    <dgm:cxn modelId="{4D23162D-52D2-456D-99D2-8240548719EF}" srcId="{1BA4B918-8333-417D-9A39-E7B8B1A2E3E2}" destId="{2BD2E9DE-69B3-4306-B393-F0A1579F5CC4}" srcOrd="3" destOrd="0" parTransId="{FB26D4EE-24BD-4A26-8DD8-C49CAEE6441B}" sibTransId="{08BEBA2B-54F9-4C6D-BF27-56213E015508}"/>
    <dgm:cxn modelId="{C93EA33E-4F60-F945-8693-8F7FEB49A4D9}" type="presOf" srcId="{98926CE8-5DB3-41D9-92B5-AFF5B3929358}" destId="{27664A6E-A7DA-7A41-B9CE-D2EE49DDB0D4}" srcOrd="0" destOrd="0" presId="urn:microsoft.com/office/officeart/2008/layout/LinedList"/>
    <dgm:cxn modelId="{A11E9F3F-BB48-EA43-BA66-CA4EF2FB0858}" srcId="{1BA4B918-8333-417D-9A39-E7B8B1A2E3E2}" destId="{CBAADDAC-12A0-6549-9779-171774D49F19}" srcOrd="0" destOrd="0" parTransId="{61699F66-D3BE-E54F-A835-6E6A8081FD5E}" sibTransId="{CB2D42D2-02DC-6D4F-82F9-00D8EB0B6315}"/>
    <dgm:cxn modelId="{8DF94642-AB78-445F-A724-0408778B5FE3}" srcId="{1BA4B918-8333-417D-9A39-E7B8B1A2E3E2}" destId="{FB3E5931-CD3E-416F-B90E-C8130F48825E}" srcOrd="1" destOrd="0" parTransId="{235D2641-07FD-4CD4-A9C9-8308407BD772}" sibTransId="{BD65AA97-F5C1-40F2-AF43-C833A7DC4A05}"/>
    <dgm:cxn modelId="{3C642651-FEB4-3240-B05B-12C185FC08C9}" type="presOf" srcId="{68D27DCF-2CAD-4D0A-A47A-7DD9FDD10332}" destId="{4ECF66EE-657C-2345-90BF-E83CB1B4A5E3}" srcOrd="0" destOrd="0" presId="urn:microsoft.com/office/officeart/2008/layout/LinedList"/>
    <dgm:cxn modelId="{47DC2758-1447-43D6-ADCF-511BC0B0214E}" srcId="{1BA4B918-8333-417D-9A39-E7B8B1A2E3E2}" destId="{99259F90-E0F6-432C-8DAE-DED0C5014F9B}" srcOrd="5" destOrd="0" parTransId="{8326F583-31B8-4099-AD29-E318152C3D22}" sibTransId="{2B590CAE-F81B-4610-BBFC-97D21E27A7AD}"/>
    <dgm:cxn modelId="{C156AA61-8593-2F4A-B8A3-96E31F2ADF0C}" type="presOf" srcId="{99259F90-E0F6-432C-8DAE-DED0C5014F9B}" destId="{7D155836-A805-E245-8F57-9028F02F9828}" srcOrd="0" destOrd="0" presId="urn:microsoft.com/office/officeart/2008/layout/LinedList"/>
    <dgm:cxn modelId="{67401578-CE42-5D42-8158-E673E267C602}" type="presOf" srcId="{71E3A4BA-065D-484E-8BB4-14F0FC41FAA1}" destId="{711F2514-9C6C-1741-A7CB-E96CE19175ED}" srcOrd="0" destOrd="0" presId="urn:microsoft.com/office/officeart/2008/layout/LinedList"/>
    <dgm:cxn modelId="{AB74D280-319D-504F-A433-D95278A2D767}" type="presOf" srcId="{1BA4B918-8333-417D-9A39-E7B8B1A2E3E2}" destId="{EE79D8C9-90F8-614C-8561-F467E88D5C77}" srcOrd="0" destOrd="0" presId="urn:microsoft.com/office/officeart/2008/layout/LinedList"/>
    <dgm:cxn modelId="{90A9A28C-6293-44E5-8DEC-C4930771B953}" srcId="{1BA4B918-8333-417D-9A39-E7B8B1A2E3E2}" destId="{98AECCCC-5217-414E-BAE4-8B35B140BDBA}" srcOrd="7" destOrd="0" parTransId="{5D2BB8A7-72F3-4294-B0C9-C39286D99882}" sibTransId="{890A97B7-63C4-414A-82DA-26C625FA3D3C}"/>
    <dgm:cxn modelId="{8429BB93-8EF9-AD46-89D1-90C9CF15865F}" type="presOf" srcId="{FB3E5931-CD3E-416F-B90E-C8130F48825E}" destId="{900D3EF8-4BEA-4E49-8D40-2F294A718EB6}" srcOrd="0" destOrd="0" presId="urn:microsoft.com/office/officeart/2008/layout/LinedList"/>
    <dgm:cxn modelId="{F4D61E96-EA1F-4A51-8897-A152D6B76374}" srcId="{1BA4B918-8333-417D-9A39-E7B8B1A2E3E2}" destId="{1D035A3D-D190-4B92-9A29-25DC2C8A3188}" srcOrd="10" destOrd="0" parTransId="{D52127B2-EE73-4201-A20D-DED313AA2D70}" sibTransId="{8CF9DCEF-E5F8-4D30-A7C6-A923F4109819}"/>
    <dgm:cxn modelId="{95FB5C96-9528-4ED1-867A-E821B336FCBD}" srcId="{1BA4B918-8333-417D-9A39-E7B8B1A2E3E2}" destId="{DFE2155F-14B8-49BB-BD1F-E669968629FF}" srcOrd="9" destOrd="0" parTransId="{FA3AA337-59A1-41CD-9C99-E860A8F719E2}" sibTransId="{D6F8EE6E-C9EC-442D-B6D3-BDBE025DFA0B}"/>
    <dgm:cxn modelId="{8A9F12B5-03ED-437E-B932-40AF5F804FA2}" srcId="{1BA4B918-8333-417D-9A39-E7B8B1A2E3E2}" destId="{EA71A6B9-2369-49F3-AD63-9BA3C0ECB87C}" srcOrd="2" destOrd="0" parTransId="{D24FE0E9-BF5D-4B32-BE53-199C35215E99}" sibTransId="{B7A858F0-4419-4C2A-8608-560F83028CEB}"/>
    <dgm:cxn modelId="{27F1F7B9-838A-4F4D-AE3E-A903CCB0E829}" srcId="{1BA4B918-8333-417D-9A39-E7B8B1A2E3E2}" destId="{71E3A4BA-065D-484E-8BB4-14F0FC41FAA1}" srcOrd="8" destOrd="0" parTransId="{41CFD069-ED70-4932-937D-836D15B82AA8}" sibTransId="{E3DB8613-30CB-497B-9D3F-EA51D7535804}"/>
    <dgm:cxn modelId="{D9C449BA-AD24-2B45-A4EC-4B7082398CF8}" type="presOf" srcId="{EA71A6B9-2369-49F3-AD63-9BA3C0ECB87C}" destId="{889469A5-6FF0-6444-B3D2-D0A36ABF9B25}" srcOrd="0" destOrd="0" presId="urn:microsoft.com/office/officeart/2008/layout/LinedList"/>
    <dgm:cxn modelId="{6AFA4CE8-444A-084B-9E91-5D8E52539EF2}" type="presOf" srcId="{98AECCCC-5217-414E-BAE4-8B35B140BDBA}" destId="{9C62D72D-F01E-054B-A62E-8556E30994D9}" srcOrd="0" destOrd="0" presId="urn:microsoft.com/office/officeart/2008/layout/LinedList"/>
    <dgm:cxn modelId="{537C9AEA-ECAB-4FEE-92EC-18D47E98825E}" srcId="{1BA4B918-8333-417D-9A39-E7B8B1A2E3E2}" destId="{98926CE8-5DB3-41D9-92B5-AFF5B3929358}" srcOrd="11" destOrd="0" parTransId="{F349DCBD-9F76-49B3-8DF3-BD6CE2822B86}" sibTransId="{F3F2EAC0-D27A-4A32-ACA7-54CC264CE1E6}"/>
    <dgm:cxn modelId="{135373EB-8C9D-4FB7-AC4B-CA49B4668016}" srcId="{1BA4B918-8333-417D-9A39-E7B8B1A2E3E2}" destId="{19A31D4B-707F-45CA-A0D6-B712E9907343}" srcOrd="6" destOrd="0" parTransId="{B9A9D0BF-D771-4A7A-A2E8-EB45BE712A25}" sibTransId="{EC0669D6-0433-4B8E-AB6F-65F38E8ED595}"/>
    <dgm:cxn modelId="{F7F01DF9-BD18-CD4A-A0B2-C273978422F7}" type="presOf" srcId="{1D035A3D-D190-4B92-9A29-25DC2C8A3188}" destId="{F93AD271-A691-B241-A87F-1AFE57D8A41F}" srcOrd="0" destOrd="0" presId="urn:microsoft.com/office/officeart/2008/layout/LinedList"/>
    <dgm:cxn modelId="{98001FFB-E26B-4748-8CD2-F185E4252029}" srcId="{1BA4B918-8333-417D-9A39-E7B8B1A2E3E2}" destId="{68D27DCF-2CAD-4D0A-A47A-7DD9FDD10332}" srcOrd="4" destOrd="0" parTransId="{6C9A0F66-64E7-447D-ABC2-C99EC52D63C0}" sibTransId="{25BB9A62-39AE-4735-8774-BA9810D5B4C2}"/>
    <dgm:cxn modelId="{D64BCC5C-EEB6-9442-B806-5BD11CFF41AC}" type="presParOf" srcId="{EE79D8C9-90F8-614C-8561-F467E88D5C77}" destId="{ED065F1E-AD5A-CA48-8D61-114DBC7E3CCB}" srcOrd="0" destOrd="0" presId="urn:microsoft.com/office/officeart/2008/layout/LinedList"/>
    <dgm:cxn modelId="{3616CA7B-1DAE-7740-91AC-4CFB9174BF2E}" type="presParOf" srcId="{EE79D8C9-90F8-614C-8561-F467E88D5C77}" destId="{8B518E09-2976-F04E-AE31-A9D546A16797}" srcOrd="1" destOrd="0" presId="urn:microsoft.com/office/officeart/2008/layout/LinedList"/>
    <dgm:cxn modelId="{DA1A01E5-A5F5-5444-A262-CB1F7B0B9656}" type="presParOf" srcId="{8B518E09-2976-F04E-AE31-A9D546A16797}" destId="{88E96904-C6C6-BF45-A37F-2D67C9A76521}" srcOrd="0" destOrd="0" presId="urn:microsoft.com/office/officeart/2008/layout/LinedList"/>
    <dgm:cxn modelId="{0F7E7498-7258-1A4D-B741-46A5732F6286}" type="presParOf" srcId="{8B518E09-2976-F04E-AE31-A9D546A16797}" destId="{7B9B1C3D-558D-024B-803A-94812951E9E3}" srcOrd="1" destOrd="0" presId="urn:microsoft.com/office/officeart/2008/layout/LinedList"/>
    <dgm:cxn modelId="{6755EA04-1819-E647-8C52-E81667311EE6}" type="presParOf" srcId="{EE79D8C9-90F8-614C-8561-F467E88D5C77}" destId="{509FEEF0-4944-F44C-9696-FF60B5193659}" srcOrd="2" destOrd="0" presId="urn:microsoft.com/office/officeart/2008/layout/LinedList"/>
    <dgm:cxn modelId="{084F7911-5141-FC42-867C-B58E3019BB55}" type="presParOf" srcId="{EE79D8C9-90F8-614C-8561-F467E88D5C77}" destId="{92426C5B-B6B0-064C-8DAD-DE0BFE1E49B7}" srcOrd="3" destOrd="0" presId="urn:microsoft.com/office/officeart/2008/layout/LinedList"/>
    <dgm:cxn modelId="{089E644D-48FB-894E-9B41-28383E76B3A3}" type="presParOf" srcId="{92426C5B-B6B0-064C-8DAD-DE0BFE1E49B7}" destId="{900D3EF8-4BEA-4E49-8D40-2F294A718EB6}" srcOrd="0" destOrd="0" presId="urn:microsoft.com/office/officeart/2008/layout/LinedList"/>
    <dgm:cxn modelId="{E52C46D0-5575-5345-9EF9-C7745058AEA9}" type="presParOf" srcId="{92426C5B-B6B0-064C-8DAD-DE0BFE1E49B7}" destId="{BCF2099C-D2F0-644F-88CD-D5EFEE9B6F60}" srcOrd="1" destOrd="0" presId="urn:microsoft.com/office/officeart/2008/layout/LinedList"/>
    <dgm:cxn modelId="{4B399611-44B2-A749-9A5A-C53044BBAB54}" type="presParOf" srcId="{EE79D8C9-90F8-614C-8561-F467E88D5C77}" destId="{C43DB861-C89C-5C4E-BC66-783D9B8AD413}" srcOrd="4" destOrd="0" presId="urn:microsoft.com/office/officeart/2008/layout/LinedList"/>
    <dgm:cxn modelId="{F28154B3-4B79-9946-9017-5A82107A774A}" type="presParOf" srcId="{EE79D8C9-90F8-614C-8561-F467E88D5C77}" destId="{4917F288-CC53-6742-95E6-AFE5CA8961C3}" srcOrd="5" destOrd="0" presId="urn:microsoft.com/office/officeart/2008/layout/LinedList"/>
    <dgm:cxn modelId="{F598F067-E7FC-9442-8E6E-8CC64D1D4C52}" type="presParOf" srcId="{4917F288-CC53-6742-95E6-AFE5CA8961C3}" destId="{889469A5-6FF0-6444-B3D2-D0A36ABF9B25}" srcOrd="0" destOrd="0" presId="urn:microsoft.com/office/officeart/2008/layout/LinedList"/>
    <dgm:cxn modelId="{77FB9BE8-3C55-9149-8A9F-B8D09346AE68}" type="presParOf" srcId="{4917F288-CC53-6742-95E6-AFE5CA8961C3}" destId="{514BF7B1-ECA4-3B44-882F-D457006B0B8E}" srcOrd="1" destOrd="0" presId="urn:microsoft.com/office/officeart/2008/layout/LinedList"/>
    <dgm:cxn modelId="{108640F3-C228-D742-9BBF-3B0AFCF28E1B}" type="presParOf" srcId="{EE79D8C9-90F8-614C-8561-F467E88D5C77}" destId="{FB354DD6-D7F0-5B48-892F-55E34AEB39A0}" srcOrd="6" destOrd="0" presId="urn:microsoft.com/office/officeart/2008/layout/LinedList"/>
    <dgm:cxn modelId="{5A6BF70A-666D-704B-8447-89BE0B96EACF}" type="presParOf" srcId="{EE79D8C9-90F8-614C-8561-F467E88D5C77}" destId="{2ED432DD-9E5B-B64D-9777-DFC94284809C}" srcOrd="7" destOrd="0" presId="urn:microsoft.com/office/officeart/2008/layout/LinedList"/>
    <dgm:cxn modelId="{186CCE82-CBC1-B342-93B5-606FA0B1C2BB}" type="presParOf" srcId="{2ED432DD-9E5B-B64D-9777-DFC94284809C}" destId="{3127BB63-0D12-AC47-A117-83E28E70AD47}" srcOrd="0" destOrd="0" presId="urn:microsoft.com/office/officeart/2008/layout/LinedList"/>
    <dgm:cxn modelId="{6340E75D-11FA-E84E-B531-EA49F566EBA6}" type="presParOf" srcId="{2ED432DD-9E5B-B64D-9777-DFC94284809C}" destId="{5FC6C515-4E3D-6642-B394-93633C8F588C}" srcOrd="1" destOrd="0" presId="urn:microsoft.com/office/officeart/2008/layout/LinedList"/>
    <dgm:cxn modelId="{98ABF0A9-0BE0-B94D-BD65-C31860817CE9}" type="presParOf" srcId="{EE79D8C9-90F8-614C-8561-F467E88D5C77}" destId="{BA585C75-D51E-6748-A4A2-6FB7B0ADF452}" srcOrd="8" destOrd="0" presId="urn:microsoft.com/office/officeart/2008/layout/LinedList"/>
    <dgm:cxn modelId="{1C64E132-1101-B849-AD8E-61A96B3425C4}" type="presParOf" srcId="{EE79D8C9-90F8-614C-8561-F467E88D5C77}" destId="{7CE6AE6C-C84C-394C-BC6F-CD2A8C98D755}" srcOrd="9" destOrd="0" presId="urn:microsoft.com/office/officeart/2008/layout/LinedList"/>
    <dgm:cxn modelId="{2E1144C6-7015-C643-8FD1-27334CE5A340}" type="presParOf" srcId="{7CE6AE6C-C84C-394C-BC6F-CD2A8C98D755}" destId="{4ECF66EE-657C-2345-90BF-E83CB1B4A5E3}" srcOrd="0" destOrd="0" presId="urn:microsoft.com/office/officeart/2008/layout/LinedList"/>
    <dgm:cxn modelId="{3B69C1EE-1FD6-E943-9E50-9C6161E9ECD5}" type="presParOf" srcId="{7CE6AE6C-C84C-394C-BC6F-CD2A8C98D755}" destId="{0C33C880-7AB0-604C-9268-3177C9CB5038}" srcOrd="1" destOrd="0" presId="urn:microsoft.com/office/officeart/2008/layout/LinedList"/>
    <dgm:cxn modelId="{ABB80890-3226-EB44-AEB0-0D9276BFAFA2}" type="presParOf" srcId="{EE79D8C9-90F8-614C-8561-F467E88D5C77}" destId="{6C00A617-FE5D-CB4F-84FB-B4485E5E7ABB}" srcOrd="10" destOrd="0" presId="urn:microsoft.com/office/officeart/2008/layout/LinedList"/>
    <dgm:cxn modelId="{4F1066CA-4CE9-AF4E-80C2-36F59FDDAB0C}" type="presParOf" srcId="{EE79D8C9-90F8-614C-8561-F467E88D5C77}" destId="{3B9D19E8-1CDE-F44A-ABE7-DA55828A1ED2}" srcOrd="11" destOrd="0" presId="urn:microsoft.com/office/officeart/2008/layout/LinedList"/>
    <dgm:cxn modelId="{04496DB5-E077-D644-883D-0EEC66FDB1B8}" type="presParOf" srcId="{3B9D19E8-1CDE-F44A-ABE7-DA55828A1ED2}" destId="{7D155836-A805-E245-8F57-9028F02F9828}" srcOrd="0" destOrd="0" presId="urn:microsoft.com/office/officeart/2008/layout/LinedList"/>
    <dgm:cxn modelId="{5ADAF6D6-D28A-4145-9C5E-1CCC480351A5}" type="presParOf" srcId="{3B9D19E8-1CDE-F44A-ABE7-DA55828A1ED2}" destId="{239D5F47-06FF-DD41-9390-DEF1DED93E03}" srcOrd="1" destOrd="0" presId="urn:microsoft.com/office/officeart/2008/layout/LinedList"/>
    <dgm:cxn modelId="{0573E186-4883-9F4C-8FBB-60518AD3EB7A}" type="presParOf" srcId="{EE79D8C9-90F8-614C-8561-F467E88D5C77}" destId="{9AD2BB7F-3F29-CA4B-84E0-C512C9491F53}" srcOrd="12" destOrd="0" presId="urn:microsoft.com/office/officeart/2008/layout/LinedList"/>
    <dgm:cxn modelId="{556B985A-950E-024D-8254-345CF59C24FF}" type="presParOf" srcId="{EE79D8C9-90F8-614C-8561-F467E88D5C77}" destId="{8674023D-0B31-5B46-B847-8780EB25619A}" srcOrd="13" destOrd="0" presId="urn:microsoft.com/office/officeart/2008/layout/LinedList"/>
    <dgm:cxn modelId="{8B6AFFBA-0E02-E946-AC5F-B23D360C6A8E}" type="presParOf" srcId="{8674023D-0B31-5B46-B847-8780EB25619A}" destId="{D16A66A9-A53B-B64C-83F8-3EDC13FB0411}" srcOrd="0" destOrd="0" presId="urn:microsoft.com/office/officeart/2008/layout/LinedList"/>
    <dgm:cxn modelId="{6780798D-577E-FE4D-8671-0BB5215CF686}" type="presParOf" srcId="{8674023D-0B31-5B46-B847-8780EB25619A}" destId="{F10B82C7-0A38-4544-BED2-A07A8C94DBF9}" srcOrd="1" destOrd="0" presId="urn:microsoft.com/office/officeart/2008/layout/LinedList"/>
    <dgm:cxn modelId="{A6661274-3E18-C249-84CC-5BE80AE9039B}" type="presParOf" srcId="{EE79D8C9-90F8-614C-8561-F467E88D5C77}" destId="{171814C5-67FB-B344-973D-51C2C6C46DD7}" srcOrd="14" destOrd="0" presId="urn:microsoft.com/office/officeart/2008/layout/LinedList"/>
    <dgm:cxn modelId="{6CCE2C25-964B-9E41-896F-8E6CBEDA2CC1}" type="presParOf" srcId="{EE79D8C9-90F8-614C-8561-F467E88D5C77}" destId="{E4404F96-8DB1-BE41-AF45-BE8265A70E77}" srcOrd="15" destOrd="0" presId="urn:microsoft.com/office/officeart/2008/layout/LinedList"/>
    <dgm:cxn modelId="{63477EC7-E8B6-BA44-AEAC-A68BFF022131}" type="presParOf" srcId="{E4404F96-8DB1-BE41-AF45-BE8265A70E77}" destId="{9C62D72D-F01E-054B-A62E-8556E30994D9}" srcOrd="0" destOrd="0" presId="urn:microsoft.com/office/officeart/2008/layout/LinedList"/>
    <dgm:cxn modelId="{60824FAA-BE6F-1949-8091-84FD837673F7}" type="presParOf" srcId="{E4404F96-8DB1-BE41-AF45-BE8265A70E77}" destId="{D9708EC2-AFC1-8544-8EA6-FBFC0E3FCCE0}" srcOrd="1" destOrd="0" presId="urn:microsoft.com/office/officeart/2008/layout/LinedList"/>
    <dgm:cxn modelId="{B7EF54ED-8B2D-134A-9E0E-C3FE4B4D3AA5}" type="presParOf" srcId="{EE79D8C9-90F8-614C-8561-F467E88D5C77}" destId="{7DA0EF90-BA9D-B044-8B0E-B0CB806CC2A1}" srcOrd="16" destOrd="0" presId="urn:microsoft.com/office/officeart/2008/layout/LinedList"/>
    <dgm:cxn modelId="{5812267D-4623-644A-8C0C-94A9BCD422CD}" type="presParOf" srcId="{EE79D8C9-90F8-614C-8561-F467E88D5C77}" destId="{3257BCA3-D0C9-A247-9145-EE7E4D072967}" srcOrd="17" destOrd="0" presId="urn:microsoft.com/office/officeart/2008/layout/LinedList"/>
    <dgm:cxn modelId="{53051159-03FD-8749-B044-FAA0F9258F85}" type="presParOf" srcId="{3257BCA3-D0C9-A247-9145-EE7E4D072967}" destId="{711F2514-9C6C-1741-A7CB-E96CE19175ED}" srcOrd="0" destOrd="0" presId="urn:microsoft.com/office/officeart/2008/layout/LinedList"/>
    <dgm:cxn modelId="{AC834A7D-C2F9-E240-BD90-796DF7257209}" type="presParOf" srcId="{3257BCA3-D0C9-A247-9145-EE7E4D072967}" destId="{4DDB240B-5113-FD40-9AB8-FA46D62F43C8}" srcOrd="1" destOrd="0" presId="urn:microsoft.com/office/officeart/2008/layout/LinedList"/>
    <dgm:cxn modelId="{A189A1CC-C2D8-3A46-9A60-55CB7B944B59}" type="presParOf" srcId="{EE79D8C9-90F8-614C-8561-F467E88D5C77}" destId="{648F99F1-D78E-AD49-B1E1-416CAE6C0531}" srcOrd="18" destOrd="0" presId="urn:microsoft.com/office/officeart/2008/layout/LinedList"/>
    <dgm:cxn modelId="{B6A82903-1BBC-3048-91B1-FDF943EEBB0F}" type="presParOf" srcId="{EE79D8C9-90F8-614C-8561-F467E88D5C77}" destId="{ED5C14EA-AE4F-E247-BF65-42F99174E743}" srcOrd="19" destOrd="0" presId="urn:microsoft.com/office/officeart/2008/layout/LinedList"/>
    <dgm:cxn modelId="{8BFF7938-D3E9-944C-BC53-3469BDC0F9ED}" type="presParOf" srcId="{ED5C14EA-AE4F-E247-BF65-42F99174E743}" destId="{6B4FAF71-E369-A940-8A7C-7B37928E2F9F}" srcOrd="0" destOrd="0" presId="urn:microsoft.com/office/officeart/2008/layout/LinedList"/>
    <dgm:cxn modelId="{7C4DF628-169B-F642-A5BA-C987BC64236E}" type="presParOf" srcId="{ED5C14EA-AE4F-E247-BF65-42F99174E743}" destId="{24B69437-7D9B-8842-9F91-31A63903E329}" srcOrd="1" destOrd="0" presId="urn:microsoft.com/office/officeart/2008/layout/LinedList"/>
    <dgm:cxn modelId="{0E7E13EC-B26B-0A48-AB6A-BF959744DBE2}" type="presParOf" srcId="{EE79D8C9-90F8-614C-8561-F467E88D5C77}" destId="{FF7CC24E-D0AC-1544-91A0-1402A3BEC568}" srcOrd="20" destOrd="0" presId="urn:microsoft.com/office/officeart/2008/layout/LinedList"/>
    <dgm:cxn modelId="{214C4404-DF88-A64E-ADCE-009F651C6FCF}" type="presParOf" srcId="{EE79D8C9-90F8-614C-8561-F467E88D5C77}" destId="{2FC51581-4305-4843-90B2-5E65BD00D749}" srcOrd="21" destOrd="0" presId="urn:microsoft.com/office/officeart/2008/layout/LinedList"/>
    <dgm:cxn modelId="{351908D8-2575-B84D-8A14-AC738BD6430C}" type="presParOf" srcId="{2FC51581-4305-4843-90B2-5E65BD00D749}" destId="{F93AD271-A691-B241-A87F-1AFE57D8A41F}" srcOrd="0" destOrd="0" presId="urn:microsoft.com/office/officeart/2008/layout/LinedList"/>
    <dgm:cxn modelId="{8A7B2C82-DB3F-1647-9A34-DD2B1AF8CEF3}" type="presParOf" srcId="{2FC51581-4305-4843-90B2-5E65BD00D749}" destId="{BBCD18CC-55D5-524A-9CEE-7D4EAD05B600}" srcOrd="1" destOrd="0" presId="urn:microsoft.com/office/officeart/2008/layout/LinedList"/>
    <dgm:cxn modelId="{C6BA7D0A-2A10-224E-B5E3-F078B39261F7}" type="presParOf" srcId="{EE79D8C9-90F8-614C-8561-F467E88D5C77}" destId="{0105437F-824A-444B-81DF-34784E1400C8}" srcOrd="22" destOrd="0" presId="urn:microsoft.com/office/officeart/2008/layout/LinedList"/>
    <dgm:cxn modelId="{C1CCAEC1-018E-3445-B4DC-CC762AE1E273}" type="presParOf" srcId="{EE79D8C9-90F8-614C-8561-F467E88D5C77}" destId="{D4B9BB2B-F0E9-444F-A1CD-6513918A13D4}" srcOrd="23" destOrd="0" presId="urn:microsoft.com/office/officeart/2008/layout/LinedList"/>
    <dgm:cxn modelId="{74BE5EF1-9440-4B40-AFC2-715AF88ADC82}" type="presParOf" srcId="{D4B9BB2B-F0E9-444F-A1CD-6513918A13D4}" destId="{27664A6E-A7DA-7A41-B9CE-D2EE49DDB0D4}" srcOrd="0" destOrd="0" presId="urn:microsoft.com/office/officeart/2008/layout/LinedList"/>
    <dgm:cxn modelId="{F4DB6746-73FB-EA43-9BE8-43A143C702DA}" type="presParOf" srcId="{D4B9BB2B-F0E9-444F-A1CD-6513918A13D4}" destId="{B7FD838D-02F0-D042-A44F-F959C02107BE}" srcOrd="1" destOrd="0" presId="urn:microsoft.com/office/officeart/2008/layout/LinedList"/>
  </dgm:cxnLst>
  <dgm:bg/>
  <dgm:whole>
    <a:ln w="19050">
      <a:solidFill>
        <a:schemeClr val="accent1">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A4B918-8333-417D-9A39-E7B8B1A2E3E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B3E5931-CD3E-416F-B90E-C8130F48825E}">
      <dgm:prSet/>
      <dgm:spPr/>
      <dgm:t>
        <a:bodyPr/>
        <a:lstStyle/>
        <a:p>
          <a:r>
            <a:rPr lang="en-US" dirty="0"/>
            <a:t>UNR Responsibility</a:t>
          </a:r>
        </a:p>
      </dgm:t>
    </dgm:pt>
    <dgm:pt modelId="{235D2641-07FD-4CD4-A9C9-8308407BD772}" type="parTrans" cxnId="{8DF94642-AB78-445F-A724-0408778B5FE3}">
      <dgm:prSet/>
      <dgm:spPr/>
      <dgm:t>
        <a:bodyPr/>
        <a:lstStyle/>
        <a:p>
          <a:endParaRPr lang="en-US"/>
        </a:p>
      </dgm:t>
    </dgm:pt>
    <dgm:pt modelId="{BD65AA97-F5C1-40F2-AF43-C833A7DC4A05}" type="sibTrans" cxnId="{8DF94642-AB78-445F-A724-0408778B5FE3}">
      <dgm:prSet/>
      <dgm:spPr/>
      <dgm:t>
        <a:bodyPr/>
        <a:lstStyle/>
        <a:p>
          <a:endParaRPr lang="en-US"/>
        </a:p>
      </dgm:t>
    </dgm:pt>
    <dgm:pt modelId="{2BD2E9DE-69B3-4306-B393-F0A1579F5CC4}">
      <dgm:prSet/>
      <dgm:spPr/>
      <dgm:t>
        <a:bodyPr/>
        <a:lstStyle/>
        <a:p>
          <a:r>
            <a:rPr lang="en-GB" dirty="0"/>
            <a:t>Responsible    </a:t>
          </a:r>
          <a:endParaRPr lang="en-US" dirty="0"/>
        </a:p>
      </dgm:t>
    </dgm:pt>
    <dgm:pt modelId="{FB26D4EE-24BD-4A26-8DD8-C49CAEE6441B}" type="parTrans" cxnId="{4D23162D-52D2-456D-99D2-8240548719EF}">
      <dgm:prSet/>
      <dgm:spPr/>
      <dgm:t>
        <a:bodyPr/>
        <a:lstStyle/>
        <a:p>
          <a:endParaRPr lang="en-US"/>
        </a:p>
      </dgm:t>
    </dgm:pt>
    <dgm:pt modelId="{08BEBA2B-54F9-4C6D-BF27-56213E015508}" type="sibTrans" cxnId="{4D23162D-52D2-456D-99D2-8240548719EF}">
      <dgm:prSet/>
      <dgm:spPr/>
      <dgm:t>
        <a:bodyPr/>
        <a:lstStyle/>
        <a:p>
          <a:endParaRPr lang="en-US"/>
        </a:p>
      </dgm:t>
    </dgm:pt>
    <dgm:pt modelId="{A8162F36-03FB-474D-A0DA-17C40823C433}">
      <dgm:prSet/>
      <dgm:spPr/>
      <dgm:t>
        <a:bodyPr/>
        <a:lstStyle/>
        <a:p>
          <a:r>
            <a:rPr lang="en-GB" dirty="0"/>
            <a:t>Responsible </a:t>
          </a:r>
          <a:endParaRPr lang="en-US" dirty="0"/>
        </a:p>
      </dgm:t>
    </dgm:pt>
    <dgm:pt modelId="{12A67722-0A02-4E21-890F-4A91EB142CC9}" type="parTrans" cxnId="{794F4305-3B5B-4391-A704-9A3808B0BCFD}">
      <dgm:prSet/>
      <dgm:spPr/>
      <dgm:t>
        <a:bodyPr/>
        <a:lstStyle/>
        <a:p>
          <a:endParaRPr lang="en-US"/>
        </a:p>
      </dgm:t>
    </dgm:pt>
    <dgm:pt modelId="{7E76E88C-048B-4F11-8B23-6239DFCB94F4}" type="sibTrans" cxnId="{794F4305-3B5B-4391-A704-9A3808B0BCFD}">
      <dgm:prSet/>
      <dgm:spPr/>
      <dgm:t>
        <a:bodyPr/>
        <a:lstStyle/>
        <a:p>
          <a:endParaRPr lang="en-US"/>
        </a:p>
      </dgm:t>
    </dgm:pt>
    <dgm:pt modelId="{68D27DCF-2CAD-4D0A-A47A-7DD9FDD10332}">
      <dgm:prSet/>
      <dgm:spPr/>
      <dgm:t>
        <a:bodyPr/>
        <a:lstStyle/>
        <a:p>
          <a:r>
            <a:rPr lang="en-GB" dirty="0"/>
            <a:t>Responsible</a:t>
          </a:r>
          <a:endParaRPr lang="en-US" dirty="0"/>
        </a:p>
      </dgm:t>
    </dgm:pt>
    <dgm:pt modelId="{6C9A0F66-64E7-447D-ABC2-C99EC52D63C0}" type="parTrans" cxnId="{98001FFB-E26B-4748-8CD2-F185E4252029}">
      <dgm:prSet/>
      <dgm:spPr/>
      <dgm:t>
        <a:bodyPr/>
        <a:lstStyle/>
        <a:p>
          <a:endParaRPr lang="en-US"/>
        </a:p>
      </dgm:t>
    </dgm:pt>
    <dgm:pt modelId="{25BB9A62-39AE-4735-8774-BA9810D5B4C2}" type="sibTrans" cxnId="{98001FFB-E26B-4748-8CD2-F185E4252029}">
      <dgm:prSet/>
      <dgm:spPr/>
      <dgm:t>
        <a:bodyPr/>
        <a:lstStyle/>
        <a:p>
          <a:endParaRPr lang="en-US"/>
        </a:p>
      </dgm:t>
    </dgm:pt>
    <dgm:pt modelId="{99259F90-E0F6-432C-8DAE-DED0C5014F9B}">
      <dgm:prSet/>
      <dgm:spPr/>
      <dgm:t>
        <a:bodyPr/>
        <a:lstStyle/>
        <a:p>
          <a:r>
            <a:rPr lang="en-US" dirty="0"/>
            <a:t>Assist</a:t>
          </a:r>
        </a:p>
      </dgm:t>
    </dgm:pt>
    <dgm:pt modelId="{8326F583-31B8-4099-AD29-E318152C3D22}" type="parTrans" cxnId="{47DC2758-1447-43D6-ADCF-511BC0B0214E}">
      <dgm:prSet/>
      <dgm:spPr/>
      <dgm:t>
        <a:bodyPr/>
        <a:lstStyle/>
        <a:p>
          <a:endParaRPr lang="en-US"/>
        </a:p>
      </dgm:t>
    </dgm:pt>
    <dgm:pt modelId="{2B590CAE-F81B-4610-BBFC-97D21E27A7AD}" type="sibTrans" cxnId="{47DC2758-1447-43D6-ADCF-511BC0B0214E}">
      <dgm:prSet/>
      <dgm:spPr/>
      <dgm:t>
        <a:bodyPr/>
        <a:lstStyle/>
        <a:p>
          <a:endParaRPr lang="en-US"/>
        </a:p>
      </dgm:t>
    </dgm:pt>
    <dgm:pt modelId="{19A31D4B-707F-45CA-A0D6-B712E9907343}">
      <dgm:prSet/>
      <dgm:spPr/>
      <dgm:t>
        <a:bodyPr/>
        <a:lstStyle/>
        <a:p>
          <a:r>
            <a:rPr lang="en-GB" dirty="0"/>
            <a:t>Assist</a:t>
          </a:r>
          <a:endParaRPr lang="en-US" dirty="0"/>
        </a:p>
      </dgm:t>
    </dgm:pt>
    <dgm:pt modelId="{B9A9D0BF-D771-4A7A-A2E8-EB45BE712A25}" type="parTrans" cxnId="{135373EB-8C9D-4FB7-AC4B-CA49B4668016}">
      <dgm:prSet/>
      <dgm:spPr/>
      <dgm:t>
        <a:bodyPr/>
        <a:lstStyle/>
        <a:p>
          <a:endParaRPr lang="en-US"/>
        </a:p>
      </dgm:t>
    </dgm:pt>
    <dgm:pt modelId="{EC0669D6-0433-4B8E-AB6F-65F38E8ED595}" type="sibTrans" cxnId="{135373EB-8C9D-4FB7-AC4B-CA49B4668016}">
      <dgm:prSet/>
      <dgm:spPr/>
      <dgm:t>
        <a:bodyPr/>
        <a:lstStyle/>
        <a:p>
          <a:endParaRPr lang="en-US"/>
        </a:p>
      </dgm:t>
    </dgm:pt>
    <dgm:pt modelId="{3664A1B7-AE88-4D8C-8D5C-0CB55B9C5CA3}">
      <dgm:prSet/>
      <dgm:spPr/>
      <dgm:t>
        <a:bodyPr/>
        <a:lstStyle/>
        <a:p>
          <a:r>
            <a:rPr lang="en-GB" dirty="0"/>
            <a:t>Assist</a:t>
          </a:r>
          <a:endParaRPr lang="en-US" dirty="0"/>
        </a:p>
      </dgm:t>
    </dgm:pt>
    <dgm:pt modelId="{5F344C24-5AEC-4712-9712-4013308818BC}" type="parTrans" cxnId="{F3003AB4-201D-4DAD-B030-909F3BE0DC6D}">
      <dgm:prSet/>
      <dgm:spPr/>
      <dgm:t>
        <a:bodyPr/>
        <a:lstStyle/>
        <a:p>
          <a:endParaRPr lang="en-US"/>
        </a:p>
      </dgm:t>
    </dgm:pt>
    <dgm:pt modelId="{7BD0561D-33CB-4A31-AFC5-374A9A164E17}" type="sibTrans" cxnId="{F3003AB4-201D-4DAD-B030-909F3BE0DC6D}">
      <dgm:prSet/>
      <dgm:spPr/>
      <dgm:t>
        <a:bodyPr/>
        <a:lstStyle/>
        <a:p>
          <a:endParaRPr lang="en-US"/>
        </a:p>
      </dgm:t>
    </dgm:pt>
    <dgm:pt modelId="{86852DA1-5DB6-4607-8E1B-CABE33FA53E1}">
      <dgm:prSet/>
      <dgm:spPr/>
      <dgm:t>
        <a:bodyPr/>
        <a:lstStyle/>
        <a:p>
          <a:r>
            <a:rPr lang="en-GB" dirty="0"/>
            <a:t>Assist</a:t>
          </a:r>
          <a:endParaRPr lang="en-US" dirty="0"/>
        </a:p>
      </dgm:t>
    </dgm:pt>
    <dgm:pt modelId="{74245F2F-8BE8-437D-A4CB-DDA742E51D33}" type="parTrans" cxnId="{34008D1B-7E14-4710-80EC-15CA648029D6}">
      <dgm:prSet/>
      <dgm:spPr/>
      <dgm:t>
        <a:bodyPr/>
        <a:lstStyle/>
        <a:p>
          <a:endParaRPr lang="en-US"/>
        </a:p>
      </dgm:t>
    </dgm:pt>
    <dgm:pt modelId="{841BD29B-6140-4E04-B745-290E3689B717}" type="sibTrans" cxnId="{34008D1B-7E14-4710-80EC-15CA648029D6}">
      <dgm:prSet/>
      <dgm:spPr/>
      <dgm:t>
        <a:bodyPr/>
        <a:lstStyle/>
        <a:p>
          <a:endParaRPr lang="en-US"/>
        </a:p>
      </dgm:t>
    </dgm:pt>
    <dgm:pt modelId="{4AFD8AC1-7C13-46B5-BD4A-1379E7ED3208}">
      <dgm:prSet/>
      <dgm:spPr/>
      <dgm:t>
        <a:bodyPr/>
        <a:lstStyle/>
        <a:p>
          <a:r>
            <a:rPr lang="en-GB" dirty="0"/>
            <a:t>Responsible</a:t>
          </a:r>
          <a:endParaRPr lang="en-US" dirty="0"/>
        </a:p>
      </dgm:t>
    </dgm:pt>
    <dgm:pt modelId="{FE6DA621-7D76-494D-82EC-496CCBDA9B11}" type="parTrans" cxnId="{117F7CD9-2C4B-466C-AA11-63850808B2DF}">
      <dgm:prSet/>
      <dgm:spPr/>
      <dgm:t>
        <a:bodyPr/>
        <a:lstStyle/>
        <a:p>
          <a:endParaRPr lang="en-US"/>
        </a:p>
      </dgm:t>
    </dgm:pt>
    <dgm:pt modelId="{AF48E30B-417B-49F2-B1D0-FCFC4E5BC044}" type="sibTrans" cxnId="{117F7CD9-2C4B-466C-AA11-63850808B2DF}">
      <dgm:prSet/>
      <dgm:spPr/>
      <dgm:t>
        <a:bodyPr/>
        <a:lstStyle/>
        <a:p>
          <a:endParaRPr lang="en-US"/>
        </a:p>
      </dgm:t>
    </dgm:pt>
    <dgm:pt modelId="{50D03300-2A8D-4BD1-82F5-4B426A5B39E8}">
      <dgm:prSet/>
      <dgm:spPr/>
      <dgm:t>
        <a:bodyPr/>
        <a:lstStyle/>
        <a:p>
          <a:r>
            <a:rPr lang="en-GB" dirty="0"/>
            <a:t>Responsible</a:t>
          </a:r>
          <a:endParaRPr lang="en-US" dirty="0"/>
        </a:p>
      </dgm:t>
    </dgm:pt>
    <dgm:pt modelId="{87CC3348-F989-4FAE-A0D2-32D57FB1167C}" type="parTrans" cxnId="{D4F9AF73-6B69-48C4-AF64-8FA51D081F0D}">
      <dgm:prSet/>
      <dgm:spPr/>
      <dgm:t>
        <a:bodyPr/>
        <a:lstStyle/>
        <a:p>
          <a:endParaRPr lang="en-US"/>
        </a:p>
      </dgm:t>
    </dgm:pt>
    <dgm:pt modelId="{BEEF6C19-1A4A-4F90-9C51-6D404892C143}" type="sibTrans" cxnId="{D4F9AF73-6B69-48C4-AF64-8FA51D081F0D}">
      <dgm:prSet/>
      <dgm:spPr/>
      <dgm:t>
        <a:bodyPr/>
        <a:lstStyle/>
        <a:p>
          <a:endParaRPr lang="en-US"/>
        </a:p>
      </dgm:t>
    </dgm:pt>
    <dgm:pt modelId="{D065B1EA-1563-487A-8BEF-2941E36C1035}">
      <dgm:prSet/>
      <dgm:spPr>
        <a:ln>
          <a:solidFill>
            <a:schemeClr val="accent1">
              <a:lumMod val="75000"/>
            </a:schemeClr>
          </a:solidFill>
        </a:ln>
      </dgm:spPr>
      <dgm:t>
        <a:bodyPr/>
        <a:lstStyle/>
        <a:p>
          <a:r>
            <a:rPr lang="en-GB" dirty="0"/>
            <a:t>Responsible</a:t>
          </a:r>
          <a:endParaRPr lang="en-US" dirty="0"/>
        </a:p>
      </dgm:t>
    </dgm:pt>
    <dgm:pt modelId="{AE1B3155-4EF8-4CA2-968C-7D4176E21BD0}" type="parTrans" cxnId="{89C6B087-2913-4413-B171-EBE6804D1704}">
      <dgm:prSet/>
      <dgm:spPr/>
      <dgm:t>
        <a:bodyPr/>
        <a:lstStyle/>
        <a:p>
          <a:endParaRPr lang="en-US"/>
        </a:p>
      </dgm:t>
    </dgm:pt>
    <dgm:pt modelId="{991FBEB2-5457-4104-B17C-8546479E60BA}" type="sibTrans" cxnId="{89C6B087-2913-4413-B171-EBE6804D1704}">
      <dgm:prSet/>
      <dgm:spPr/>
      <dgm:t>
        <a:bodyPr/>
        <a:lstStyle/>
        <a:p>
          <a:endParaRPr lang="en-US"/>
        </a:p>
      </dgm:t>
    </dgm:pt>
    <dgm:pt modelId="{EA71A6B9-2369-49F3-AD63-9BA3C0ECB87C}">
      <dgm:prSet/>
      <dgm:spPr/>
      <dgm:t>
        <a:bodyPr/>
        <a:lstStyle/>
        <a:p>
          <a:endParaRPr lang="en-US" dirty="0"/>
        </a:p>
      </dgm:t>
    </dgm:pt>
    <dgm:pt modelId="{B7A858F0-4419-4C2A-8608-560F83028CEB}" type="sibTrans" cxnId="{8A9F12B5-03ED-437E-B932-40AF5F804FA2}">
      <dgm:prSet/>
      <dgm:spPr/>
      <dgm:t>
        <a:bodyPr/>
        <a:lstStyle/>
        <a:p>
          <a:endParaRPr lang="en-US"/>
        </a:p>
      </dgm:t>
    </dgm:pt>
    <dgm:pt modelId="{D24FE0E9-BF5D-4B32-BE53-199C35215E99}" type="parTrans" cxnId="{8A9F12B5-03ED-437E-B932-40AF5F804FA2}">
      <dgm:prSet/>
      <dgm:spPr/>
      <dgm:t>
        <a:bodyPr/>
        <a:lstStyle/>
        <a:p>
          <a:endParaRPr lang="en-US"/>
        </a:p>
      </dgm:t>
    </dgm:pt>
    <dgm:pt modelId="{EE79D8C9-90F8-614C-8561-F467E88D5C77}" type="pres">
      <dgm:prSet presAssocID="{1BA4B918-8333-417D-9A39-E7B8B1A2E3E2}" presName="vert0" presStyleCnt="0">
        <dgm:presLayoutVars>
          <dgm:dir/>
          <dgm:animOne val="branch"/>
          <dgm:animLvl val="lvl"/>
        </dgm:presLayoutVars>
      </dgm:prSet>
      <dgm:spPr/>
    </dgm:pt>
    <dgm:pt modelId="{509FEEF0-4944-F44C-9696-FF60B5193659}" type="pres">
      <dgm:prSet presAssocID="{FB3E5931-CD3E-416F-B90E-C8130F48825E}" presName="thickLine" presStyleLbl="alignNode1" presStyleIdx="0" presStyleCnt="12"/>
      <dgm:spPr/>
    </dgm:pt>
    <dgm:pt modelId="{92426C5B-B6B0-064C-8DAD-DE0BFE1E49B7}" type="pres">
      <dgm:prSet presAssocID="{FB3E5931-CD3E-416F-B90E-C8130F48825E}" presName="horz1" presStyleCnt="0"/>
      <dgm:spPr/>
    </dgm:pt>
    <dgm:pt modelId="{900D3EF8-4BEA-4E49-8D40-2F294A718EB6}" type="pres">
      <dgm:prSet presAssocID="{FB3E5931-CD3E-416F-B90E-C8130F48825E}" presName="tx1" presStyleLbl="revTx" presStyleIdx="0" presStyleCnt="12"/>
      <dgm:spPr/>
    </dgm:pt>
    <dgm:pt modelId="{BCF2099C-D2F0-644F-88CD-D5EFEE9B6F60}" type="pres">
      <dgm:prSet presAssocID="{FB3E5931-CD3E-416F-B90E-C8130F48825E}" presName="vert1" presStyleCnt="0"/>
      <dgm:spPr/>
    </dgm:pt>
    <dgm:pt modelId="{C43DB861-C89C-5C4E-BC66-783D9B8AD413}" type="pres">
      <dgm:prSet presAssocID="{EA71A6B9-2369-49F3-AD63-9BA3C0ECB87C}" presName="thickLine" presStyleLbl="alignNode1" presStyleIdx="1" presStyleCnt="12"/>
      <dgm:spPr/>
    </dgm:pt>
    <dgm:pt modelId="{4917F288-CC53-6742-95E6-AFE5CA8961C3}" type="pres">
      <dgm:prSet presAssocID="{EA71A6B9-2369-49F3-AD63-9BA3C0ECB87C}" presName="horz1" presStyleCnt="0"/>
      <dgm:spPr/>
    </dgm:pt>
    <dgm:pt modelId="{889469A5-6FF0-6444-B3D2-D0A36ABF9B25}" type="pres">
      <dgm:prSet presAssocID="{EA71A6B9-2369-49F3-AD63-9BA3C0ECB87C}" presName="tx1" presStyleLbl="revTx" presStyleIdx="1" presStyleCnt="12"/>
      <dgm:spPr/>
    </dgm:pt>
    <dgm:pt modelId="{514BF7B1-ECA4-3B44-882F-D457006B0B8E}" type="pres">
      <dgm:prSet presAssocID="{EA71A6B9-2369-49F3-AD63-9BA3C0ECB87C}" presName="vert1" presStyleCnt="0"/>
      <dgm:spPr/>
    </dgm:pt>
    <dgm:pt modelId="{FB354DD6-D7F0-5B48-892F-55E34AEB39A0}" type="pres">
      <dgm:prSet presAssocID="{2BD2E9DE-69B3-4306-B393-F0A1579F5CC4}" presName="thickLine" presStyleLbl="alignNode1" presStyleIdx="2" presStyleCnt="12"/>
      <dgm:spPr/>
    </dgm:pt>
    <dgm:pt modelId="{2ED432DD-9E5B-B64D-9777-DFC94284809C}" type="pres">
      <dgm:prSet presAssocID="{2BD2E9DE-69B3-4306-B393-F0A1579F5CC4}" presName="horz1" presStyleCnt="0"/>
      <dgm:spPr/>
    </dgm:pt>
    <dgm:pt modelId="{3127BB63-0D12-AC47-A117-83E28E70AD47}" type="pres">
      <dgm:prSet presAssocID="{2BD2E9DE-69B3-4306-B393-F0A1579F5CC4}" presName="tx1" presStyleLbl="revTx" presStyleIdx="2" presStyleCnt="12"/>
      <dgm:spPr/>
    </dgm:pt>
    <dgm:pt modelId="{5FC6C515-4E3D-6642-B394-93633C8F588C}" type="pres">
      <dgm:prSet presAssocID="{2BD2E9DE-69B3-4306-B393-F0A1579F5CC4}" presName="vert1" presStyleCnt="0"/>
      <dgm:spPr/>
    </dgm:pt>
    <dgm:pt modelId="{D28BA906-CB3A-AB4B-B8F2-1F24258EAC13}" type="pres">
      <dgm:prSet presAssocID="{A8162F36-03FB-474D-A0DA-17C40823C433}" presName="thickLine" presStyleLbl="alignNode1" presStyleIdx="3" presStyleCnt="12"/>
      <dgm:spPr/>
    </dgm:pt>
    <dgm:pt modelId="{B33F6487-57BD-0943-8113-C7518BBE60FD}" type="pres">
      <dgm:prSet presAssocID="{A8162F36-03FB-474D-A0DA-17C40823C433}" presName="horz1" presStyleCnt="0"/>
      <dgm:spPr/>
    </dgm:pt>
    <dgm:pt modelId="{615C673F-BD63-A24E-8A29-A06AA52E4CD5}" type="pres">
      <dgm:prSet presAssocID="{A8162F36-03FB-474D-A0DA-17C40823C433}" presName="tx1" presStyleLbl="revTx" presStyleIdx="3" presStyleCnt="12"/>
      <dgm:spPr/>
    </dgm:pt>
    <dgm:pt modelId="{B6275034-4D23-9B4D-81E7-BCE1B32F8AD1}" type="pres">
      <dgm:prSet presAssocID="{A8162F36-03FB-474D-A0DA-17C40823C433}" presName="vert1" presStyleCnt="0"/>
      <dgm:spPr/>
    </dgm:pt>
    <dgm:pt modelId="{BA585C75-D51E-6748-A4A2-6FB7B0ADF452}" type="pres">
      <dgm:prSet presAssocID="{68D27DCF-2CAD-4D0A-A47A-7DD9FDD10332}" presName="thickLine" presStyleLbl="alignNode1" presStyleIdx="4" presStyleCnt="12"/>
      <dgm:spPr/>
    </dgm:pt>
    <dgm:pt modelId="{7CE6AE6C-C84C-394C-BC6F-CD2A8C98D755}" type="pres">
      <dgm:prSet presAssocID="{68D27DCF-2CAD-4D0A-A47A-7DD9FDD10332}" presName="horz1" presStyleCnt="0"/>
      <dgm:spPr/>
    </dgm:pt>
    <dgm:pt modelId="{4ECF66EE-657C-2345-90BF-E83CB1B4A5E3}" type="pres">
      <dgm:prSet presAssocID="{68D27DCF-2CAD-4D0A-A47A-7DD9FDD10332}" presName="tx1" presStyleLbl="revTx" presStyleIdx="4" presStyleCnt="12"/>
      <dgm:spPr/>
    </dgm:pt>
    <dgm:pt modelId="{0C33C880-7AB0-604C-9268-3177C9CB5038}" type="pres">
      <dgm:prSet presAssocID="{68D27DCF-2CAD-4D0A-A47A-7DD9FDD10332}" presName="vert1" presStyleCnt="0"/>
      <dgm:spPr/>
    </dgm:pt>
    <dgm:pt modelId="{6C00A617-FE5D-CB4F-84FB-B4485E5E7ABB}" type="pres">
      <dgm:prSet presAssocID="{99259F90-E0F6-432C-8DAE-DED0C5014F9B}" presName="thickLine" presStyleLbl="alignNode1" presStyleIdx="5" presStyleCnt="12"/>
      <dgm:spPr/>
    </dgm:pt>
    <dgm:pt modelId="{3B9D19E8-1CDE-F44A-ABE7-DA55828A1ED2}" type="pres">
      <dgm:prSet presAssocID="{99259F90-E0F6-432C-8DAE-DED0C5014F9B}" presName="horz1" presStyleCnt="0"/>
      <dgm:spPr/>
    </dgm:pt>
    <dgm:pt modelId="{7D155836-A805-E245-8F57-9028F02F9828}" type="pres">
      <dgm:prSet presAssocID="{99259F90-E0F6-432C-8DAE-DED0C5014F9B}" presName="tx1" presStyleLbl="revTx" presStyleIdx="5" presStyleCnt="12"/>
      <dgm:spPr/>
    </dgm:pt>
    <dgm:pt modelId="{239D5F47-06FF-DD41-9390-DEF1DED93E03}" type="pres">
      <dgm:prSet presAssocID="{99259F90-E0F6-432C-8DAE-DED0C5014F9B}" presName="vert1" presStyleCnt="0"/>
      <dgm:spPr/>
    </dgm:pt>
    <dgm:pt modelId="{9AD2BB7F-3F29-CA4B-84E0-C512C9491F53}" type="pres">
      <dgm:prSet presAssocID="{19A31D4B-707F-45CA-A0D6-B712E9907343}" presName="thickLine" presStyleLbl="alignNode1" presStyleIdx="6" presStyleCnt="12"/>
      <dgm:spPr/>
    </dgm:pt>
    <dgm:pt modelId="{8674023D-0B31-5B46-B847-8780EB25619A}" type="pres">
      <dgm:prSet presAssocID="{19A31D4B-707F-45CA-A0D6-B712E9907343}" presName="horz1" presStyleCnt="0"/>
      <dgm:spPr/>
    </dgm:pt>
    <dgm:pt modelId="{D16A66A9-A53B-B64C-83F8-3EDC13FB0411}" type="pres">
      <dgm:prSet presAssocID="{19A31D4B-707F-45CA-A0D6-B712E9907343}" presName="tx1" presStyleLbl="revTx" presStyleIdx="6" presStyleCnt="12"/>
      <dgm:spPr/>
    </dgm:pt>
    <dgm:pt modelId="{F10B82C7-0A38-4544-BED2-A07A8C94DBF9}" type="pres">
      <dgm:prSet presAssocID="{19A31D4B-707F-45CA-A0D6-B712E9907343}" presName="vert1" presStyleCnt="0"/>
      <dgm:spPr/>
    </dgm:pt>
    <dgm:pt modelId="{749986D0-526E-2345-8E07-B7DF83ECDF4E}" type="pres">
      <dgm:prSet presAssocID="{3664A1B7-AE88-4D8C-8D5C-0CB55B9C5CA3}" presName="thickLine" presStyleLbl="alignNode1" presStyleIdx="7" presStyleCnt="12"/>
      <dgm:spPr/>
    </dgm:pt>
    <dgm:pt modelId="{8FED73AA-E744-6042-BF3F-F96A081890E6}" type="pres">
      <dgm:prSet presAssocID="{3664A1B7-AE88-4D8C-8D5C-0CB55B9C5CA3}" presName="horz1" presStyleCnt="0"/>
      <dgm:spPr/>
    </dgm:pt>
    <dgm:pt modelId="{A660A8A4-EC98-E148-8700-60933D809C8F}" type="pres">
      <dgm:prSet presAssocID="{3664A1B7-AE88-4D8C-8D5C-0CB55B9C5CA3}" presName="tx1" presStyleLbl="revTx" presStyleIdx="7" presStyleCnt="12"/>
      <dgm:spPr/>
    </dgm:pt>
    <dgm:pt modelId="{A649376D-6B72-DF4D-A711-9D4B1E869996}" type="pres">
      <dgm:prSet presAssocID="{3664A1B7-AE88-4D8C-8D5C-0CB55B9C5CA3}" presName="vert1" presStyleCnt="0"/>
      <dgm:spPr/>
    </dgm:pt>
    <dgm:pt modelId="{B4C81A53-CE05-6341-AE51-4229FB8BB377}" type="pres">
      <dgm:prSet presAssocID="{86852DA1-5DB6-4607-8E1B-CABE33FA53E1}" presName="thickLine" presStyleLbl="alignNode1" presStyleIdx="8" presStyleCnt="12"/>
      <dgm:spPr/>
    </dgm:pt>
    <dgm:pt modelId="{88DACF51-8A64-F141-81BB-98A5F4B178BD}" type="pres">
      <dgm:prSet presAssocID="{86852DA1-5DB6-4607-8E1B-CABE33FA53E1}" presName="horz1" presStyleCnt="0"/>
      <dgm:spPr/>
    </dgm:pt>
    <dgm:pt modelId="{4882EA32-EADC-F54E-8701-8BBF54AE6717}" type="pres">
      <dgm:prSet presAssocID="{86852DA1-5DB6-4607-8E1B-CABE33FA53E1}" presName="tx1" presStyleLbl="revTx" presStyleIdx="8" presStyleCnt="12"/>
      <dgm:spPr/>
    </dgm:pt>
    <dgm:pt modelId="{0ACD316E-38A8-9048-9DCD-E5729892F7D9}" type="pres">
      <dgm:prSet presAssocID="{86852DA1-5DB6-4607-8E1B-CABE33FA53E1}" presName="vert1" presStyleCnt="0"/>
      <dgm:spPr/>
    </dgm:pt>
    <dgm:pt modelId="{B9F6C4C8-F63F-AE43-9F20-4617A9163494}" type="pres">
      <dgm:prSet presAssocID="{4AFD8AC1-7C13-46B5-BD4A-1379E7ED3208}" presName="thickLine" presStyleLbl="alignNode1" presStyleIdx="9" presStyleCnt="12"/>
      <dgm:spPr/>
    </dgm:pt>
    <dgm:pt modelId="{09C973FA-E787-ED4B-AC9E-49EA000B8631}" type="pres">
      <dgm:prSet presAssocID="{4AFD8AC1-7C13-46B5-BD4A-1379E7ED3208}" presName="horz1" presStyleCnt="0"/>
      <dgm:spPr/>
    </dgm:pt>
    <dgm:pt modelId="{A39AE831-DBA2-B148-BCDD-3F52EFA8881E}" type="pres">
      <dgm:prSet presAssocID="{4AFD8AC1-7C13-46B5-BD4A-1379E7ED3208}" presName="tx1" presStyleLbl="revTx" presStyleIdx="9" presStyleCnt="12"/>
      <dgm:spPr/>
    </dgm:pt>
    <dgm:pt modelId="{193B196E-CFBB-3C40-A94B-9154B340ADC9}" type="pres">
      <dgm:prSet presAssocID="{4AFD8AC1-7C13-46B5-BD4A-1379E7ED3208}" presName="vert1" presStyleCnt="0"/>
      <dgm:spPr/>
    </dgm:pt>
    <dgm:pt modelId="{27521BB6-2D37-8043-BE9B-980E0D841BB2}" type="pres">
      <dgm:prSet presAssocID="{50D03300-2A8D-4BD1-82F5-4B426A5B39E8}" presName="thickLine" presStyleLbl="alignNode1" presStyleIdx="10" presStyleCnt="12"/>
      <dgm:spPr/>
    </dgm:pt>
    <dgm:pt modelId="{FE420E0B-BF57-B44E-A79B-97E84DF2F90B}" type="pres">
      <dgm:prSet presAssocID="{50D03300-2A8D-4BD1-82F5-4B426A5B39E8}" presName="horz1" presStyleCnt="0"/>
      <dgm:spPr/>
    </dgm:pt>
    <dgm:pt modelId="{B05B3590-354E-AB4A-825E-734DE34A5983}" type="pres">
      <dgm:prSet presAssocID="{50D03300-2A8D-4BD1-82F5-4B426A5B39E8}" presName="tx1" presStyleLbl="revTx" presStyleIdx="10" presStyleCnt="12"/>
      <dgm:spPr/>
    </dgm:pt>
    <dgm:pt modelId="{8426A432-7840-CC45-B09B-E9892832B324}" type="pres">
      <dgm:prSet presAssocID="{50D03300-2A8D-4BD1-82F5-4B426A5B39E8}" presName="vert1" presStyleCnt="0"/>
      <dgm:spPr/>
    </dgm:pt>
    <dgm:pt modelId="{00DF26F0-ACB5-C14E-8E96-7D8CCBA8B637}" type="pres">
      <dgm:prSet presAssocID="{D065B1EA-1563-487A-8BEF-2941E36C1035}" presName="thickLine" presStyleLbl="alignNode1" presStyleIdx="11" presStyleCnt="12"/>
      <dgm:spPr/>
    </dgm:pt>
    <dgm:pt modelId="{99DBA03B-9A6A-AD47-B928-744D38BB746C}" type="pres">
      <dgm:prSet presAssocID="{D065B1EA-1563-487A-8BEF-2941E36C1035}" presName="horz1" presStyleCnt="0"/>
      <dgm:spPr/>
    </dgm:pt>
    <dgm:pt modelId="{2187E82C-2441-7B40-B390-0780B4C0CE8B}" type="pres">
      <dgm:prSet presAssocID="{D065B1EA-1563-487A-8BEF-2941E36C1035}" presName="tx1" presStyleLbl="revTx" presStyleIdx="11" presStyleCnt="12"/>
      <dgm:spPr/>
    </dgm:pt>
    <dgm:pt modelId="{BF1E3290-CB6D-7145-BA00-26C69C8B4B92}" type="pres">
      <dgm:prSet presAssocID="{D065B1EA-1563-487A-8BEF-2941E36C1035}" presName="vert1" presStyleCnt="0"/>
      <dgm:spPr/>
    </dgm:pt>
  </dgm:ptLst>
  <dgm:cxnLst>
    <dgm:cxn modelId="{794F4305-3B5B-4391-A704-9A3808B0BCFD}" srcId="{1BA4B918-8333-417D-9A39-E7B8B1A2E3E2}" destId="{A8162F36-03FB-474D-A0DA-17C40823C433}" srcOrd="3" destOrd="0" parTransId="{12A67722-0A02-4E21-890F-4A91EB142CC9}" sibTransId="{7E76E88C-048B-4F11-8B23-6239DFCB94F4}"/>
    <dgm:cxn modelId="{91ADC60D-57BC-4B4B-B1BC-C1D1F614ED4C}" type="presOf" srcId="{FB3E5931-CD3E-416F-B90E-C8130F48825E}" destId="{900D3EF8-4BEA-4E49-8D40-2F294A718EB6}" srcOrd="0" destOrd="0" presId="urn:microsoft.com/office/officeart/2008/layout/LinedList"/>
    <dgm:cxn modelId="{0CCD420E-3C80-D64F-8CEB-86ACE00412BF}" type="presOf" srcId="{19A31D4B-707F-45CA-A0D6-B712E9907343}" destId="{D16A66A9-A53B-B64C-83F8-3EDC13FB0411}" srcOrd="0" destOrd="0" presId="urn:microsoft.com/office/officeart/2008/layout/LinedList"/>
    <dgm:cxn modelId="{34008D1B-7E14-4710-80EC-15CA648029D6}" srcId="{1BA4B918-8333-417D-9A39-E7B8B1A2E3E2}" destId="{86852DA1-5DB6-4607-8E1B-CABE33FA53E1}" srcOrd="8" destOrd="0" parTransId="{74245F2F-8BE8-437D-A4CB-DDA742E51D33}" sibTransId="{841BD29B-6140-4E04-B745-290E3689B717}"/>
    <dgm:cxn modelId="{D59E6123-F976-044E-ABAD-0E43A4BF7C1B}" type="presOf" srcId="{50D03300-2A8D-4BD1-82F5-4B426A5B39E8}" destId="{B05B3590-354E-AB4A-825E-734DE34A5983}" srcOrd="0" destOrd="0" presId="urn:microsoft.com/office/officeart/2008/layout/LinedList"/>
    <dgm:cxn modelId="{DF689926-54D8-0646-BB74-532F09794449}" type="presOf" srcId="{4AFD8AC1-7C13-46B5-BD4A-1379E7ED3208}" destId="{A39AE831-DBA2-B148-BCDD-3F52EFA8881E}" srcOrd="0" destOrd="0" presId="urn:microsoft.com/office/officeart/2008/layout/LinedList"/>
    <dgm:cxn modelId="{4D23162D-52D2-456D-99D2-8240548719EF}" srcId="{1BA4B918-8333-417D-9A39-E7B8B1A2E3E2}" destId="{2BD2E9DE-69B3-4306-B393-F0A1579F5CC4}" srcOrd="2" destOrd="0" parTransId="{FB26D4EE-24BD-4A26-8DD8-C49CAEE6441B}" sibTransId="{08BEBA2B-54F9-4C6D-BF27-56213E015508}"/>
    <dgm:cxn modelId="{835CC931-9011-1442-B9DB-ECDC2EF4EA53}" type="presOf" srcId="{A8162F36-03FB-474D-A0DA-17C40823C433}" destId="{615C673F-BD63-A24E-8A29-A06AA52E4CD5}" srcOrd="0" destOrd="0" presId="urn:microsoft.com/office/officeart/2008/layout/LinedList"/>
    <dgm:cxn modelId="{8DF94642-AB78-445F-A724-0408778B5FE3}" srcId="{1BA4B918-8333-417D-9A39-E7B8B1A2E3E2}" destId="{FB3E5931-CD3E-416F-B90E-C8130F48825E}" srcOrd="0" destOrd="0" parTransId="{235D2641-07FD-4CD4-A9C9-8308407BD772}" sibTransId="{BD65AA97-F5C1-40F2-AF43-C833A7DC4A05}"/>
    <dgm:cxn modelId="{CFA4D042-D10D-A34F-AA84-5AB4427C63A8}" type="presOf" srcId="{3664A1B7-AE88-4D8C-8D5C-0CB55B9C5CA3}" destId="{A660A8A4-EC98-E148-8700-60933D809C8F}" srcOrd="0" destOrd="0" presId="urn:microsoft.com/office/officeart/2008/layout/LinedList"/>
    <dgm:cxn modelId="{47DC2758-1447-43D6-ADCF-511BC0B0214E}" srcId="{1BA4B918-8333-417D-9A39-E7B8B1A2E3E2}" destId="{99259F90-E0F6-432C-8DAE-DED0C5014F9B}" srcOrd="5" destOrd="0" parTransId="{8326F583-31B8-4099-AD29-E318152C3D22}" sibTransId="{2B590CAE-F81B-4610-BBFC-97D21E27A7AD}"/>
    <dgm:cxn modelId="{D4F9AF73-6B69-48C4-AF64-8FA51D081F0D}" srcId="{1BA4B918-8333-417D-9A39-E7B8B1A2E3E2}" destId="{50D03300-2A8D-4BD1-82F5-4B426A5B39E8}" srcOrd="10" destOrd="0" parTransId="{87CC3348-F989-4FAE-A0D2-32D57FB1167C}" sibTransId="{BEEF6C19-1A4A-4F90-9C51-6D404892C143}"/>
    <dgm:cxn modelId="{AB74D280-319D-504F-A433-D95278A2D767}" type="presOf" srcId="{1BA4B918-8333-417D-9A39-E7B8B1A2E3E2}" destId="{EE79D8C9-90F8-614C-8561-F467E88D5C77}" srcOrd="0" destOrd="0" presId="urn:microsoft.com/office/officeart/2008/layout/LinedList"/>
    <dgm:cxn modelId="{89C6B087-2913-4413-B171-EBE6804D1704}" srcId="{1BA4B918-8333-417D-9A39-E7B8B1A2E3E2}" destId="{D065B1EA-1563-487A-8BEF-2941E36C1035}" srcOrd="11" destOrd="0" parTransId="{AE1B3155-4EF8-4CA2-968C-7D4176E21BD0}" sibTransId="{991FBEB2-5457-4104-B17C-8546479E60BA}"/>
    <dgm:cxn modelId="{8678AF9B-F160-144F-9A0C-7524302F2C07}" type="presOf" srcId="{D065B1EA-1563-487A-8BEF-2941E36C1035}" destId="{2187E82C-2441-7B40-B390-0780B4C0CE8B}" srcOrd="0" destOrd="0" presId="urn:microsoft.com/office/officeart/2008/layout/LinedList"/>
    <dgm:cxn modelId="{93B99BAF-C0CA-6248-B1AA-AF92FD26921D}" type="presOf" srcId="{EA71A6B9-2369-49F3-AD63-9BA3C0ECB87C}" destId="{889469A5-6FF0-6444-B3D2-D0A36ABF9B25}" srcOrd="0" destOrd="0" presId="urn:microsoft.com/office/officeart/2008/layout/LinedList"/>
    <dgm:cxn modelId="{F3003AB4-201D-4DAD-B030-909F3BE0DC6D}" srcId="{1BA4B918-8333-417D-9A39-E7B8B1A2E3E2}" destId="{3664A1B7-AE88-4D8C-8D5C-0CB55B9C5CA3}" srcOrd="7" destOrd="0" parTransId="{5F344C24-5AEC-4712-9712-4013308818BC}" sibTransId="{7BD0561D-33CB-4A31-AFC5-374A9A164E17}"/>
    <dgm:cxn modelId="{8A9F12B5-03ED-437E-B932-40AF5F804FA2}" srcId="{1BA4B918-8333-417D-9A39-E7B8B1A2E3E2}" destId="{EA71A6B9-2369-49F3-AD63-9BA3C0ECB87C}" srcOrd="1" destOrd="0" parTransId="{D24FE0E9-BF5D-4B32-BE53-199C35215E99}" sibTransId="{B7A858F0-4419-4C2A-8608-560F83028CEB}"/>
    <dgm:cxn modelId="{3F02CCC0-14D6-5045-A020-493935BC1097}" type="presOf" srcId="{68D27DCF-2CAD-4D0A-A47A-7DD9FDD10332}" destId="{4ECF66EE-657C-2345-90BF-E83CB1B4A5E3}" srcOrd="0" destOrd="0" presId="urn:microsoft.com/office/officeart/2008/layout/LinedList"/>
    <dgm:cxn modelId="{117F7CD9-2C4B-466C-AA11-63850808B2DF}" srcId="{1BA4B918-8333-417D-9A39-E7B8B1A2E3E2}" destId="{4AFD8AC1-7C13-46B5-BD4A-1379E7ED3208}" srcOrd="9" destOrd="0" parTransId="{FE6DA621-7D76-494D-82EC-496CCBDA9B11}" sibTransId="{AF48E30B-417B-49F2-B1D0-FCFC4E5BC044}"/>
    <dgm:cxn modelId="{2C95AADB-D168-2B41-B844-020E9D806A85}" type="presOf" srcId="{99259F90-E0F6-432C-8DAE-DED0C5014F9B}" destId="{7D155836-A805-E245-8F57-9028F02F9828}" srcOrd="0" destOrd="0" presId="urn:microsoft.com/office/officeart/2008/layout/LinedList"/>
    <dgm:cxn modelId="{135373EB-8C9D-4FB7-AC4B-CA49B4668016}" srcId="{1BA4B918-8333-417D-9A39-E7B8B1A2E3E2}" destId="{19A31D4B-707F-45CA-A0D6-B712E9907343}" srcOrd="6" destOrd="0" parTransId="{B9A9D0BF-D771-4A7A-A2E8-EB45BE712A25}" sibTransId="{EC0669D6-0433-4B8E-AB6F-65F38E8ED595}"/>
    <dgm:cxn modelId="{98001FFB-E26B-4748-8CD2-F185E4252029}" srcId="{1BA4B918-8333-417D-9A39-E7B8B1A2E3E2}" destId="{68D27DCF-2CAD-4D0A-A47A-7DD9FDD10332}" srcOrd="4" destOrd="0" parTransId="{6C9A0F66-64E7-447D-ABC2-C99EC52D63C0}" sibTransId="{25BB9A62-39AE-4735-8774-BA9810D5B4C2}"/>
    <dgm:cxn modelId="{D4F958FB-4FFC-3D4F-8880-A8E7DF720BA1}" type="presOf" srcId="{2BD2E9DE-69B3-4306-B393-F0A1579F5CC4}" destId="{3127BB63-0D12-AC47-A117-83E28E70AD47}" srcOrd="0" destOrd="0" presId="urn:microsoft.com/office/officeart/2008/layout/LinedList"/>
    <dgm:cxn modelId="{3934D6FC-2E25-994B-89E2-F92C4CA82DCE}" type="presOf" srcId="{86852DA1-5DB6-4607-8E1B-CABE33FA53E1}" destId="{4882EA32-EADC-F54E-8701-8BBF54AE6717}" srcOrd="0" destOrd="0" presId="urn:microsoft.com/office/officeart/2008/layout/LinedList"/>
    <dgm:cxn modelId="{CAE66FA3-F83F-0B49-95C4-F24BA1C2F6C3}" type="presParOf" srcId="{EE79D8C9-90F8-614C-8561-F467E88D5C77}" destId="{509FEEF0-4944-F44C-9696-FF60B5193659}" srcOrd="0" destOrd="0" presId="urn:microsoft.com/office/officeart/2008/layout/LinedList"/>
    <dgm:cxn modelId="{D5CCD11D-550F-6A46-9D23-E4946AF8E10D}" type="presParOf" srcId="{EE79D8C9-90F8-614C-8561-F467E88D5C77}" destId="{92426C5B-B6B0-064C-8DAD-DE0BFE1E49B7}" srcOrd="1" destOrd="0" presId="urn:microsoft.com/office/officeart/2008/layout/LinedList"/>
    <dgm:cxn modelId="{E39B15F5-B536-7B4A-A34C-8E105FF0FFE7}" type="presParOf" srcId="{92426C5B-B6B0-064C-8DAD-DE0BFE1E49B7}" destId="{900D3EF8-4BEA-4E49-8D40-2F294A718EB6}" srcOrd="0" destOrd="0" presId="urn:microsoft.com/office/officeart/2008/layout/LinedList"/>
    <dgm:cxn modelId="{7E8DA24D-3118-1D4E-B1C9-C04D8E2E8CBF}" type="presParOf" srcId="{92426C5B-B6B0-064C-8DAD-DE0BFE1E49B7}" destId="{BCF2099C-D2F0-644F-88CD-D5EFEE9B6F60}" srcOrd="1" destOrd="0" presId="urn:microsoft.com/office/officeart/2008/layout/LinedList"/>
    <dgm:cxn modelId="{20B9639A-399E-8C4A-8AAA-372D013B3704}" type="presParOf" srcId="{EE79D8C9-90F8-614C-8561-F467E88D5C77}" destId="{C43DB861-C89C-5C4E-BC66-783D9B8AD413}" srcOrd="2" destOrd="0" presId="urn:microsoft.com/office/officeart/2008/layout/LinedList"/>
    <dgm:cxn modelId="{AFDA240C-F133-FD41-BC83-EC0633DB9E63}" type="presParOf" srcId="{EE79D8C9-90F8-614C-8561-F467E88D5C77}" destId="{4917F288-CC53-6742-95E6-AFE5CA8961C3}" srcOrd="3" destOrd="0" presId="urn:microsoft.com/office/officeart/2008/layout/LinedList"/>
    <dgm:cxn modelId="{1DA77674-0E36-7C40-A14C-B2815757ADEF}" type="presParOf" srcId="{4917F288-CC53-6742-95E6-AFE5CA8961C3}" destId="{889469A5-6FF0-6444-B3D2-D0A36ABF9B25}" srcOrd="0" destOrd="0" presId="urn:microsoft.com/office/officeart/2008/layout/LinedList"/>
    <dgm:cxn modelId="{C4684C20-C3BD-BC41-8267-B38A0A6A84F6}" type="presParOf" srcId="{4917F288-CC53-6742-95E6-AFE5CA8961C3}" destId="{514BF7B1-ECA4-3B44-882F-D457006B0B8E}" srcOrd="1" destOrd="0" presId="urn:microsoft.com/office/officeart/2008/layout/LinedList"/>
    <dgm:cxn modelId="{BC1CB119-F8F4-F847-A72A-582417D22F07}" type="presParOf" srcId="{EE79D8C9-90F8-614C-8561-F467E88D5C77}" destId="{FB354DD6-D7F0-5B48-892F-55E34AEB39A0}" srcOrd="4" destOrd="0" presId="urn:microsoft.com/office/officeart/2008/layout/LinedList"/>
    <dgm:cxn modelId="{3187423B-542B-A942-8A35-55F2DFAECE19}" type="presParOf" srcId="{EE79D8C9-90F8-614C-8561-F467E88D5C77}" destId="{2ED432DD-9E5B-B64D-9777-DFC94284809C}" srcOrd="5" destOrd="0" presId="urn:microsoft.com/office/officeart/2008/layout/LinedList"/>
    <dgm:cxn modelId="{44B91581-5F70-6949-AC0A-8601387922CB}" type="presParOf" srcId="{2ED432DD-9E5B-B64D-9777-DFC94284809C}" destId="{3127BB63-0D12-AC47-A117-83E28E70AD47}" srcOrd="0" destOrd="0" presId="urn:microsoft.com/office/officeart/2008/layout/LinedList"/>
    <dgm:cxn modelId="{E323229D-DC92-2446-A962-7A0E5B4B060F}" type="presParOf" srcId="{2ED432DD-9E5B-B64D-9777-DFC94284809C}" destId="{5FC6C515-4E3D-6642-B394-93633C8F588C}" srcOrd="1" destOrd="0" presId="urn:microsoft.com/office/officeart/2008/layout/LinedList"/>
    <dgm:cxn modelId="{1EB30B7C-1511-8349-AE97-71B4C772D412}" type="presParOf" srcId="{EE79D8C9-90F8-614C-8561-F467E88D5C77}" destId="{D28BA906-CB3A-AB4B-B8F2-1F24258EAC13}" srcOrd="6" destOrd="0" presId="urn:microsoft.com/office/officeart/2008/layout/LinedList"/>
    <dgm:cxn modelId="{B2308418-04D9-6449-83D9-7DD64C511D31}" type="presParOf" srcId="{EE79D8C9-90F8-614C-8561-F467E88D5C77}" destId="{B33F6487-57BD-0943-8113-C7518BBE60FD}" srcOrd="7" destOrd="0" presId="urn:microsoft.com/office/officeart/2008/layout/LinedList"/>
    <dgm:cxn modelId="{19495A18-7842-CB48-8B71-66FD593E265A}" type="presParOf" srcId="{B33F6487-57BD-0943-8113-C7518BBE60FD}" destId="{615C673F-BD63-A24E-8A29-A06AA52E4CD5}" srcOrd="0" destOrd="0" presId="urn:microsoft.com/office/officeart/2008/layout/LinedList"/>
    <dgm:cxn modelId="{028174E5-9471-BC48-8DF9-FF55EAB4119A}" type="presParOf" srcId="{B33F6487-57BD-0943-8113-C7518BBE60FD}" destId="{B6275034-4D23-9B4D-81E7-BCE1B32F8AD1}" srcOrd="1" destOrd="0" presId="urn:microsoft.com/office/officeart/2008/layout/LinedList"/>
    <dgm:cxn modelId="{A9FD1927-ACAE-2D4D-A04D-2439E4637445}" type="presParOf" srcId="{EE79D8C9-90F8-614C-8561-F467E88D5C77}" destId="{BA585C75-D51E-6748-A4A2-6FB7B0ADF452}" srcOrd="8" destOrd="0" presId="urn:microsoft.com/office/officeart/2008/layout/LinedList"/>
    <dgm:cxn modelId="{01F28DC4-66F7-5E40-8D8E-998DAFC439C5}" type="presParOf" srcId="{EE79D8C9-90F8-614C-8561-F467E88D5C77}" destId="{7CE6AE6C-C84C-394C-BC6F-CD2A8C98D755}" srcOrd="9" destOrd="0" presId="urn:microsoft.com/office/officeart/2008/layout/LinedList"/>
    <dgm:cxn modelId="{032347FA-D09F-834F-9983-06A76FBA478B}" type="presParOf" srcId="{7CE6AE6C-C84C-394C-BC6F-CD2A8C98D755}" destId="{4ECF66EE-657C-2345-90BF-E83CB1B4A5E3}" srcOrd="0" destOrd="0" presId="urn:microsoft.com/office/officeart/2008/layout/LinedList"/>
    <dgm:cxn modelId="{FE5A4FB2-60EB-2E46-BCF7-DB6D66FFB26D}" type="presParOf" srcId="{7CE6AE6C-C84C-394C-BC6F-CD2A8C98D755}" destId="{0C33C880-7AB0-604C-9268-3177C9CB5038}" srcOrd="1" destOrd="0" presId="urn:microsoft.com/office/officeart/2008/layout/LinedList"/>
    <dgm:cxn modelId="{00AEC3A7-9B3B-7B4C-A2C5-3727CBF83610}" type="presParOf" srcId="{EE79D8C9-90F8-614C-8561-F467E88D5C77}" destId="{6C00A617-FE5D-CB4F-84FB-B4485E5E7ABB}" srcOrd="10" destOrd="0" presId="urn:microsoft.com/office/officeart/2008/layout/LinedList"/>
    <dgm:cxn modelId="{013C4102-9C4C-A845-B826-BAD605B0DB36}" type="presParOf" srcId="{EE79D8C9-90F8-614C-8561-F467E88D5C77}" destId="{3B9D19E8-1CDE-F44A-ABE7-DA55828A1ED2}" srcOrd="11" destOrd="0" presId="urn:microsoft.com/office/officeart/2008/layout/LinedList"/>
    <dgm:cxn modelId="{112A3E15-A984-FC4E-898A-775841628B9A}" type="presParOf" srcId="{3B9D19E8-1CDE-F44A-ABE7-DA55828A1ED2}" destId="{7D155836-A805-E245-8F57-9028F02F9828}" srcOrd="0" destOrd="0" presId="urn:microsoft.com/office/officeart/2008/layout/LinedList"/>
    <dgm:cxn modelId="{9CA1E46B-E357-6D49-A870-8976A7E4561C}" type="presParOf" srcId="{3B9D19E8-1CDE-F44A-ABE7-DA55828A1ED2}" destId="{239D5F47-06FF-DD41-9390-DEF1DED93E03}" srcOrd="1" destOrd="0" presId="urn:microsoft.com/office/officeart/2008/layout/LinedList"/>
    <dgm:cxn modelId="{91CDCFD4-40DC-9248-9D7B-FFB1E339C1BA}" type="presParOf" srcId="{EE79D8C9-90F8-614C-8561-F467E88D5C77}" destId="{9AD2BB7F-3F29-CA4B-84E0-C512C9491F53}" srcOrd="12" destOrd="0" presId="urn:microsoft.com/office/officeart/2008/layout/LinedList"/>
    <dgm:cxn modelId="{0631667B-2F5D-A644-A31B-B30C0204B48B}" type="presParOf" srcId="{EE79D8C9-90F8-614C-8561-F467E88D5C77}" destId="{8674023D-0B31-5B46-B847-8780EB25619A}" srcOrd="13" destOrd="0" presId="urn:microsoft.com/office/officeart/2008/layout/LinedList"/>
    <dgm:cxn modelId="{9241291A-19D3-BB4C-9744-A02B1DB7FC0C}" type="presParOf" srcId="{8674023D-0B31-5B46-B847-8780EB25619A}" destId="{D16A66A9-A53B-B64C-83F8-3EDC13FB0411}" srcOrd="0" destOrd="0" presId="urn:microsoft.com/office/officeart/2008/layout/LinedList"/>
    <dgm:cxn modelId="{B5A8C16C-E1A7-4C4E-AD92-D4CDE4C183D8}" type="presParOf" srcId="{8674023D-0B31-5B46-B847-8780EB25619A}" destId="{F10B82C7-0A38-4544-BED2-A07A8C94DBF9}" srcOrd="1" destOrd="0" presId="urn:microsoft.com/office/officeart/2008/layout/LinedList"/>
    <dgm:cxn modelId="{17CFD52D-B129-B748-A4CE-108E3B3E0C4D}" type="presParOf" srcId="{EE79D8C9-90F8-614C-8561-F467E88D5C77}" destId="{749986D0-526E-2345-8E07-B7DF83ECDF4E}" srcOrd="14" destOrd="0" presId="urn:microsoft.com/office/officeart/2008/layout/LinedList"/>
    <dgm:cxn modelId="{2D520F97-E111-1142-92A5-6B06E704E0D5}" type="presParOf" srcId="{EE79D8C9-90F8-614C-8561-F467E88D5C77}" destId="{8FED73AA-E744-6042-BF3F-F96A081890E6}" srcOrd="15" destOrd="0" presId="urn:microsoft.com/office/officeart/2008/layout/LinedList"/>
    <dgm:cxn modelId="{EC3D27FA-B137-0C4E-8DDB-F3289D460744}" type="presParOf" srcId="{8FED73AA-E744-6042-BF3F-F96A081890E6}" destId="{A660A8A4-EC98-E148-8700-60933D809C8F}" srcOrd="0" destOrd="0" presId="urn:microsoft.com/office/officeart/2008/layout/LinedList"/>
    <dgm:cxn modelId="{77E84C3C-6372-3647-B5B5-A3E8010B08D3}" type="presParOf" srcId="{8FED73AA-E744-6042-BF3F-F96A081890E6}" destId="{A649376D-6B72-DF4D-A711-9D4B1E869996}" srcOrd="1" destOrd="0" presId="urn:microsoft.com/office/officeart/2008/layout/LinedList"/>
    <dgm:cxn modelId="{B0E6744F-EBF0-B744-A603-297349795E3F}" type="presParOf" srcId="{EE79D8C9-90F8-614C-8561-F467E88D5C77}" destId="{B4C81A53-CE05-6341-AE51-4229FB8BB377}" srcOrd="16" destOrd="0" presId="urn:microsoft.com/office/officeart/2008/layout/LinedList"/>
    <dgm:cxn modelId="{DECE8813-083B-B740-B320-B8E55A0ADDB3}" type="presParOf" srcId="{EE79D8C9-90F8-614C-8561-F467E88D5C77}" destId="{88DACF51-8A64-F141-81BB-98A5F4B178BD}" srcOrd="17" destOrd="0" presId="urn:microsoft.com/office/officeart/2008/layout/LinedList"/>
    <dgm:cxn modelId="{4A3195E9-9662-4A43-A5C2-05381BCAC0F1}" type="presParOf" srcId="{88DACF51-8A64-F141-81BB-98A5F4B178BD}" destId="{4882EA32-EADC-F54E-8701-8BBF54AE6717}" srcOrd="0" destOrd="0" presId="urn:microsoft.com/office/officeart/2008/layout/LinedList"/>
    <dgm:cxn modelId="{9885FEFB-C4A3-CB4F-A981-367767A84439}" type="presParOf" srcId="{88DACF51-8A64-F141-81BB-98A5F4B178BD}" destId="{0ACD316E-38A8-9048-9DCD-E5729892F7D9}" srcOrd="1" destOrd="0" presId="urn:microsoft.com/office/officeart/2008/layout/LinedList"/>
    <dgm:cxn modelId="{5456E097-AB0B-714A-8BAE-9148A4783C7A}" type="presParOf" srcId="{EE79D8C9-90F8-614C-8561-F467E88D5C77}" destId="{B9F6C4C8-F63F-AE43-9F20-4617A9163494}" srcOrd="18" destOrd="0" presId="urn:microsoft.com/office/officeart/2008/layout/LinedList"/>
    <dgm:cxn modelId="{B6CAC3EB-3807-A142-89FA-AD54A940B004}" type="presParOf" srcId="{EE79D8C9-90F8-614C-8561-F467E88D5C77}" destId="{09C973FA-E787-ED4B-AC9E-49EA000B8631}" srcOrd="19" destOrd="0" presId="urn:microsoft.com/office/officeart/2008/layout/LinedList"/>
    <dgm:cxn modelId="{57068B06-F396-C84D-9D79-2B4B6CECD41A}" type="presParOf" srcId="{09C973FA-E787-ED4B-AC9E-49EA000B8631}" destId="{A39AE831-DBA2-B148-BCDD-3F52EFA8881E}" srcOrd="0" destOrd="0" presId="urn:microsoft.com/office/officeart/2008/layout/LinedList"/>
    <dgm:cxn modelId="{99377AAD-2A28-A542-ABF8-8BC58402147F}" type="presParOf" srcId="{09C973FA-E787-ED4B-AC9E-49EA000B8631}" destId="{193B196E-CFBB-3C40-A94B-9154B340ADC9}" srcOrd="1" destOrd="0" presId="urn:microsoft.com/office/officeart/2008/layout/LinedList"/>
    <dgm:cxn modelId="{8F2C0DD9-4DAA-7745-9A7A-1B7F92634DD7}" type="presParOf" srcId="{EE79D8C9-90F8-614C-8561-F467E88D5C77}" destId="{27521BB6-2D37-8043-BE9B-980E0D841BB2}" srcOrd="20" destOrd="0" presId="urn:microsoft.com/office/officeart/2008/layout/LinedList"/>
    <dgm:cxn modelId="{9EEE3239-B277-7F48-BB84-E7A66CBA1883}" type="presParOf" srcId="{EE79D8C9-90F8-614C-8561-F467E88D5C77}" destId="{FE420E0B-BF57-B44E-A79B-97E84DF2F90B}" srcOrd="21" destOrd="0" presId="urn:microsoft.com/office/officeart/2008/layout/LinedList"/>
    <dgm:cxn modelId="{A7051EAA-D873-ED43-8767-C429523F6463}" type="presParOf" srcId="{FE420E0B-BF57-B44E-A79B-97E84DF2F90B}" destId="{B05B3590-354E-AB4A-825E-734DE34A5983}" srcOrd="0" destOrd="0" presId="urn:microsoft.com/office/officeart/2008/layout/LinedList"/>
    <dgm:cxn modelId="{34BDAF20-9624-1940-B1AF-85E3AE22A3C4}" type="presParOf" srcId="{FE420E0B-BF57-B44E-A79B-97E84DF2F90B}" destId="{8426A432-7840-CC45-B09B-E9892832B324}" srcOrd="1" destOrd="0" presId="urn:microsoft.com/office/officeart/2008/layout/LinedList"/>
    <dgm:cxn modelId="{AD56DC89-41CA-C54A-9644-A8FC2F340328}" type="presParOf" srcId="{EE79D8C9-90F8-614C-8561-F467E88D5C77}" destId="{00DF26F0-ACB5-C14E-8E96-7D8CCBA8B637}" srcOrd="22" destOrd="0" presId="urn:microsoft.com/office/officeart/2008/layout/LinedList"/>
    <dgm:cxn modelId="{ABA3D0DF-CDB6-1E4D-91D2-B08E606D8FD8}" type="presParOf" srcId="{EE79D8C9-90F8-614C-8561-F467E88D5C77}" destId="{99DBA03B-9A6A-AD47-B928-744D38BB746C}" srcOrd="23" destOrd="0" presId="urn:microsoft.com/office/officeart/2008/layout/LinedList"/>
    <dgm:cxn modelId="{8F79317F-4938-0E47-A340-7BB8683E04B7}" type="presParOf" srcId="{99DBA03B-9A6A-AD47-B928-744D38BB746C}" destId="{2187E82C-2441-7B40-B390-0780B4C0CE8B}" srcOrd="0" destOrd="0" presId="urn:microsoft.com/office/officeart/2008/layout/LinedList"/>
    <dgm:cxn modelId="{C60FDF15-12E7-4749-A807-58C357B254B2}" type="presParOf" srcId="{99DBA03B-9A6A-AD47-B928-744D38BB746C}" destId="{BF1E3290-CB6D-7145-BA00-26C69C8B4B92}" srcOrd="1" destOrd="0" presId="urn:microsoft.com/office/officeart/2008/layout/LinedList"/>
  </dgm:cxnLst>
  <dgm:bg/>
  <dgm:whole>
    <a:ln w="19050" cap="flat" cmpd="sng" algn="ctr">
      <a:solidFill>
        <a:schemeClr val="accent1">
          <a:lumMod val="75000"/>
        </a:schemeClr>
      </a:solidFill>
      <a:prstDash val="solid"/>
      <a:round/>
      <a:headEnd type="none" w="med" len="med"/>
      <a:tailEnd type="none" w="med" len="med"/>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A4B918-8333-417D-9A39-E7B8B1A2E3E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B3E5931-CD3E-416F-B90E-C8130F48825E}">
      <dgm:prSet/>
      <dgm:spPr/>
      <dgm:t>
        <a:bodyPr/>
        <a:lstStyle/>
        <a:p>
          <a:r>
            <a:rPr lang="en-GB" dirty="0"/>
            <a:t>TUD </a:t>
          </a:r>
          <a:r>
            <a:rPr lang="en-US" dirty="0"/>
            <a:t>Responsibility</a:t>
          </a:r>
        </a:p>
      </dgm:t>
    </dgm:pt>
    <dgm:pt modelId="{235D2641-07FD-4CD4-A9C9-8308407BD772}" type="parTrans" cxnId="{8DF94642-AB78-445F-A724-0408778B5FE3}">
      <dgm:prSet/>
      <dgm:spPr/>
      <dgm:t>
        <a:bodyPr/>
        <a:lstStyle/>
        <a:p>
          <a:endParaRPr lang="en-US"/>
        </a:p>
      </dgm:t>
    </dgm:pt>
    <dgm:pt modelId="{BD65AA97-F5C1-40F2-AF43-C833A7DC4A05}" type="sibTrans" cxnId="{8DF94642-AB78-445F-A724-0408778B5FE3}">
      <dgm:prSet/>
      <dgm:spPr/>
      <dgm:t>
        <a:bodyPr/>
        <a:lstStyle/>
        <a:p>
          <a:endParaRPr lang="en-US"/>
        </a:p>
      </dgm:t>
    </dgm:pt>
    <dgm:pt modelId="{EA71A6B9-2369-49F3-AD63-9BA3C0ECB87C}">
      <dgm:prSet/>
      <dgm:spPr/>
      <dgm:t>
        <a:bodyPr/>
        <a:lstStyle/>
        <a:p>
          <a:endParaRPr lang="en-US" dirty="0"/>
        </a:p>
      </dgm:t>
    </dgm:pt>
    <dgm:pt modelId="{D24FE0E9-BF5D-4B32-BE53-199C35215E99}" type="parTrans" cxnId="{8A9F12B5-03ED-437E-B932-40AF5F804FA2}">
      <dgm:prSet/>
      <dgm:spPr/>
      <dgm:t>
        <a:bodyPr/>
        <a:lstStyle/>
        <a:p>
          <a:endParaRPr lang="en-US"/>
        </a:p>
      </dgm:t>
    </dgm:pt>
    <dgm:pt modelId="{B7A858F0-4419-4C2A-8608-560F83028CEB}" type="sibTrans" cxnId="{8A9F12B5-03ED-437E-B932-40AF5F804FA2}">
      <dgm:prSet/>
      <dgm:spPr/>
      <dgm:t>
        <a:bodyPr/>
        <a:lstStyle/>
        <a:p>
          <a:endParaRPr lang="en-US"/>
        </a:p>
      </dgm:t>
    </dgm:pt>
    <dgm:pt modelId="{2BD2E9DE-69B3-4306-B393-F0A1579F5CC4}">
      <dgm:prSet/>
      <dgm:spPr/>
      <dgm:t>
        <a:bodyPr/>
        <a:lstStyle/>
        <a:p>
          <a:r>
            <a:rPr lang="en-GB" dirty="0"/>
            <a:t>-   </a:t>
          </a:r>
          <a:endParaRPr lang="en-US" dirty="0"/>
        </a:p>
      </dgm:t>
    </dgm:pt>
    <dgm:pt modelId="{FB26D4EE-24BD-4A26-8DD8-C49CAEE6441B}" type="parTrans" cxnId="{4D23162D-52D2-456D-99D2-8240548719EF}">
      <dgm:prSet/>
      <dgm:spPr/>
      <dgm:t>
        <a:bodyPr/>
        <a:lstStyle/>
        <a:p>
          <a:endParaRPr lang="en-US"/>
        </a:p>
      </dgm:t>
    </dgm:pt>
    <dgm:pt modelId="{08BEBA2B-54F9-4C6D-BF27-56213E015508}" type="sibTrans" cxnId="{4D23162D-52D2-456D-99D2-8240548719EF}">
      <dgm:prSet/>
      <dgm:spPr/>
      <dgm:t>
        <a:bodyPr/>
        <a:lstStyle/>
        <a:p>
          <a:endParaRPr lang="en-US"/>
        </a:p>
      </dgm:t>
    </dgm:pt>
    <dgm:pt modelId="{A8162F36-03FB-474D-A0DA-17C40823C433}">
      <dgm:prSet/>
      <dgm:spPr/>
      <dgm:t>
        <a:bodyPr/>
        <a:lstStyle/>
        <a:p>
          <a:r>
            <a:rPr lang="en-GB" dirty="0"/>
            <a:t>Assist</a:t>
          </a:r>
          <a:endParaRPr lang="en-US" dirty="0"/>
        </a:p>
      </dgm:t>
    </dgm:pt>
    <dgm:pt modelId="{12A67722-0A02-4E21-890F-4A91EB142CC9}" type="parTrans" cxnId="{794F4305-3B5B-4391-A704-9A3808B0BCFD}">
      <dgm:prSet/>
      <dgm:spPr/>
      <dgm:t>
        <a:bodyPr/>
        <a:lstStyle/>
        <a:p>
          <a:endParaRPr lang="en-US"/>
        </a:p>
      </dgm:t>
    </dgm:pt>
    <dgm:pt modelId="{7E76E88C-048B-4F11-8B23-6239DFCB94F4}" type="sibTrans" cxnId="{794F4305-3B5B-4391-A704-9A3808B0BCFD}">
      <dgm:prSet/>
      <dgm:spPr/>
      <dgm:t>
        <a:bodyPr/>
        <a:lstStyle/>
        <a:p>
          <a:endParaRPr lang="en-US"/>
        </a:p>
      </dgm:t>
    </dgm:pt>
    <dgm:pt modelId="{68D27DCF-2CAD-4D0A-A47A-7DD9FDD10332}">
      <dgm:prSet/>
      <dgm:spPr/>
      <dgm:t>
        <a:bodyPr/>
        <a:lstStyle/>
        <a:p>
          <a:r>
            <a:rPr lang="en-GB" dirty="0"/>
            <a:t>Assist</a:t>
          </a:r>
          <a:endParaRPr lang="en-US" dirty="0"/>
        </a:p>
      </dgm:t>
    </dgm:pt>
    <dgm:pt modelId="{6C9A0F66-64E7-447D-ABC2-C99EC52D63C0}" type="parTrans" cxnId="{98001FFB-E26B-4748-8CD2-F185E4252029}">
      <dgm:prSet/>
      <dgm:spPr/>
      <dgm:t>
        <a:bodyPr/>
        <a:lstStyle/>
        <a:p>
          <a:endParaRPr lang="en-US"/>
        </a:p>
      </dgm:t>
    </dgm:pt>
    <dgm:pt modelId="{25BB9A62-39AE-4735-8774-BA9810D5B4C2}" type="sibTrans" cxnId="{98001FFB-E26B-4748-8CD2-F185E4252029}">
      <dgm:prSet/>
      <dgm:spPr/>
      <dgm:t>
        <a:bodyPr/>
        <a:lstStyle/>
        <a:p>
          <a:endParaRPr lang="en-US"/>
        </a:p>
      </dgm:t>
    </dgm:pt>
    <dgm:pt modelId="{99259F90-E0F6-432C-8DAE-DED0C5014F9B}">
      <dgm:prSet/>
      <dgm:spPr/>
      <dgm:t>
        <a:bodyPr/>
        <a:lstStyle/>
        <a:p>
          <a:r>
            <a:rPr lang="en-GB" dirty="0"/>
            <a:t>Responsible</a:t>
          </a:r>
          <a:endParaRPr lang="en-US" dirty="0"/>
        </a:p>
      </dgm:t>
    </dgm:pt>
    <dgm:pt modelId="{8326F583-31B8-4099-AD29-E318152C3D22}" type="parTrans" cxnId="{47DC2758-1447-43D6-ADCF-511BC0B0214E}">
      <dgm:prSet/>
      <dgm:spPr/>
      <dgm:t>
        <a:bodyPr/>
        <a:lstStyle/>
        <a:p>
          <a:endParaRPr lang="en-US"/>
        </a:p>
      </dgm:t>
    </dgm:pt>
    <dgm:pt modelId="{2B590CAE-F81B-4610-BBFC-97D21E27A7AD}" type="sibTrans" cxnId="{47DC2758-1447-43D6-ADCF-511BC0B0214E}">
      <dgm:prSet/>
      <dgm:spPr/>
      <dgm:t>
        <a:bodyPr/>
        <a:lstStyle/>
        <a:p>
          <a:endParaRPr lang="en-US"/>
        </a:p>
      </dgm:t>
    </dgm:pt>
    <dgm:pt modelId="{695CCB8F-691A-4578-8CD0-6FFE40657915}">
      <dgm:prSet/>
      <dgm:spPr/>
      <dgm:t>
        <a:bodyPr/>
        <a:lstStyle/>
        <a:p>
          <a:r>
            <a:rPr lang="en-GB" dirty="0"/>
            <a:t>Responsible</a:t>
          </a:r>
          <a:endParaRPr lang="en-US" dirty="0"/>
        </a:p>
      </dgm:t>
    </dgm:pt>
    <dgm:pt modelId="{1392CA33-69A2-48E5-8EE2-38379A038511}" type="parTrans" cxnId="{C0D8DCDE-A0EB-4F95-ACB7-823C5DE460F8}">
      <dgm:prSet/>
      <dgm:spPr/>
      <dgm:t>
        <a:bodyPr/>
        <a:lstStyle/>
        <a:p>
          <a:endParaRPr lang="en-US"/>
        </a:p>
      </dgm:t>
    </dgm:pt>
    <dgm:pt modelId="{E8899D56-6789-45CB-A426-4C39E99F53C6}" type="sibTrans" cxnId="{C0D8DCDE-A0EB-4F95-ACB7-823C5DE460F8}">
      <dgm:prSet/>
      <dgm:spPr/>
      <dgm:t>
        <a:bodyPr/>
        <a:lstStyle/>
        <a:p>
          <a:endParaRPr lang="en-US"/>
        </a:p>
      </dgm:t>
    </dgm:pt>
    <dgm:pt modelId="{19A31D4B-707F-45CA-A0D6-B712E9907343}">
      <dgm:prSet/>
      <dgm:spPr/>
      <dgm:t>
        <a:bodyPr/>
        <a:lstStyle/>
        <a:p>
          <a:r>
            <a:rPr lang="en-GB" dirty="0"/>
            <a:t>Responsible</a:t>
          </a:r>
          <a:endParaRPr lang="en-US" dirty="0"/>
        </a:p>
      </dgm:t>
    </dgm:pt>
    <dgm:pt modelId="{B9A9D0BF-D771-4A7A-A2E8-EB45BE712A25}" type="parTrans" cxnId="{135373EB-8C9D-4FB7-AC4B-CA49B4668016}">
      <dgm:prSet/>
      <dgm:spPr/>
      <dgm:t>
        <a:bodyPr/>
        <a:lstStyle/>
        <a:p>
          <a:endParaRPr lang="en-US"/>
        </a:p>
      </dgm:t>
    </dgm:pt>
    <dgm:pt modelId="{EC0669D6-0433-4B8E-AB6F-65F38E8ED595}" type="sibTrans" cxnId="{135373EB-8C9D-4FB7-AC4B-CA49B4668016}">
      <dgm:prSet/>
      <dgm:spPr/>
      <dgm:t>
        <a:bodyPr/>
        <a:lstStyle/>
        <a:p>
          <a:endParaRPr lang="en-US"/>
        </a:p>
      </dgm:t>
    </dgm:pt>
    <dgm:pt modelId="{FCF9B897-507A-4925-89F0-7436ECC9D628}">
      <dgm:prSet/>
      <dgm:spPr/>
      <dgm:t>
        <a:bodyPr/>
        <a:lstStyle/>
        <a:p>
          <a:r>
            <a:rPr lang="en-GB" dirty="0"/>
            <a:t>Responsible</a:t>
          </a:r>
          <a:endParaRPr lang="en-US" dirty="0"/>
        </a:p>
      </dgm:t>
    </dgm:pt>
    <dgm:pt modelId="{CA262D96-2ABF-497F-B568-4F14BED2CBB3}" type="parTrans" cxnId="{18520197-A34E-41AA-ADD2-B588E5C9ADE3}">
      <dgm:prSet/>
      <dgm:spPr/>
      <dgm:t>
        <a:bodyPr/>
        <a:lstStyle/>
        <a:p>
          <a:endParaRPr lang="en-US"/>
        </a:p>
      </dgm:t>
    </dgm:pt>
    <dgm:pt modelId="{732F13CA-1818-4896-B745-8C15E45668C7}" type="sibTrans" cxnId="{18520197-A34E-41AA-ADD2-B588E5C9ADE3}">
      <dgm:prSet/>
      <dgm:spPr/>
      <dgm:t>
        <a:bodyPr/>
        <a:lstStyle/>
        <a:p>
          <a:endParaRPr lang="en-US"/>
        </a:p>
      </dgm:t>
    </dgm:pt>
    <dgm:pt modelId="{05A9FD86-41A5-A04E-A3D4-2DBE0E45903A}">
      <dgm:prSet/>
      <dgm:spPr/>
      <dgm:t>
        <a:bodyPr/>
        <a:lstStyle/>
        <a:p>
          <a:r>
            <a:rPr lang="en-US" dirty="0"/>
            <a:t>-</a:t>
          </a:r>
        </a:p>
      </dgm:t>
    </dgm:pt>
    <dgm:pt modelId="{420CDB99-AE08-A64C-9AA4-93B8C189EDCA}" type="parTrans" cxnId="{B3CD91EF-95BE-5E4D-8820-5BEEE436E684}">
      <dgm:prSet/>
      <dgm:spPr/>
      <dgm:t>
        <a:bodyPr/>
        <a:lstStyle/>
        <a:p>
          <a:endParaRPr lang="en-US"/>
        </a:p>
      </dgm:t>
    </dgm:pt>
    <dgm:pt modelId="{67CEECA4-5B1F-2841-8420-6C5844B4031B}" type="sibTrans" cxnId="{B3CD91EF-95BE-5E4D-8820-5BEEE436E684}">
      <dgm:prSet/>
      <dgm:spPr/>
      <dgm:t>
        <a:bodyPr/>
        <a:lstStyle/>
        <a:p>
          <a:endParaRPr lang="en-US"/>
        </a:p>
      </dgm:t>
    </dgm:pt>
    <dgm:pt modelId="{AB48CCF8-E459-AE4F-81A1-9AB24F41D512}">
      <dgm:prSet/>
      <dgm:spPr/>
      <dgm:t>
        <a:bodyPr/>
        <a:lstStyle/>
        <a:p>
          <a:r>
            <a:rPr lang="en-US" dirty="0"/>
            <a:t>Responsible</a:t>
          </a:r>
        </a:p>
      </dgm:t>
    </dgm:pt>
    <dgm:pt modelId="{2E3C773E-8C8A-3D43-BE5C-9ADD8164C7B3}" type="parTrans" cxnId="{00F48C20-D742-9340-A9C4-1A98FB935708}">
      <dgm:prSet/>
      <dgm:spPr/>
      <dgm:t>
        <a:bodyPr/>
        <a:lstStyle/>
        <a:p>
          <a:endParaRPr lang="en-US"/>
        </a:p>
      </dgm:t>
    </dgm:pt>
    <dgm:pt modelId="{063B49C9-4680-1841-AEF8-30D3E7DCA29E}" type="sibTrans" cxnId="{00F48C20-D742-9340-A9C4-1A98FB935708}">
      <dgm:prSet/>
      <dgm:spPr/>
      <dgm:t>
        <a:bodyPr/>
        <a:lstStyle/>
        <a:p>
          <a:endParaRPr lang="en-US"/>
        </a:p>
      </dgm:t>
    </dgm:pt>
    <dgm:pt modelId="{D392D764-2BED-1A48-8B7F-1BAEAE26816E}">
      <dgm:prSet/>
      <dgm:spPr/>
      <dgm:t>
        <a:bodyPr/>
        <a:lstStyle/>
        <a:p>
          <a:r>
            <a:rPr lang="en-US" dirty="0"/>
            <a:t>Assist</a:t>
          </a:r>
        </a:p>
      </dgm:t>
    </dgm:pt>
    <dgm:pt modelId="{B9427AAF-DA99-A042-AD8D-13D3561DDAAE}" type="parTrans" cxnId="{25B7E226-33C2-EB49-8F36-C976FCED9739}">
      <dgm:prSet/>
      <dgm:spPr/>
      <dgm:t>
        <a:bodyPr/>
        <a:lstStyle/>
        <a:p>
          <a:endParaRPr lang="en-US"/>
        </a:p>
      </dgm:t>
    </dgm:pt>
    <dgm:pt modelId="{1FB1C44D-86EA-A543-A265-8FD2AE00381E}" type="sibTrans" cxnId="{25B7E226-33C2-EB49-8F36-C976FCED9739}">
      <dgm:prSet/>
      <dgm:spPr/>
      <dgm:t>
        <a:bodyPr/>
        <a:lstStyle/>
        <a:p>
          <a:endParaRPr lang="en-US"/>
        </a:p>
      </dgm:t>
    </dgm:pt>
    <dgm:pt modelId="{EE79D8C9-90F8-614C-8561-F467E88D5C77}" type="pres">
      <dgm:prSet presAssocID="{1BA4B918-8333-417D-9A39-E7B8B1A2E3E2}" presName="vert0" presStyleCnt="0">
        <dgm:presLayoutVars>
          <dgm:dir/>
          <dgm:animOne val="branch"/>
          <dgm:animLvl val="lvl"/>
        </dgm:presLayoutVars>
      </dgm:prSet>
      <dgm:spPr/>
    </dgm:pt>
    <dgm:pt modelId="{509FEEF0-4944-F44C-9696-FF60B5193659}" type="pres">
      <dgm:prSet presAssocID="{FB3E5931-CD3E-416F-B90E-C8130F48825E}" presName="thickLine" presStyleLbl="alignNode1" presStyleIdx="0" presStyleCnt="12"/>
      <dgm:spPr/>
    </dgm:pt>
    <dgm:pt modelId="{92426C5B-B6B0-064C-8DAD-DE0BFE1E49B7}" type="pres">
      <dgm:prSet presAssocID="{FB3E5931-CD3E-416F-B90E-C8130F48825E}" presName="horz1" presStyleCnt="0"/>
      <dgm:spPr/>
    </dgm:pt>
    <dgm:pt modelId="{900D3EF8-4BEA-4E49-8D40-2F294A718EB6}" type="pres">
      <dgm:prSet presAssocID="{FB3E5931-CD3E-416F-B90E-C8130F48825E}" presName="tx1" presStyleLbl="revTx" presStyleIdx="0" presStyleCnt="12" custLinFactNeighborX="6422" custLinFactNeighborY="1267"/>
      <dgm:spPr/>
    </dgm:pt>
    <dgm:pt modelId="{BCF2099C-D2F0-644F-88CD-D5EFEE9B6F60}" type="pres">
      <dgm:prSet presAssocID="{FB3E5931-CD3E-416F-B90E-C8130F48825E}" presName="vert1" presStyleCnt="0"/>
      <dgm:spPr/>
    </dgm:pt>
    <dgm:pt modelId="{C43DB861-C89C-5C4E-BC66-783D9B8AD413}" type="pres">
      <dgm:prSet presAssocID="{EA71A6B9-2369-49F3-AD63-9BA3C0ECB87C}" presName="thickLine" presStyleLbl="alignNode1" presStyleIdx="1" presStyleCnt="12"/>
      <dgm:spPr/>
    </dgm:pt>
    <dgm:pt modelId="{4917F288-CC53-6742-95E6-AFE5CA8961C3}" type="pres">
      <dgm:prSet presAssocID="{EA71A6B9-2369-49F3-AD63-9BA3C0ECB87C}" presName="horz1" presStyleCnt="0"/>
      <dgm:spPr/>
    </dgm:pt>
    <dgm:pt modelId="{889469A5-6FF0-6444-B3D2-D0A36ABF9B25}" type="pres">
      <dgm:prSet presAssocID="{EA71A6B9-2369-49F3-AD63-9BA3C0ECB87C}" presName="tx1" presStyleLbl="revTx" presStyleIdx="1" presStyleCnt="12"/>
      <dgm:spPr/>
    </dgm:pt>
    <dgm:pt modelId="{514BF7B1-ECA4-3B44-882F-D457006B0B8E}" type="pres">
      <dgm:prSet presAssocID="{EA71A6B9-2369-49F3-AD63-9BA3C0ECB87C}" presName="vert1" presStyleCnt="0"/>
      <dgm:spPr/>
    </dgm:pt>
    <dgm:pt modelId="{FB354DD6-D7F0-5B48-892F-55E34AEB39A0}" type="pres">
      <dgm:prSet presAssocID="{2BD2E9DE-69B3-4306-B393-F0A1579F5CC4}" presName="thickLine" presStyleLbl="alignNode1" presStyleIdx="2" presStyleCnt="12"/>
      <dgm:spPr/>
    </dgm:pt>
    <dgm:pt modelId="{2ED432DD-9E5B-B64D-9777-DFC94284809C}" type="pres">
      <dgm:prSet presAssocID="{2BD2E9DE-69B3-4306-B393-F0A1579F5CC4}" presName="horz1" presStyleCnt="0"/>
      <dgm:spPr/>
    </dgm:pt>
    <dgm:pt modelId="{3127BB63-0D12-AC47-A117-83E28E70AD47}" type="pres">
      <dgm:prSet presAssocID="{2BD2E9DE-69B3-4306-B393-F0A1579F5CC4}" presName="tx1" presStyleLbl="revTx" presStyleIdx="2" presStyleCnt="12"/>
      <dgm:spPr/>
    </dgm:pt>
    <dgm:pt modelId="{5FC6C515-4E3D-6642-B394-93633C8F588C}" type="pres">
      <dgm:prSet presAssocID="{2BD2E9DE-69B3-4306-B393-F0A1579F5CC4}" presName="vert1" presStyleCnt="0"/>
      <dgm:spPr/>
    </dgm:pt>
    <dgm:pt modelId="{D28BA906-CB3A-AB4B-B8F2-1F24258EAC13}" type="pres">
      <dgm:prSet presAssocID="{A8162F36-03FB-474D-A0DA-17C40823C433}" presName="thickLine" presStyleLbl="alignNode1" presStyleIdx="3" presStyleCnt="12"/>
      <dgm:spPr/>
    </dgm:pt>
    <dgm:pt modelId="{B33F6487-57BD-0943-8113-C7518BBE60FD}" type="pres">
      <dgm:prSet presAssocID="{A8162F36-03FB-474D-A0DA-17C40823C433}" presName="horz1" presStyleCnt="0"/>
      <dgm:spPr/>
    </dgm:pt>
    <dgm:pt modelId="{615C673F-BD63-A24E-8A29-A06AA52E4CD5}" type="pres">
      <dgm:prSet presAssocID="{A8162F36-03FB-474D-A0DA-17C40823C433}" presName="tx1" presStyleLbl="revTx" presStyleIdx="3" presStyleCnt="12"/>
      <dgm:spPr/>
    </dgm:pt>
    <dgm:pt modelId="{B6275034-4D23-9B4D-81E7-BCE1B32F8AD1}" type="pres">
      <dgm:prSet presAssocID="{A8162F36-03FB-474D-A0DA-17C40823C433}" presName="vert1" presStyleCnt="0"/>
      <dgm:spPr/>
    </dgm:pt>
    <dgm:pt modelId="{BA585C75-D51E-6748-A4A2-6FB7B0ADF452}" type="pres">
      <dgm:prSet presAssocID="{68D27DCF-2CAD-4D0A-A47A-7DD9FDD10332}" presName="thickLine" presStyleLbl="alignNode1" presStyleIdx="4" presStyleCnt="12"/>
      <dgm:spPr/>
    </dgm:pt>
    <dgm:pt modelId="{7CE6AE6C-C84C-394C-BC6F-CD2A8C98D755}" type="pres">
      <dgm:prSet presAssocID="{68D27DCF-2CAD-4D0A-A47A-7DD9FDD10332}" presName="horz1" presStyleCnt="0"/>
      <dgm:spPr/>
    </dgm:pt>
    <dgm:pt modelId="{4ECF66EE-657C-2345-90BF-E83CB1B4A5E3}" type="pres">
      <dgm:prSet presAssocID="{68D27DCF-2CAD-4D0A-A47A-7DD9FDD10332}" presName="tx1" presStyleLbl="revTx" presStyleIdx="4" presStyleCnt="12"/>
      <dgm:spPr/>
    </dgm:pt>
    <dgm:pt modelId="{0C33C880-7AB0-604C-9268-3177C9CB5038}" type="pres">
      <dgm:prSet presAssocID="{68D27DCF-2CAD-4D0A-A47A-7DD9FDD10332}" presName="vert1" presStyleCnt="0"/>
      <dgm:spPr/>
    </dgm:pt>
    <dgm:pt modelId="{6C00A617-FE5D-CB4F-84FB-B4485E5E7ABB}" type="pres">
      <dgm:prSet presAssocID="{99259F90-E0F6-432C-8DAE-DED0C5014F9B}" presName="thickLine" presStyleLbl="alignNode1" presStyleIdx="5" presStyleCnt="12"/>
      <dgm:spPr/>
    </dgm:pt>
    <dgm:pt modelId="{3B9D19E8-1CDE-F44A-ABE7-DA55828A1ED2}" type="pres">
      <dgm:prSet presAssocID="{99259F90-E0F6-432C-8DAE-DED0C5014F9B}" presName="horz1" presStyleCnt="0"/>
      <dgm:spPr/>
    </dgm:pt>
    <dgm:pt modelId="{7D155836-A805-E245-8F57-9028F02F9828}" type="pres">
      <dgm:prSet presAssocID="{99259F90-E0F6-432C-8DAE-DED0C5014F9B}" presName="tx1" presStyleLbl="revTx" presStyleIdx="5" presStyleCnt="12"/>
      <dgm:spPr/>
    </dgm:pt>
    <dgm:pt modelId="{239D5F47-06FF-DD41-9390-DEF1DED93E03}" type="pres">
      <dgm:prSet presAssocID="{99259F90-E0F6-432C-8DAE-DED0C5014F9B}" presName="vert1" presStyleCnt="0"/>
      <dgm:spPr/>
    </dgm:pt>
    <dgm:pt modelId="{9DF989B4-9CD6-A849-911D-8507F348A89E}" type="pres">
      <dgm:prSet presAssocID="{695CCB8F-691A-4578-8CD0-6FFE40657915}" presName="thickLine" presStyleLbl="alignNode1" presStyleIdx="6" presStyleCnt="12"/>
      <dgm:spPr/>
    </dgm:pt>
    <dgm:pt modelId="{C00BBE0B-E26F-CE46-B2D3-2D9857BF408A}" type="pres">
      <dgm:prSet presAssocID="{695CCB8F-691A-4578-8CD0-6FFE40657915}" presName="horz1" presStyleCnt="0"/>
      <dgm:spPr/>
    </dgm:pt>
    <dgm:pt modelId="{37A93F1C-0DF0-6849-9CCF-2353CA7412CE}" type="pres">
      <dgm:prSet presAssocID="{695CCB8F-691A-4578-8CD0-6FFE40657915}" presName="tx1" presStyleLbl="revTx" presStyleIdx="6" presStyleCnt="12"/>
      <dgm:spPr/>
    </dgm:pt>
    <dgm:pt modelId="{147A9AEB-75C2-8F4E-9628-FA1B10BDE031}" type="pres">
      <dgm:prSet presAssocID="{695CCB8F-691A-4578-8CD0-6FFE40657915}" presName="vert1" presStyleCnt="0"/>
      <dgm:spPr/>
    </dgm:pt>
    <dgm:pt modelId="{9AD2BB7F-3F29-CA4B-84E0-C512C9491F53}" type="pres">
      <dgm:prSet presAssocID="{19A31D4B-707F-45CA-A0D6-B712E9907343}" presName="thickLine" presStyleLbl="alignNode1" presStyleIdx="7" presStyleCnt="12"/>
      <dgm:spPr/>
    </dgm:pt>
    <dgm:pt modelId="{8674023D-0B31-5B46-B847-8780EB25619A}" type="pres">
      <dgm:prSet presAssocID="{19A31D4B-707F-45CA-A0D6-B712E9907343}" presName="horz1" presStyleCnt="0"/>
      <dgm:spPr/>
    </dgm:pt>
    <dgm:pt modelId="{D16A66A9-A53B-B64C-83F8-3EDC13FB0411}" type="pres">
      <dgm:prSet presAssocID="{19A31D4B-707F-45CA-A0D6-B712E9907343}" presName="tx1" presStyleLbl="revTx" presStyleIdx="7" presStyleCnt="12"/>
      <dgm:spPr/>
    </dgm:pt>
    <dgm:pt modelId="{F10B82C7-0A38-4544-BED2-A07A8C94DBF9}" type="pres">
      <dgm:prSet presAssocID="{19A31D4B-707F-45CA-A0D6-B712E9907343}" presName="vert1" presStyleCnt="0"/>
      <dgm:spPr/>
    </dgm:pt>
    <dgm:pt modelId="{8F916C1A-98C8-D142-B9AE-34E48FC405AE}" type="pres">
      <dgm:prSet presAssocID="{FCF9B897-507A-4925-89F0-7436ECC9D628}" presName="thickLine" presStyleLbl="alignNode1" presStyleIdx="8" presStyleCnt="12"/>
      <dgm:spPr/>
    </dgm:pt>
    <dgm:pt modelId="{7A928549-F133-524C-8240-41184E7CFE73}" type="pres">
      <dgm:prSet presAssocID="{FCF9B897-507A-4925-89F0-7436ECC9D628}" presName="horz1" presStyleCnt="0"/>
      <dgm:spPr/>
    </dgm:pt>
    <dgm:pt modelId="{0248A283-312B-F840-80A5-A5A345504205}" type="pres">
      <dgm:prSet presAssocID="{FCF9B897-507A-4925-89F0-7436ECC9D628}" presName="tx1" presStyleLbl="revTx" presStyleIdx="8" presStyleCnt="12"/>
      <dgm:spPr/>
    </dgm:pt>
    <dgm:pt modelId="{CA2646FA-5B9A-4A43-A061-1F14B50B8A0D}" type="pres">
      <dgm:prSet presAssocID="{FCF9B897-507A-4925-89F0-7436ECC9D628}" presName="vert1" presStyleCnt="0"/>
      <dgm:spPr/>
    </dgm:pt>
    <dgm:pt modelId="{94C7DF30-30FB-6F4F-BFD9-2C8C4548285F}" type="pres">
      <dgm:prSet presAssocID="{05A9FD86-41A5-A04E-A3D4-2DBE0E45903A}" presName="thickLine" presStyleLbl="alignNode1" presStyleIdx="9" presStyleCnt="12"/>
      <dgm:spPr/>
    </dgm:pt>
    <dgm:pt modelId="{FBAB2DCF-0BC2-7845-9869-EE800DE739C1}" type="pres">
      <dgm:prSet presAssocID="{05A9FD86-41A5-A04E-A3D4-2DBE0E45903A}" presName="horz1" presStyleCnt="0"/>
      <dgm:spPr/>
    </dgm:pt>
    <dgm:pt modelId="{8F2E5E32-0A79-7940-9BEE-B02228B1DA9B}" type="pres">
      <dgm:prSet presAssocID="{05A9FD86-41A5-A04E-A3D4-2DBE0E45903A}" presName="tx1" presStyleLbl="revTx" presStyleIdx="9" presStyleCnt="12"/>
      <dgm:spPr/>
    </dgm:pt>
    <dgm:pt modelId="{26C233BB-BA52-2A4D-967B-6616CDE45736}" type="pres">
      <dgm:prSet presAssocID="{05A9FD86-41A5-A04E-A3D4-2DBE0E45903A}" presName="vert1" presStyleCnt="0"/>
      <dgm:spPr/>
    </dgm:pt>
    <dgm:pt modelId="{4C651AFC-1C7A-E34D-BF3F-FD8FB08B3FB5}" type="pres">
      <dgm:prSet presAssocID="{AB48CCF8-E459-AE4F-81A1-9AB24F41D512}" presName="thickLine" presStyleLbl="alignNode1" presStyleIdx="10" presStyleCnt="12"/>
      <dgm:spPr/>
    </dgm:pt>
    <dgm:pt modelId="{C472058B-8065-3C4D-B27B-10B246CF9F6A}" type="pres">
      <dgm:prSet presAssocID="{AB48CCF8-E459-AE4F-81A1-9AB24F41D512}" presName="horz1" presStyleCnt="0"/>
      <dgm:spPr/>
    </dgm:pt>
    <dgm:pt modelId="{8631EDF8-E353-C448-A937-6E963CB592C6}" type="pres">
      <dgm:prSet presAssocID="{AB48CCF8-E459-AE4F-81A1-9AB24F41D512}" presName="tx1" presStyleLbl="revTx" presStyleIdx="10" presStyleCnt="12"/>
      <dgm:spPr/>
    </dgm:pt>
    <dgm:pt modelId="{8EDE8B03-36E9-4949-A92B-35F5EC24E8BE}" type="pres">
      <dgm:prSet presAssocID="{AB48CCF8-E459-AE4F-81A1-9AB24F41D512}" presName="vert1" presStyleCnt="0"/>
      <dgm:spPr/>
    </dgm:pt>
    <dgm:pt modelId="{52DBB320-ECFA-8143-BD89-08A034BDE7DA}" type="pres">
      <dgm:prSet presAssocID="{D392D764-2BED-1A48-8B7F-1BAEAE26816E}" presName="thickLine" presStyleLbl="alignNode1" presStyleIdx="11" presStyleCnt="12"/>
      <dgm:spPr/>
    </dgm:pt>
    <dgm:pt modelId="{4154D823-D450-0D42-9EC7-7390382FD48E}" type="pres">
      <dgm:prSet presAssocID="{D392D764-2BED-1A48-8B7F-1BAEAE26816E}" presName="horz1" presStyleCnt="0"/>
      <dgm:spPr/>
    </dgm:pt>
    <dgm:pt modelId="{F6D6CA93-0983-7549-ABC5-97E4BC9F541F}" type="pres">
      <dgm:prSet presAssocID="{D392D764-2BED-1A48-8B7F-1BAEAE26816E}" presName="tx1" presStyleLbl="revTx" presStyleIdx="11" presStyleCnt="12"/>
      <dgm:spPr/>
    </dgm:pt>
    <dgm:pt modelId="{28EE6CA5-A457-3E4A-B479-0298E9242E86}" type="pres">
      <dgm:prSet presAssocID="{D392D764-2BED-1A48-8B7F-1BAEAE26816E}" presName="vert1" presStyleCnt="0"/>
      <dgm:spPr/>
    </dgm:pt>
  </dgm:ptLst>
  <dgm:cxnLst>
    <dgm:cxn modelId="{794F4305-3B5B-4391-A704-9A3808B0BCFD}" srcId="{1BA4B918-8333-417D-9A39-E7B8B1A2E3E2}" destId="{A8162F36-03FB-474D-A0DA-17C40823C433}" srcOrd="3" destOrd="0" parTransId="{12A67722-0A02-4E21-890F-4A91EB142CC9}" sibTransId="{7E76E88C-048B-4F11-8B23-6239DFCB94F4}"/>
    <dgm:cxn modelId="{91ADC60D-57BC-4B4B-B1BC-C1D1F614ED4C}" type="presOf" srcId="{FB3E5931-CD3E-416F-B90E-C8130F48825E}" destId="{900D3EF8-4BEA-4E49-8D40-2F294A718EB6}" srcOrd="0" destOrd="0" presId="urn:microsoft.com/office/officeart/2008/layout/LinedList"/>
    <dgm:cxn modelId="{0CCD420E-3C80-D64F-8CEB-86ACE00412BF}" type="presOf" srcId="{19A31D4B-707F-45CA-A0D6-B712E9907343}" destId="{D16A66A9-A53B-B64C-83F8-3EDC13FB0411}" srcOrd="0" destOrd="0" presId="urn:microsoft.com/office/officeart/2008/layout/LinedList"/>
    <dgm:cxn modelId="{00F48C20-D742-9340-A9C4-1A98FB935708}" srcId="{1BA4B918-8333-417D-9A39-E7B8B1A2E3E2}" destId="{AB48CCF8-E459-AE4F-81A1-9AB24F41D512}" srcOrd="10" destOrd="0" parTransId="{2E3C773E-8C8A-3D43-BE5C-9ADD8164C7B3}" sibTransId="{063B49C9-4680-1841-AEF8-30D3E7DCA29E}"/>
    <dgm:cxn modelId="{95C9EE20-F2D0-F546-922A-24C8707A06FF}" type="presOf" srcId="{D392D764-2BED-1A48-8B7F-1BAEAE26816E}" destId="{F6D6CA93-0983-7549-ABC5-97E4BC9F541F}" srcOrd="0" destOrd="0" presId="urn:microsoft.com/office/officeart/2008/layout/LinedList"/>
    <dgm:cxn modelId="{25B7E226-33C2-EB49-8F36-C976FCED9739}" srcId="{1BA4B918-8333-417D-9A39-E7B8B1A2E3E2}" destId="{D392D764-2BED-1A48-8B7F-1BAEAE26816E}" srcOrd="11" destOrd="0" parTransId="{B9427AAF-DA99-A042-AD8D-13D3561DDAAE}" sibTransId="{1FB1C44D-86EA-A543-A265-8FD2AE00381E}"/>
    <dgm:cxn modelId="{4D23162D-52D2-456D-99D2-8240548719EF}" srcId="{1BA4B918-8333-417D-9A39-E7B8B1A2E3E2}" destId="{2BD2E9DE-69B3-4306-B393-F0A1579F5CC4}" srcOrd="2" destOrd="0" parTransId="{FB26D4EE-24BD-4A26-8DD8-C49CAEE6441B}" sibTransId="{08BEBA2B-54F9-4C6D-BF27-56213E015508}"/>
    <dgm:cxn modelId="{835CC931-9011-1442-B9DB-ECDC2EF4EA53}" type="presOf" srcId="{A8162F36-03FB-474D-A0DA-17C40823C433}" destId="{615C673F-BD63-A24E-8A29-A06AA52E4CD5}" srcOrd="0" destOrd="0" presId="urn:microsoft.com/office/officeart/2008/layout/LinedList"/>
    <dgm:cxn modelId="{8DF94642-AB78-445F-A724-0408778B5FE3}" srcId="{1BA4B918-8333-417D-9A39-E7B8B1A2E3E2}" destId="{FB3E5931-CD3E-416F-B90E-C8130F48825E}" srcOrd="0" destOrd="0" parTransId="{235D2641-07FD-4CD4-A9C9-8308407BD772}" sibTransId="{BD65AA97-F5C1-40F2-AF43-C833A7DC4A05}"/>
    <dgm:cxn modelId="{47DC2758-1447-43D6-ADCF-511BC0B0214E}" srcId="{1BA4B918-8333-417D-9A39-E7B8B1A2E3E2}" destId="{99259F90-E0F6-432C-8DAE-DED0C5014F9B}" srcOrd="5" destOrd="0" parTransId="{8326F583-31B8-4099-AD29-E318152C3D22}" sibTransId="{2B590CAE-F81B-4610-BBFC-97D21E27A7AD}"/>
    <dgm:cxn modelId="{AB74D280-319D-504F-A433-D95278A2D767}" type="presOf" srcId="{1BA4B918-8333-417D-9A39-E7B8B1A2E3E2}" destId="{EE79D8C9-90F8-614C-8561-F467E88D5C77}" srcOrd="0" destOrd="0" presId="urn:microsoft.com/office/officeart/2008/layout/LinedList"/>
    <dgm:cxn modelId="{74A2A383-7745-2646-8F39-B47B8E442D09}" type="presOf" srcId="{FCF9B897-507A-4925-89F0-7436ECC9D628}" destId="{0248A283-312B-F840-80A5-A5A345504205}" srcOrd="0" destOrd="0" presId="urn:microsoft.com/office/officeart/2008/layout/LinedList"/>
    <dgm:cxn modelId="{18520197-A34E-41AA-ADD2-B588E5C9ADE3}" srcId="{1BA4B918-8333-417D-9A39-E7B8B1A2E3E2}" destId="{FCF9B897-507A-4925-89F0-7436ECC9D628}" srcOrd="8" destOrd="0" parTransId="{CA262D96-2ABF-497F-B568-4F14BED2CBB3}" sibTransId="{732F13CA-1818-4896-B745-8C15E45668C7}"/>
    <dgm:cxn modelId="{93B99BAF-C0CA-6248-B1AA-AF92FD26921D}" type="presOf" srcId="{EA71A6B9-2369-49F3-AD63-9BA3C0ECB87C}" destId="{889469A5-6FF0-6444-B3D2-D0A36ABF9B25}" srcOrd="0" destOrd="0" presId="urn:microsoft.com/office/officeart/2008/layout/LinedList"/>
    <dgm:cxn modelId="{8A9F12B5-03ED-437E-B932-40AF5F804FA2}" srcId="{1BA4B918-8333-417D-9A39-E7B8B1A2E3E2}" destId="{EA71A6B9-2369-49F3-AD63-9BA3C0ECB87C}" srcOrd="1" destOrd="0" parTransId="{D24FE0E9-BF5D-4B32-BE53-199C35215E99}" sibTransId="{B7A858F0-4419-4C2A-8608-560F83028CEB}"/>
    <dgm:cxn modelId="{B7410BBB-EB9B-4949-91EC-E85F35CFA3FD}" type="presOf" srcId="{05A9FD86-41A5-A04E-A3D4-2DBE0E45903A}" destId="{8F2E5E32-0A79-7940-9BEE-B02228B1DA9B}" srcOrd="0" destOrd="0" presId="urn:microsoft.com/office/officeart/2008/layout/LinedList"/>
    <dgm:cxn modelId="{3F02CCC0-14D6-5045-A020-493935BC1097}" type="presOf" srcId="{68D27DCF-2CAD-4D0A-A47A-7DD9FDD10332}" destId="{4ECF66EE-657C-2345-90BF-E83CB1B4A5E3}" srcOrd="0" destOrd="0" presId="urn:microsoft.com/office/officeart/2008/layout/LinedList"/>
    <dgm:cxn modelId="{2C95AADB-D168-2B41-B844-020E9D806A85}" type="presOf" srcId="{99259F90-E0F6-432C-8DAE-DED0C5014F9B}" destId="{7D155836-A805-E245-8F57-9028F02F9828}" srcOrd="0" destOrd="0" presId="urn:microsoft.com/office/officeart/2008/layout/LinedList"/>
    <dgm:cxn modelId="{C0D8DCDE-A0EB-4F95-ACB7-823C5DE460F8}" srcId="{1BA4B918-8333-417D-9A39-E7B8B1A2E3E2}" destId="{695CCB8F-691A-4578-8CD0-6FFE40657915}" srcOrd="6" destOrd="0" parTransId="{1392CA33-69A2-48E5-8EE2-38379A038511}" sibTransId="{E8899D56-6789-45CB-A426-4C39E99F53C6}"/>
    <dgm:cxn modelId="{7158FEE6-8302-EE4F-9DFE-461BAC89A340}" type="presOf" srcId="{AB48CCF8-E459-AE4F-81A1-9AB24F41D512}" destId="{8631EDF8-E353-C448-A937-6E963CB592C6}" srcOrd="0" destOrd="0" presId="urn:microsoft.com/office/officeart/2008/layout/LinedList"/>
    <dgm:cxn modelId="{135373EB-8C9D-4FB7-AC4B-CA49B4668016}" srcId="{1BA4B918-8333-417D-9A39-E7B8B1A2E3E2}" destId="{19A31D4B-707F-45CA-A0D6-B712E9907343}" srcOrd="7" destOrd="0" parTransId="{B9A9D0BF-D771-4A7A-A2E8-EB45BE712A25}" sibTransId="{EC0669D6-0433-4B8E-AB6F-65F38E8ED595}"/>
    <dgm:cxn modelId="{B3CD91EF-95BE-5E4D-8820-5BEEE436E684}" srcId="{1BA4B918-8333-417D-9A39-E7B8B1A2E3E2}" destId="{05A9FD86-41A5-A04E-A3D4-2DBE0E45903A}" srcOrd="9" destOrd="0" parTransId="{420CDB99-AE08-A64C-9AA4-93B8C189EDCA}" sibTransId="{67CEECA4-5B1F-2841-8420-6C5844B4031B}"/>
    <dgm:cxn modelId="{98001FFB-E26B-4748-8CD2-F185E4252029}" srcId="{1BA4B918-8333-417D-9A39-E7B8B1A2E3E2}" destId="{68D27DCF-2CAD-4D0A-A47A-7DD9FDD10332}" srcOrd="4" destOrd="0" parTransId="{6C9A0F66-64E7-447D-ABC2-C99EC52D63C0}" sibTransId="{25BB9A62-39AE-4735-8774-BA9810D5B4C2}"/>
    <dgm:cxn modelId="{D4F958FB-4FFC-3D4F-8880-A8E7DF720BA1}" type="presOf" srcId="{2BD2E9DE-69B3-4306-B393-F0A1579F5CC4}" destId="{3127BB63-0D12-AC47-A117-83E28E70AD47}" srcOrd="0" destOrd="0" presId="urn:microsoft.com/office/officeart/2008/layout/LinedList"/>
    <dgm:cxn modelId="{9884C4FF-3AD6-444F-AEC3-E8B49553D8B5}" type="presOf" srcId="{695CCB8F-691A-4578-8CD0-6FFE40657915}" destId="{37A93F1C-0DF0-6849-9CCF-2353CA7412CE}" srcOrd="0" destOrd="0" presId="urn:microsoft.com/office/officeart/2008/layout/LinedList"/>
    <dgm:cxn modelId="{CAE66FA3-F83F-0B49-95C4-F24BA1C2F6C3}" type="presParOf" srcId="{EE79D8C9-90F8-614C-8561-F467E88D5C77}" destId="{509FEEF0-4944-F44C-9696-FF60B5193659}" srcOrd="0" destOrd="0" presId="urn:microsoft.com/office/officeart/2008/layout/LinedList"/>
    <dgm:cxn modelId="{D5CCD11D-550F-6A46-9D23-E4946AF8E10D}" type="presParOf" srcId="{EE79D8C9-90F8-614C-8561-F467E88D5C77}" destId="{92426C5B-B6B0-064C-8DAD-DE0BFE1E49B7}" srcOrd="1" destOrd="0" presId="urn:microsoft.com/office/officeart/2008/layout/LinedList"/>
    <dgm:cxn modelId="{E39B15F5-B536-7B4A-A34C-8E105FF0FFE7}" type="presParOf" srcId="{92426C5B-B6B0-064C-8DAD-DE0BFE1E49B7}" destId="{900D3EF8-4BEA-4E49-8D40-2F294A718EB6}" srcOrd="0" destOrd="0" presId="urn:microsoft.com/office/officeart/2008/layout/LinedList"/>
    <dgm:cxn modelId="{7E8DA24D-3118-1D4E-B1C9-C04D8E2E8CBF}" type="presParOf" srcId="{92426C5B-B6B0-064C-8DAD-DE0BFE1E49B7}" destId="{BCF2099C-D2F0-644F-88CD-D5EFEE9B6F60}" srcOrd="1" destOrd="0" presId="urn:microsoft.com/office/officeart/2008/layout/LinedList"/>
    <dgm:cxn modelId="{20B9639A-399E-8C4A-8AAA-372D013B3704}" type="presParOf" srcId="{EE79D8C9-90F8-614C-8561-F467E88D5C77}" destId="{C43DB861-C89C-5C4E-BC66-783D9B8AD413}" srcOrd="2" destOrd="0" presId="urn:microsoft.com/office/officeart/2008/layout/LinedList"/>
    <dgm:cxn modelId="{AFDA240C-F133-FD41-BC83-EC0633DB9E63}" type="presParOf" srcId="{EE79D8C9-90F8-614C-8561-F467E88D5C77}" destId="{4917F288-CC53-6742-95E6-AFE5CA8961C3}" srcOrd="3" destOrd="0" presId="urn:microsoft.com/office/officeart/2008/layout/LinedList"/>
    <dgm:cxn modelId="{1DA77674-0E36-7C40-A14C-B2815757ADEF}" type="presParOf" srcId="{4917F288-CC53-6742-95E6-AFE5CA8961C3}" destId="{889469A5-6FF0-6444-B3D2-D0A36ABF9B25}" srcOrd="0" destOrd="0" presId="urn:microsoft.com/office/officeart/2008/layout/LinedList"/>
    <dgm:cxn modelId="{C4684C20-C3BD-BC41-8267-B38A0A6A84F6}" type="presParOf" srcId="{4917F288-CC53-6742-95E6-AFE5CA8961C3}" destId="{514BF7B1-ECA4-3B44-882F-D457006B0B8E}" srcOrd="1" destOrd="0" presId="urn:microsoft.com/office/officeart/2008/layout/LinedList"/>
    <dgm:cxn modelId="{BC1CB119-F8F4-F847-A72A-582417D22F07}" type="presParOf" srcId="{EE79D8C9-90F8-614C-8561-F467E88D5C77}" destId="{FB354DD6-D7F0-5B48-892F-55E34AEB39A0}" srcOrd="4" destOrd="0" presId="urn:microsoft.com/office/officeart/2008/layout/LinedList"/>
    <dgm:cxn modelId="{3187423B-542B-A942-8A35-55F2DFAECE19}" type="presParOf" srcId="{EE79D8C9-90F8-614C-8561-F467E88D5C77}" destId="{2ED432DD-9E5B-B64D-9777-DFC94284809C}" srcOrd="5" destOrd="0" presId="urn:microsoft.com/office/officeart/2008/layout/LinedList"/>
    <dgm:cxn modelId="{44B91581-5F70-6949-AC0A-8601387922CB}" type="presParOf" srcId="{2ED432DD-9E5B-B64D-9777-DFC94284809C}" destId="{3127BB63-0D12-AC47-A117-83E28E70AD47}" srcOrd="0" destOrd="0" presId="urn:microsoft.com/office/officeart/2008/layout/LinedList"/>
    <dgm:cxn modelId="{E323229D-DC92-2446-A962-7A0E5B4B060F}" type="presParOf" srcId="{2ED432DD-9E5B-B64D-9777-DFC94284809C}" destId="{5FC6C515-4E3D-6642-B394-93633C8F588C}" srcOrd="1" destOrd="0" presId="urn:microsoft.com/office/officeart/2008/layout/LinedList"/>
    <dgm:cxn modelId="{1EB30B7C-1511-8349-AE97-71B4C772D412}" type="presParOf" srcId="{EE79D8C9-90F8-614C-8561-F467E88D5C77}" destId="{D28BA906-CB3A-AB4B-B8F2-1F24258EAC13}" srcOrd="6" destOrd="0" presId="urn:microsoft.com/office/officeart/2008/layout/LinedList"/>
    <dgm:cxn modelId="{B2308418-04D9-6449-83D9-7DD64C511D31}" type="presParOf" srcId="{EE79D8C9-90F8-614C-8561-F467E88D5C77}" destId="{B33F6487-57BD-0943-8113-C7518BBE60FD}" srcOrd="7" destOrd="0" presId="urn:microsoft.com/office/officeart/2008/layout/LinedList"/>
    <dgm:cxn modelId="{19495A18-7842-CB48-8B71-66FD593E265A}" type="presParOf" srcId="{B33F6487-57BD-0943-8113-C7518BBE60FD}" destId="{615C673F-BD63-A24E-8A29-A06AA52E4CD5}" srcOrd="0" destOrd="0" presId="urn:microsoft.com/office/officeart/2008/layout/LinedList"/>
    <dgm:cxn modelId="{028174E5-9471-BC48-8DF9-FF55EAB4119A}" type="presParOf" srcId="{B33F6487-57BD-0943-8113-C7518BBE60FD}" destId="{B6275034-4D23-9B4D-81E7-BCE1B32F8AD1}" srcOrd="1" destOrd="0" presId="urn:microsoft.com/office/officeart/2008/layout/LinedList"/>
    <dgm:cxn modelId="{A9FD1927-ACAE-2D4D-A04D-2439E4637445}" type="presParOf" srcId="{EE79D8C9-90F8-614C-8561-F467E88D5C77}" destId="{BA585C75-D51E-6748-A4A2-6FB7B0ADF452}" srcOrd="8" destOrd="0" presId="urn:microsoft.com/office/officeart/2008/layout/LinedList"/>
    <dgm:cxn modelId="{01F28DC4-66F7-5E40-8D8E-998DAFC439C5}" type="presParOf" srcId="{EE79D8C9-90F8-614C-8561-F467E88D5C77}" destId="{7CE6AE6C-C84C-394C-BC6F-CD2A8C98D755}" srcOrd="9" destOrd="0" presId="urn:microsoft.com/office/officeart/2008/layout/LinedList"/>
    <dgm:cxn modelId="{032347FA-D09F-834F-9983-06A76FBA478B}" type="presParOf" srcId="{7CE6AE6C-C84C-394C-BC6F-CD2A8C98D755}" destId="{4ECF66EE-657C-2345-90BF-E83CB1B4A5E3}" srcOrd="0" destOrd="0" presId="urn:microsoft.com/office/officeart/2008/layout/LinedList"/>
    <dgm:cxn modelId="{FE5A4FB2-60EB-2E46-BCF7-DB6D66FFB26D}" type="presParOf" srcId="{7CE6AE6C-C84C-394C-BC6F-CD2A8C98D755}" destId="{0C33C880-7AB0-604C-9268-3177C9CB5038}" srcOrd="1" destOrd="0" presId="urn:microsoft.com/office/officeart/2008/layout/LinedList"/>
    <dgm:cxn modelId="{00AEC3A7-9B3B-7B4C-A2C5-3727CBF83610}" type="presParOf" srcId="{EE79D8C9-90F8-614C-8561-F467E88D5C77}" destId="{6C00A617-FE5D-CB4F-84FB-B4485E5E7ABB}" srcOrd="10" destOrd="0" presId="urn:microsoft.com/office/officeart/2008/layout/LinedList"/>
    <dgm:cxn modelId="{013C4102-9C4C-A845-B826-BAD605B0DB36}" type="presParOf" srcId="{EE79D8C9-90F8-614C-8561-F467E88D5C77}" destId="{3B9D19E8-1CDE-F44A-ABE7-DA55828A1ED2}" srcOrd="11" destOrd="0" presId="urn:microsoft.com/office/officeart/2008/layout/LinedList"/>
    <dgm:cxn modelId="{112A3E15-A984-FC4E-898A-775841628B9A}" type="presParOf" srcId="{3B9D19E8-1CDE-F44A-ABE7-DA55828A1ED2}" destId="{7D155836-A805-E245-8F57-9028F02F9828}" srcOrd="0" destOrd="0" presId="urn:microsoft.com/office/officeart/2008/layout/LinedList"/>
    <dgm:cxn modelId="{9CA1E46B-E357-6D49-A870-8976A7E4561C}" type="presParOf" srcId="{3B9D19E8-1CDE-F44A-ABE7-DA55828A1ED2}" destId="{239D5F47-06FF-DD41-9390-DEF1DED93E03}" srcOrd="1" destOrd="0" presId="urn:microsoft.com/office/officeart/2008/layout/LinedList"/>
    <dgm:cxn modelId="{3AD226AF-32ED-8943-AC65-3B1FD80D0DCE}" type="presParOf" srcId="{EE79D8C9-90F8-614C-8561-F467E88D5C77}" destId="{9DF989B4-9CD6-A849-911D-8507F348A89E}" srcOrd="12" destOrd="0" presId="urn:microsoft.com/office/officeart/2008/layout/LinedList"/>
    <dgm:cxn modelId="{49D02448-4171-5540-B86D-B0EE417B5715}" type="presParOf" srcId="{EE79D8C9-90F8-614C-8561-F467E88D5C77}" destId="{C00BBE0B-E26F-CE46-B2D3-2D9857BF408A}" srcOrd="13" destOrd="0" presId="urn:microsoft.com/office/officeart/2008/layout/LinedList"/>
    <dgm:cxn modelId="{BD299981-1038-2A4D-A8F2-085ABE12C6E6}" type="presParOf" srcId="{C00BBE0B-E26F-CE46-B2D3-2D9857BF408A}" destId="{37A93F1C-0DF0-6849-9CCF-2353CA7412CE}" srcOrd="0" destOrd="0" presId="urn:microsoft.com/office/officeart/2008/layout/LinedList"/>
    <dgm:cxn modelId="{A7B3A33C-6854-B443-BE6F-188645E2C167}" type="presParOf" srcId="{C00BBE0B-E26F-CE46-B2D3-2D9857BF408A}" destId="{147A9AEB-75C2-8F4E-9628-FA1B10BDE031}" srcOrd="1" destOrd="0" presId="urn:microsoft.com/office/officeart/2008/layout/LinedList"/>
    <dgm:cxn modelId="{91CDCFD4-40DC-9248-9D7B-FFB1E339C1BA}" type="presParOf" srcId="{EE79D8C9-90F8-614C-8561-F467E88D5C77}" destId="{9AD2BB7F-3F29-CA4B-84E0-C512C9491F53}" srcOrd="14" destOrd="0" presId="urn:microsoft.com/office/officeart/2008/layout/LinedList"/>
    <dgm:cxn modelId="{0631667B-2F5D-A644-A31B-B30C0204B48B}" type="presParOf" srcId="{EE79D8C9-90F8-614C-8561-F467E88D5C77}" destId="{8674023D-0B31-5B46-B847-8780EB25619A}" srcOrd="15" destOrd="0" presId="urn:microsoft.com/office/officeart/2008/layout/LinedList"/>
    <dgm:cxn modelId="{9241291A-19D3-BB4C-9744-A02B1DB7FC0C}" type="presParOf" srcId="{8674023D-0B31-5B46-B847-8780EB25619A}" destId="{D16A66A9-A53B-B64C-83F8-3EDC13FB0411}" srcOrd="0" destOrd="0" presId="urn:microsoft.com/office/officeart/2008/layout/LinedList"/>
    <dgm:cxn modelId="{B5A8C16C-E1A7-4C4E-AD92-D4CDE4C183D8}" type="presParOf" srcId="{8674023D-0B31-5B46-B847-8780EB25619A}" destId="{F10B82C7-0A38-4544-BED2-A07A8C94DBF9}" srcOrd="1" destOrd="0" presId="urn:microsoft.com/office/officeart/2008/layout/LinedList"/>
    <dgm:cxn modelId="{AA38F8A7-6C34-DF4C-B1CB-A9CF9947821A}" type="presParOf" srcId="{EE79D8C9-90F8-614C-8561-F467E88D5C77}" destId="{8F916C1A-98C8-D142-B9AE-34E48FC405AE}" srcOrd="16" destOrd="0" presId="urn:microsoft.com/office/officeart/2008/layout/LinedList"/>
    <dgm:cxn modelId="{AE4266E9-0E00-174F-8EAB-F8E0F37DB5EC}" type="presParOf" srcId="{EE79D8C9-90F8-614C-8561-F467E88D5C77}" destId="{7A928549-F133-524C-8240-41184E7CFE73}" srcOrd="17" destOrd="0" presId="urn:microsoft.com/office/officeart/2008/layout/LinedList"/>
    <dgm:cxn modelId="{65F0BC8F-ABED-094A-824D-FED21C52B38D}" type="presParOf" srcId="{7A928549-F133-524C-8240-41184E7CFE73}" destId="{0248A283-312B-F840-80A5-A5A345504205}" srcOrd="0" destOrd="0" presId="urn:microsoft.com/office/officeart/2008/layout/LinedList"/>
    <dgm:cxn modelId="{688E1212-6B0E-7142-B105-2AD36F4E0E57}" type="presParOf" srcId="{7A928549-F133-524C-8240-41184E7CFE73}" destId="{CA2646FA-5B9A-4A43-A061-1F14B50B8A0D}" srcOrd="1" destOrd="0" presId="urn:microsoft.com/office/officeart/2008/layout/LinedList"/>
    <dgm:cxn modelId="{F58B2C5E-DCB7-EB43-BBBC-DAEC06403101}" type="presParOf" srcId="{EE79D8C9-90F8-614C-8561-F467E88D5C77}" destId="{94C7DF30-30FB-6F4F-BFD9-2C8C4548285F}" srcOrd="18" destOrd="0" presId="urn:microsoft.com/office/officeart/2008/layout/LinedList"/>
    <dgm:cxn modelId="{A4025FDE-5DA0-FA4D-A05E-3E69E68E7340}" type="presParOf" srcId="{EE79D8C9-90F8-614C-8561-F467E88D5C77}" destId="{FBAB2DCF-0BC2-7845-9869-EE800DE739C1}" srcOrd="19" destOrd="0" presId="urn:microsoft.com/office/officeart/2008/layout/LinedList"/>
    <dgm:cxn modelId="{B6D7214F-E5B9-9745-9F3B-C092C4C75770}" type="presParOf" srcId="{FBAB2DCF-0BC2-7845-9869-EE800DE739C1}" destId="{8F2E5E32-0A79-7940-9BEE-B02228B1DA9B}" srcOrd="0" destOrd="0" presId="urn:microsoft.com/office/officeart/2008/layout/LinedList"/>
    <dgm:cxn modelId="{879585C8-D7B2-9D48-8A2B-070658AA9468}" type="presParOf" srcId="{FBAB2DCF-0BC2-7845-9869-EE800DE739C1}" destId="{26C233BB-BA52-2A4D-967B-6616CDE45736}" srcOrd="1" destOrd="0" presId="urn:microsoft.com/office/officeart/2008/layout/LinedList"/>
    <dgm:cxn modelId="{DCEC41B4-79CB-2440-8DD9-2512BF85C710}" type="presParOf" srcId="{EE79D8C9-90F8-614C-8561-F467E88D5C77}" destId="{4C651AFC-1C7A-E34D-BF3F-FD8FB08B3FB5}" srcOrd="20" destOrd="0" presId="urn:microsoft.com/office/officeart/2008/layout/LinedList"/>
    <dgm:cxn modelId="{A3DD1B7F-4988-2544-B57B-B37DDACA2E06}" type="presParOf" srcId="{EE79D8C9-90F8-614C-8561-F467E88D5C77}" destId="{C472058B-8065-3C4D-B27B-10B246CF9F6A}" srcOrd="21" destOrd="0" presId="urn:microsoft.com/office/officeart/2008/layout/LinedList"/>
    <dgm:cxn modelId="{8A3CF63A-35F0-324F-B374-D3DB0E56088E}" type="presParOf" srcId="{C472058B-8065-3C4D-B27B-10B246CF9F6A}" destId="{8631EDF8-E353-C448-A937-6E963CB592C6}" srcOrd="0" destOrd="0" presId="urn:microsoft.com/office/officeart/2008/layout/LinedList"/>
    <dgm:cxn modelId="{16B25186-5DF4-5D41-B6A9-43212832A37B}" type="presParOf" srcId="{C472058B-8065-3C4D-B27B-10B246CF9F6A}" destId="{8EDE8B03-36E9-4949-A92B-35F5EC24E8BE}" srcOrd="1" destOrd="0" presId="urn:microsoft.com/office/officeart/2008/layout/LinedList"/>
    <dgm:cxn modelId="{0C1DEF6D-E308-084C-96B3-328B74EE866C}" type="presParOf" srcId="{EE79D8C9-90F8-614C-8561-F467E88D5C77}" destId="{52DBB320-ECFA-8143-BD89-08A034BDE7DA}" srcOrd="22" destOrd="0" presId="urn:microsoft.com/office/officeart/2008/layout/LinedList"/>
    <dgm:cxn modelId="{B2CF055A-F7D4-EE49-9201-0279FBA753F9}" type="presParOf" srcId="{EE79D8C9-90F8-614C-8561-F467E88D5C77}" destId="{4154D823-D450-0D42-9EC7-7390382FD48E}" srcOrd="23" destOrd="0" presId="urn:microsoft.com/office/officeart/2008/layout/LinedList"/>
    <dgm:cxn modelId="{ECEDAFAC-8807-0749-AF1D-D6DECAF112E1}" type="presParOf" srcId="{4154D823-D450-0D42-9EC7-7390382FD48E}" destId="{F6D6CA93-0983-7549-ABC5-97E4BC9F541F}" srcOrd="0" destOrd="0" presId="urn:microsoft.com/office/officeart/2008/layout/LinedList"/>
    <dgm:cxn modelId="{1F446F81-5F5D-9948-8B1C-A4871DDD517F}" type="presParOf" srcId="{4154D823-D450-0D42-9EC7-7390382FD48E}" destId="{28EE6CA5-A457-3E4A-B479-0298E9242E86}" srcOrd="1" destOrd="0" presId="urn:microsoft.com/office/officeart/2008/layout/LinedList"/>
  </dgm:cxnLst>
  <dgm:bg/>
  <dgm:whole>
    <a:ln w="19050" cap="flat" cmpd="sng" algn="ctr">
      <a:solidFill>
        <a:schemeClr val="accent1">
          <a:lumMod val="75000"/>
        </a:schemeClr>
      </a:solidFill>
      <a:prstDash val="solid"/>
      <a:round/>
      <a:headEnd type="none" w="med" len="med"/>
      <a:tailEnd type="none" w="med" len="med"/>
    </a:ln>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65F1E-AD5A-CA48-8D61-114DBC7E3CCB}">
      <dsp:nvSpPr>
        <dsp:cNvPr id="0" name=""/>
        <dsp:cNvSpPr/>
      </dsp:nvSpPr>
      <dsp:spPr>
        <a:xfrm>
          <a:off x="0" y="2699"/>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96904-C6C6-BF45-A37F-2D67C9A76521}">
      <dsp:nvSpPr>
        <dsp:cNvPr id="0" name=""/>
        <dsp:cNvSpPr/>
      </dsp:nvSpPr>
      <dsp:spPr>
        <a:xfrm>
          <a:off x="0" y="2699"/>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t>Task Description</a:t>
          </a:r>
        </a:p>
      </dsp:txBody>
      <dsp:txXfrm>
        <a:off x="0" y="2699"/>
        <a:ext cx="4855031" cy="460265"/>
      </dsp:txXfrm>
    </dsp:sp>
    <dsp:sp modelId="{509FEEF0-4944-F44C-9696-FF60B5193659}">
      <dsp:nvSpPr>
        <dsp:cNvPr id="0" name=""/>
        <dsp:cNvSpPr/>
      </dsp:nvSpPr>
      <dsp:spPr>
        <a:xfrm>
          <a:off x="0" y="462964"/>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3EF8-4BEA-4E49-8D40-2F294A718EB6}">
      <dsp:nvSpPr>
        <dsp:cNvPr id="0" name=""/>
        <dsp:cNvSpPr/>
      </dsp:nvSpPr>
      <dsp:spPr>
        <a:xfrm>
          <a:off x="0" y="462964"/>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Task 2: Building the DES models and validation</a:t>
          </a:r>
          <a:endParaRPr lang="en-US" sz="1900" kern="1200" dirty="0"/>
        </a:p>
      </dsp:txBody>
      <dsp:txXfrm>
        <a:off x="0" y="462964"/>
        <a:ext cx="4855031" cy="460265"/>
      </dsp:txXfrm>
    </dsp:sp>
    <dsp:sp modelId="{C43DB861-C89C-5C4E-BC66-783D9B8AD413}">
      <dsp:nvSpPr>
        <dsp:cNvPr id="0" name=""/>
        <dsp:cNvSpPr/>
      </dsp:nvSpPr>
      <dsp:spPr>
        <a:xfrm>
          <a:off x="0" y="923230"/>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469A5-6FF0-6444-B3D2-D0A36ABF9B25}">
      <dsp:nvSpPr>
        <dsp:cNvPr id="0" name=""/>
        <dsp:cNvSpPr/>
      </dsp:nvSpPr>
      <dsp:spPr>
        <a:xfrm>
          <a:off x="0" y="923230"/>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Data collection</a:t>
          </a:r>
          <a:endParaRPr lang="en-US" sz="1900" kern="1200" dirty="0"/>
        </a:p>
      </dsp:txBody>
      <dsp:txXfrm>
        <a:off x="0" y="923230"/>
        <a:ext cx="4855031" cy="460265"/>
      </dsp:txXfrm>
    </dsp:sp>
    <dsp:sp modelId="{FB354DD6-D7F0-5B48-892F-55E34AEB39A0}">
      <dsp:nvSpPr>
        <dsp:cNvPr id="0" name=""/>
        <dsp:cNvSpPr/>
      </dsp:nvSpPr>
      <dsp:spPr>
        <a:xfrm>
          <a:off x="0" y="1383495"/>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27BB63-0D12-AC47-A117-83E28E70AD47}">
      <dsp:nvSpPr>
        <dsp:cNvPr id="0" name=""/>
        <dsp:cNvSpPr/>
      </dsp:nvSpPr>
      <dsp:spPr>
        <a:xfrm>
          <a:off x="0" y="1383495"/>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Problem Definition</a:t>
          </a:r>
          <a:endParaRPr lang="en-US" sz="1900" kern="1200" dirty="0"/>
        </a:p>
      </dsp:txBody>
      <dsp:txXfrm>
        <a:off x="0" y="1383495"/>
        <a:ext cx="4855031" cy="460265"/>
      </dsp:txXfrm>
    </dsp:sp>
    <dsp:sp modelId="{BA585C75-D51E-6748-A4A2-6FB7B0ADF452}">
      <dsp:nvSpPr>
        <dsp:cNvPr id="0" name=""/>
        <dsp:cNvSpPr/>
      </dsp:nvSpPr>
      <dsp:spPr>
        <a:xfrm>
          <a:off x="0" y="1843761"/>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F66EE-657C-2345-90BF-E83CB1B4A5E3}">
      <dsp:nvSpPr>
        <dsp:cNvPr id="0" name=""/>
        <dsp:cNvSpPr/>
      </dsp:nvSpPr>
      <dsp:spPr>
        <a:xfrm>
          <a:off x="0" y="1843761"/>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Objectives and project plan</a:t>
          </a:r>
          <a:endParaRPr lang="en-US" sz="1900" kern="1200" dirty="0"/>
        </a:p>
      </dsp:txBody>
      <dsp:txXfrm>
        <a:off x="0" y="1843761"/>
        <a:ext cx="4855031" cy="460265"/>
      </dsp:txXfrm>
    </dsp:sp>
    <dsp:sp modelId="{6C00A617-FE5D-CB4F-84FB-B4485E5E7ABB}">
      <dsp:nvSpPr>
        <dsp:cNvPr id="0" name=""/>
        <dsp:cNvSpPr/>
      </dsp:nvSpPr>
      <dsp:spPr>
        <a:xfrm>
          <a:off x="0" y="2304026"/>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55836-A805-E245-8F57-9028F02F9828}">
      <dsp:nvSpPr>
        <dsp:cNvPr id="0" name=""/>
        <dsp:cNvSpPr/>
      </dsp:nvSpPr>
      <dsp:spPr>
        <a:xfrm>
          <a:off x="0" y="2304026"/>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Conceptual Model</a:t>
          </a:r>
          <a:endParaRPr lang="en-US" sz="1900" kern="1200" dirty="0"/>
        </a:p>
      </dsp:txBody>
      <dsp:txXfrm>
        <a:off x="0" y="2304026"/>
        <a:ext cx="4855031" cy="460265"/>
      </dsp:txXfrm>
    </dsp:sp>
    <dsp:sp modelId="{9AD2BB7F-3F29-CA4B-84E0-C512C9491F53}">
      <dsp:nvSpPr>
        <dsp:cNvPr id="0" name=""/>
        <dsp:cNvSpPr/>
      </dsp:nvSpPr>
      <dsp:spPr>
        <a:xfrm>
          <a:off x="0" y="2764291"/>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A66A9-A53B-B64C-83F8-3EDC13FB0411}">
      <dsp:nvSpPr>
        <dsp:cNvPr id="0" name=""/>
        <dsp:cNvSpPr/>
      </dsp:nvSpPr>
      <dsp:spPr>
        <a:xfrm>
          <a:off x="0" y="2764292"/>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Model Translation</a:t>
          </a:r>
          <a:endParaRPr lang="en-US" sz="1900" kern="1200" dirty="0"/>
        </a:p>
      </dsp:txBody>
      <dsp:txXfrm>
        <a:off x="0" y="2764292"/>
        <a:ext cx="4855031" cy="460265"/>
      </dsp:txXfrm>
    </dsp:sp>
    <dsp:sp modelId="{171814C5-67FB-B344-973D-51C2C6C46DD7}">
      <dsp:nvSpPr>
        <dsp:cNvPr id="0" name=""/>
        <dsp:cNvSpPr/>
      </dsp:nvSpPr>
      <dsp:spPr>
        <a:xfrm>
          <a:off x="0" y="3224557"/>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62D72D-F01E-054B-A62E-8556E30994D9}">
      <dsp:nvSpPr>
        <dsp:cNvPr id="0" name=""/>
        <dsp:cNvSpPr/>
      </dsp:nvSpPr>
      <dsp:spPr>
        <a:xfrm>
          <a:off x="0" y="3224557"/>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Model Verification</a:t>
          </a:r>
          <a:endParaRPr lang="en-US" sz="1900" kern="1200" dirty="0"/>
        </a:p>
      </dsp:txBody>
      <dsp:txXfrm>
        <a:off x="0" y="3224557"/>
        <a:ext cx="4855031" cy="460265"/>
      </dsp:txXfrm>
    </dsp:sp>
    <dsp:sp modelId="{7DA0EF90-BA9D-B044-8B0E-B0CB806CC2A1}">
      <dsp:nvSpPr>
        <dsp:cNvPr id="0" name=""/>
        <dsp:cNvSpPr/>
      </dsp:nvSpPr>
      <dsp:spPr>
        <a:xfrm>
          <a:off x="0" y="3684822"/>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1F2514-9C6C-1741-A7CB-E96CE19175ED}">
      <dsp:nvSpPr>
        <dsp:cNvPr id="0" name=""/>
        <dsp:cNvSpPr/>
      </dsp:nvSpPr>
      <dsp:spPr>
        <a:xfrm>
          <a:off x="0" y="3684822"/>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Model Validation</a:t>
          </a:r>
          <a:endParaRPr lang="en-US" sz="1900" kern="1200" dirty="0"/>
        </a:p>
      </dsp:txBody>
      <dsp:txXfrm>
        <a:off x="0" y="3684822"/>
        <a:ext cx="4855031" cy="460265"/>
      </dsp:txXfrm>
    </dsp:sp>
    <dsp:sp modelId="{648F99F1-D78E-AD49-B1E1-416CAE6C0531}">
      <dsp:nvSpPr>
        <dsp:cNvPr id="0" name=""/>
        <dsp:cNvSpPr/>
      </dsp:nvSpPr>
      <dsp:spPr>
        <a:xfrm>
          <a:off x="0" y="4145088"/>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4FAF71-E369-A940-8A7C-7B37928E2F9F}">
      <dsp:nvSpPr>
        <dsp:cNvPr id="0" name=""/>
        <dsp:cNvSpPr/>
      </dsp:nvSpPr>
      <dsp:spPr>
        <a:xfrm>
          <a:off x="0" y="4145088"/>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Task 3: Building the user interface</a:t>
          </a:r>
        </a:p>
      </dsp:txBody>
      <dsp:txXfrm>
        <a:off x="0" y="4145088"/>
        <a:ext cx="4855031" cy="460265"/>
      </dsp:txXfrm>
    </dsp:sp>
    <dsp:sp modelId="{FF7CC24E-D0AC-1544-91A0-1402A3BEC568}">
      <dsp:nvSpPr>
        <dsp:cNvPr id="0" name=""/>
        <dsp:cNvSpPr/>
      </dsp:nvSpPr>
      <dsp:spPr>
        <a:xfrm>
          <a:off x="0" y="4605353"/>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3AD271-A691-B241-A87F-1AFE57D8A41F}">
      <dsp:nvSpPr>
        <dsp:cNvPr id="0" name=""/>
        <dsp:cNvSpPr/>
      </dsp:nvSpPr>
      <dsp:spPr>
        <a:xfrm>
          <a:off x="0" y="4605353"/>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Task 4: Running the DES model</a:t>
          </a:r>
          <a:endParaRPr lang="en-US" sz="1900" kern="1200" dirty="0"/>
        </a:p>
      </dsp:txBody>
      <dsp:txXfrm>
        <a:off x="0" y="4605353"/>
        <a:ext cx="4855031" cy="460265"/>
      </dsp:txXfrm>
    </dsp:sp>
    <dsp:sp modelId="{0105437F-824A-444B-81DF-34784E1400C8}">
      <dsp:nvSpPr>
        <dsp:cNvPr id="0" name=""/>
        <dsp:cNvSpPr/>
      </dsp:nvSpPr>
      <dsp:spPr>
        <a:xfrm>
          <a:off x="0" y="5065619"/>
          <a:ext cx="4855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64A6E-A7DA-7A41-B9CE-D2EE49DDB0D4}">
      <dsp:nvSpPr>
        <dsp:cNvPr id="0" name=""/>
        <dsp:cNvSpPr/>
      </dsp:nvSpPr>
      <dsp:spPr>
        <a:xfrm>
          <a:off x="0" y="5065619"/>
          <a:ext cx="4855031" cy="460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Task 5: Writing the final report</a:t>
          </a:r>
          <a:endParaRPr lang="en-US" sz="1900" kern="1200"/>
        </a:p>
      </dsp:txBody>
      <dsp:txXfrm>
        <a:off x="0" y="5065619"/>
        <a:ext cx="4855031" cy="460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FEEF0-4944-F44C-9696-FF60B5193659}">
      <dsp:nvSpPr>
        <dsp:cNvPr id="0" name=""/>
        <dsp:cNvSpPr/>
      </dsp:nvSpPr>
      <dsp:spPr>
        <a:xfrm>
          <a:off x="0" y="2691"/>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3EF8-4BEA-4E49-8D40-2F294A718EB6}">
      <dsp:nvSpPr>
        <dsp:cNvPr id="0" name=""/>
        <dsp:cNvSpPr/>
      </dsp:nvSpPr>
      <dsp:spPr>
        <a:xfrm>
          <a:off x="0" y="2691"/>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UNR Responsibility</a:t>
          </a:r>
        </a:p>
      </dsp:txBody>
      <dsp:txXfrm>
        <a:off x="0" y="2691"/>
        <a:ext cx="2373087" cy="458849"/>
      </dsp:txXfrm>
    </dsp:sp>
    <dsp:sp modelId="{C43DB861-C89C-5C4E-BC66-783D9B8AD413}">
      <dsp:nvSpPr>
        <dsp:cNvPr id="0" name=""/>
        <dsp:cNvSpPr/>
      </dsp:nvSpPr>
      <dsp:spPr>
        <a:xfrm>
          <a:off x="0" y="461540"/>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469A5-6FF0-6444-B3D2-D0A36ABF9B25}">
      <dsp:nvSpPr>
        <dsp:cNvPr id="0" name=""/>
        <dsp:cNvSpPr/>
      </dsp:nvSpPr>
      <dsp:spPr>
        <a:xfrm>
          <a:off x="0" y="461540"/>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dsp:txBody>
      <dsp:txXfrm>
        <a:off x="0" y="461540"/>
        <a:ext cx="2373087" cy="458849"/>
      </dsp:txXfrm>
    </dsp:sp>
    <dsp:sp modelId="{FB354DD6-D7F0-5B48-892F-55E34AEB39A0}">
      <dsp:nvSpPr>
        <dsp:cNvPr id="0" name=""/>
        <dsp:cNvSpPr/>
      </dsp:nvSpPr>
      <dsp:spPr>
        <a:xfrm>
          <a:off x="0" y="920389"/>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27BB63-0D12-AC47-A117-83E28E70AD47}">
      <dsp:nvSpPr>
        <dsp:cNvPr id="0" name=""/>
        <dsp:cNvSpPr/>
      </dsp:nvSpPr>
      <dsp:spPr>
        <a:xfrm>
          <a:off x="0" y="920389"/>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    </a:t>
          </a:r>
          <a:endParaRPr lang="en-US" sz="2100" kern="1200" dirty="0"/>
        </a:p>
      </dsp:txBody>
      <dsp:txXfrm>
        <a:off x="0" y="920389"/>
        <a:ext cx="2373087" cy="458849"/>
      </dsp:txXfrm>
    </dsp:sp>
    <dsp:sp modelId="{D28BA906-CB3A-AB4B-B8F2-1F24258EAC13}">
      <dsp:nvSpPr>
        <dsp:cNvPr id="0" name=""/>
        <dsp:cNvSpPr/>
      </dsp:nvSpPr>
      <dsp:spPr>
        <a:xfrm>
          <a:off x="0" y="1379239"/>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5C673F-BD63-A24E-8A29-A06AA52E4CD5}">
      <dsp:nvSpPr>
        <dsp:cNvPr id="0" name=""/>
        <dsp:cNvSpPr/>
      </dsp:nvSpPr>
      <dsp:spPr>
        <a:xfrm>
          <a:off x="0" y="1379239"/>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 </a:t>
          </a:r>
          <a:endParaRPr lang="en-US" sz="2100" kern="1200" dirty="0"/>
        </a:p>
      </dsp:txBody>
      <dsp:txXfrm>
        <a:off x="0" y="1379239"/>
        <a:ext cx="2373087" cy="458849"/>
      </dsp:txXfrm>
    </dsp:sp>
    <dsp:sp modelId="{BA585C75-D51E-6748-A4A2-6FB7B0ADF452}">
      <dsp:nvSpPr>
        <dsp:cNvPr id="0" name=""/>
        <dsp:cNvSpPr/>
      </dsp:nvSpPr>
      <dsp:spPr>
        <a:xfrm>
          <a:off x="0" y="1838088"/>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F66EE-657C-2345-90BF-E83CB1B4A5E3}">
      <dsp:nvSpPr>
        <dsp:cNvPr id="0" name=""/>
        <dsp:cNvSpPr/>
      </dsp:nvSpPr>
      <dsp:spPr>
        <a:xfrm>
          <a:off x="0" y="1838088"/>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a:t>
          </a:r>
          <a:endParaRPr lang="en-US" sz="2100" kern="1200" dirty="0"/>
        </a:p>
      </dsp:txBody>
      <dsp:txXfrm>
        <a:off x="0" y="1838088"/>
        <a:ext cx="2373087" cy="458849"/>
      </dsp:txXfrm>
    </dsp:sp>
    <dsp:sp modelId="{6C00A617-FE5D-CB4F-84FB-B4485E5E7ABB}">
      <dsp:nvSpPr>
        <dsp:cNvPr id="0" name=""/>
        <dsp:cNvSpPr/>
      </dsp:nvSpPr>
      <dsp:spPr>
        <a:xfrm>
          <a:off x="0" y="2296937"/>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55836-A805-E245-8F57-9028F02F9828}">
      <dsp:nvSpPr>
        <dsp:cNvPr id="0" name=""/>
        <dsp:cNvSpPr/>
      </dsp:nvSpPr>
      <dsp:spPr>
        <a:xfrm>
          <a:off x="0" y="2296937"/>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Assist</a:t>
          </a:r>
        </a:p>
      </dsp:txBody>
      <dsp:txXfrm>
        <a:off x="0" y="2296937"/>
        <a:ext cx="2373087" cy="458849"/>
      </dsp:txXfrm>
    </dsp:sp>
    <dsp:sp modelId="{9AD2BB7F-3F29-CA4B-84E0-C512C9491F53}">
      <dsp:nvSpPr>
        <dsp:cNvPr id="0" name=""/>
        <dsp:cNvSpPr/>
      </dsp:nvSpPr>
      <dsp:spPr>
        <a:xfrm>
          <a:off x="0" y="2755786"/>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A66A9-A53B-B64C-83F8-3EDC13FB0411}">
      <dsp:nvSpPr>
        <dsp:cNvPr id="0" name=""/>
        <dsp:cNvSpPr/>
      </dsp:nvSpPr>
      <dsp:spPr>
        <a:xfrm>
          <a:off x="0" y="2755786"/>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Assist</a:t>
          </a:r>
          <a:endParaRPr lang="en-US" sz="2100" kern="1200" dirty="0"/>
        </a:p>
      </dsp:txBody>
      <dsp:txXfrm>
        <a:off x="0" y="2755786"/>
        <a:ext cx="2373087" cy="458849"/>
      </dsp:txXfrm>
    </dsp:sp>
    <dsp:sp modelId="{749986D0-526E-2345-8E07-B7DF83ECDF4E}">
      <dsp:nvSpPr>
        <dsp:cNvPr id="0" name=""/>
        <dsp:cNvSpPr/>
      </dsp:nvSpPr>
      <dsp:spPr>
        <a:xfrm>
          <a:off x="0" y="3214636"/>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0A8A4-EC98-E148-8700-60933D809C8F}">
      <dsp:nvSpPr>
        <dsp:cNvPr id="0" name=""/>
        <dsp:cNvSpPr/>
      </dsp:nvSpPr>
      <dsp:spPr>
        <a:xfrm>
          <a:off x="0" y="3214636"/>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Assist</a:t>
          </a:r>
          <a:endParaRPr lang="en-US" sz="2100" kern="1200" dirty="0"/>
        </a:p>
      </dsp:txBody>
      <dsp:txXfrm>
        <a:off x="0" y="3214636"/>
        <a:ext cx="2373087" cy="458849"/>
      </dsp:txXfrm>
    </dsp:sp>
    <dsp:sp modelId="{B4C81A53-CE05-6341-AE51-4229FB8BB377}">
      <dsp:nvSpPr>
        <dsp:cNvPr id="0" name=""/>
        <dsp:cNvSpPr/>
      </dsp:nvSpPr>
      <dsp:spPr>
        <a:xfrm>
          <a:off x="0" y="3673485"/>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82EA32-EADC-F54E-8701-8BBF54AE6717}">
      <dsp:nvSpPr>
        <dsp:cNvPr id="0" name=""/>
        <dsp:cNvSpPr/>
      </dsp:nvSpPr>
      <dsp:spPr>
        <a:xfrm>
          <a:off x="0" y="3673485"/>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Assist</a:t>
          </a:r>
          <a:endParaRPr lang="en-US" sz="2100" kern="1200" dirty="0"/>
        </a:p>
      </dsp:txBody>
      <dsp:txXfrm>
        <a:off x="0" y="3673485"/>
        <a:ext cx="2373087" cy="458849"/>
      </dsp:txXfrm>
    </dsp:sp>
    <dsp:sp modelId="{B9F6C4C8-F63F-AE43-9F20-4617A9163494}">
      <dsp:nvSpPr>
        <dsp:cNvPr id="0" name=""/>
        <dsp:cNvSpPr/>
      </dsp:nvSpPr>
      <dsp:spPr>
        <a:xfrm>
          <a:off x="0" y="4132334"/>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AE831-DBA2-B148-BCDD-3F52EFA8881E}">
      <dsp:nvSpPr>
        <dsp:cNvPr id="0" name=""/>
        <dsp:cNvSpPr/>
      </dsp:nvSpPr>
      <dsp:spPr>
        <a:xfrm>
          <a:off x="0" y="4132334"/>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a:t>
          </a:r>
          <a:endParaRPr lang="en-US" sz="2100" kern="1200" dirty="0"/>
        </a:p>
      </dsp:txBody>
      <dsp:txXfrm>
        <a:off x="0" y="4132334"/>
        <a:ext cx="2373087" cy="458849"/>
      </dsp:txXfrm>
    </dsp:sp>
    <dsp:sp modelId="{27521BB6-2D37-8043-BE9B-980E0D841BB2}">
      <dsp:nvSpPr>
        <dsp:cNvPr id="0" name=""/>
        <dsp:cNvSpPr/>
      </dsp:nvSpPr>
      <dsp:spPr>
        <a:xfrm>
          <a:off x="0" y="4591184"/>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B3590-354E-AB4A-825E-734DE34A5983}">
      <dsp:nvSpPr>
        <dsp:cNvPr id="0" name=""/>
        <dsp:cNvSpPr/>
      </dsp:nvSpPr>
      <dsp:spPr>
        <a:xfrm>
          <a:off x="0" y="4591184"/>
          <a:ext cx="2373087"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a:t>
          </a:r>
          <a:endParaRPr lang="en-US" sz="2100" kern="1200" dirty="0"/>
        </a:p>
      </dsp:txBody>
      <dsp:txXfrm>
        <a:off x="0" y="4591184"/>
        <a:ext cx="2373087" cy="458849"/>
      </dsp:txXfrm>
    </dsp:sp>
    <dsp:sp modelId="{00DF26F0-ACB5-C14E-8E96-7D8CCBA8B637}">
      <dsp:nvSpPr>
        <dsp:cNvPr id="0" name=""/>
        <dsp:cNvSpPr/>
      </dsp:nvSpPr>
      <dsp:spPr>
        <a:xfrm>
          <a:off x="0" y="5050033"/>
          <a:ext cx="23730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87E82C-2441-7B40-B390-0780B4C0CE8B}">
      <dsp:nvSpPr>
        <dsp:cNvPr id="0" name=""/>
        <dsp:cNvSpPr/>
      </dsp:nvSpPr>
      <dsp:spPr>
        <a:xfrm>
          <a:off x="0" y="5050033"/>
          <a:ext cx="2373087" cy="458849"/>
        </a:xfrm>
        <a:prstGeom prst="rect">
          <a:avLst/>
        </a:prstGeom>
        <a:noFill/>
        <a:ln>
          <a:solidFill>
            <a:schemeClr val="accent1">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a:t>
          </a:r>
          <a:endParaRPr lang="en-US" sz="2100" kern="1200" dirty="0"/>
        </a:p>
      </dsp:txBody>
      <dsp:txXfrm>
        <a:off x="0" y="5050033"/>
        <a:ext cx="2373087" cy="458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FEEF0-4944-F44C-9696-FF60B5193659}">
      <dsp:nvSpPr>
        <dsp:cNvPr id="0" name=""/>
        <dsp:cNvSpPr/>
      </dsp:nvSpPr>
      <dsp:spPr>
        <a:xfrm>
          <a:off x="0" y="2691"/>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3EF8-4BEA-4E49-8D40-2F294A718EB6}">
      <dsp:nvSpPr>
        <dsp:cNvPr id="0" name=""/>
        <dsp:cNvSpPr/>
      </dsp:nvSpPr>
      <dsp:spPr>
        <a:xfrm>
          <a:off x="0" y="8504"/>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TUD </a:t>
          </a:r>
          <a:r>
            <a:rPr lang="en-US" sz="2100" kern="1200" dirty="0"/>
            <a:t>Responsibility</a:t>
          </a:r>
        </a:p>
      </dsp:txBody>
      <dsp:txXfrm>
        <a:off x="0" y="8504"/>
        <a:ext cx="2373086" cy="458849"/>
      </dsp:txXfrm>
    </dsp:sp>
    <dsp:sp modelId="{C43DB861-C89C-5C4E-BC66-783D9B8AD413}">
      <dsp:nvSpPr>
        <dsp:cNvPr id="0" name=""/>
        <dsp:cNvSpPr/>
      </dsp:nvSpPr>
      <dsp:spPr>
        <a:xfrm>
          <a:off x="0" y="461540"/>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469A5-6FF0-6444-B3D2-D0A36ABF9B25}">
      <dsp:nvSpPr>
        <dsp:cNvPr id="0" name=""/>
        <dsp:cNvSpPr/>
      </dsp:nvSpPr>
      <dsp:spPr>
        <a:xfrm>
          <a:off x="0" y="461540"/>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endParaRPr lang="en-US" sz="2100" kern="1200" dirty="0"/>
        </a:p>
      </dsp:txBody>
      <dsp:txXfrm>
        <a:off x="0" y="461540"/>
        <a:ext cx="2373086" cy="458849"/>
      </dsp:txXfrm>
    </dsp:sp>
    <dsp:sp modelId="{FB354DD6-D7F0-5B48-892F-55E34AEB39A0}">
      <dsp:nvSpPr>
        <dsp:cNvPr id="0" name=""/>
        <dsp:cNvSpPr/>
      </dsp:nvSpPr>
      <dsp:spPr>
        <a:xfrm>
          <a:off x="0" y="920389"/>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27BB63-0D12-AC47-A117-83E28E70AD47}">
      <dsp:nvSpPr>
        <dsp:cNvPr id="0" name=""/>
        <dsp:cNvSpPr/>
      </dsp:nvSpPr>
      <dsp:spPr>
        <a:xfrm>
          <a:off x="0" y="920389"/>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   </a:t>
          </a:r>
          <a:endParaRPr lang="en-US" sz="2100" kern="1200" dirty="0"/>
        </a:p>
      </dsp:txBody>
      <dsp:txXfrm>
        <a:off x="0" y="920389"/>
        <a:ext cx="2373086" cy="458849"/>
      </dsp:txXfrm>
    </dsp:sp>
    <dsp:sp modelId="{D28BA906-CB3A-AB4B-B8F2-1F24258EAC13}">
      <dsp:nvSpPr>
        <dsp:cNvPr id="0" name=""/>
        <dsp:cNvSpPr/>
      </dsp:nvSpPr>
      <dsp:spPr>
        <a:xfrm>
          <a:off x="0" y="1379239"/>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5C673F-BD63-A24E-8A29-A06AA52E4CD5}">
      <dsp:nvSpPr>
        <dsp:cNvPr id="0" name=""/>
        <dsp:cNvSpPr/>
      </dsp:nvSpPr>
      <dsp:spPr>
        <a:xfrm>
          <a:off x="0" y="1379239"/>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Assist</a:t>
          </a:r>
          <a:endParaRPr lang="en-US" sz="2100" kern="1200" dirty="0"/>
        </a:p>
      </dsp:txBody>
      <dsp:txXfrm>
        <a:off x="0" y="1379239"/>
        <a:ext cx="2373086" cy="458849"/>
      </dsp:txXfrm>
    </dsp:sp>
    <dsp:sp modelId="{BA585C75-D51E-6748-A4A2-6FB7B0ADF452}">
      <dsp:nvSpPr>
        <dsp:cNvPr id="0" name=""/>
        <dsp:cNvSpPr/>
      </dsp:nvSpPr>
      <dsp:spPr>
        <a:xfrm>
          <a:off x="0" y="1838088"/>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CF66EE-657C-2345-90BF-E83CB1B4A5E3}">
      <dsp:nvSpPr>
        <dsp:cNvPr id="0" name=""/>
        <dsp:cNvSpPr/>
      </dsp:nvSpPr>
      <dsp:spPr>
        <a:xfrm>
          <a:off x="0" y="1838088"/>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Assist</a:t>
          </a:r>
          <a:endParaRPr lang="en-US" sz="2100" kern="1200" dirty="0"/>
        </a:p>
      </dsp:txBody>
      <dsp:txXfrm>
        <a:off x="0" y="1838088"/>
        <a:ext cx="2373086" cy="458849"/>
      </dsp:txXfrm>
    </dsp:sp>
    <dsp:sp modelId="{6C00A617-FE5D-CB4F-84FB-B4485E5E7ABB}">
      <dsp:nvSpPr>
        <dsp:cNvPr id="0" name=""/>
        <dsp:cNvSpPr/>
      </dsp:nvSpPr>
      <dsp:spPr>
        <a:xfrm>
          <a:off x="0" y="2296937"/>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55836-A805-E245-8F57-9028F02F9828}">
      <dsp:nvSpPr>
        <dsp:cNvPr id="0" name=""/>
        <dsp:cNvSpPr/>
      </dsp:nvSpPr>
      <dsp:spPr>
        <a:xfrm>
          <a:off x="0" y="2296937"/>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a:t>
          </a:r>
          <a:endParaRPr lang="en-US" sz="2100" kern="1200" dirty="0"/>
        </a:p>
      </dsp:txBody>
      <dsp:txXfrm>
        <a:off x="0" y="2296937"/>
        <a:ext cx="2373086" cy="458849"/>
      </dsp:txXfrm>
    </dsp:sp>
    <dsp:sp modelId="{9DF989B4-9CD6-A849-911D-8507F348A89E}">
      <dsp:nvSpPr>
        <dsp:cNvPr id="0" name=""/>
        <dsp:cNvSpPr/>
      </dsp:nvSpPr>
      <dsp:spPr>
        <a:xfrm>
          <a:off x="0" y="2755786"/>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93F1C-0DF0-6849-9CCF-2353CA7412CE}">
      <dsp:nvSpPr>
        <dsp:cNvPr id="0" name=""/>
        <dsp:cNvSpPr/>
      </dsp:nvSpPr>
      <dsp:spPr>
        <a:xfrm>
          <a:off x="0" y="2755786"/>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a:t>
          </a:r>
          <a:endParaRPr lang="en-US" sz="2100" kern="1200" dirty="0"/>
        </a:p>
      </dsp:txBody>
      <dsp:txXfrm>
        <a:off x="0" y="2755786"/>
        <a:ext cx="2373086" cy="458849"/>
      </dsp:txXfrm>
    </dsp:sp>
    <dsp:sp modelId="{9AD2BB7F-3F29-CA4B-84E0-C512C9491F53}">
      <dsp:nvSpPr>
        <dsp:cNvPr id="0" name=""/>
        <dsp:cNvSpPr/>
      </dsp:nvSpPr>
      <dsp:spPr>
        <a:xfrm>
          <a:off x="0" y="3214636"/>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A66A9-A53B-B64C-83F8-3EDC13FB0411}">
      <dsp:nvSpPr>
        <dsp:cNvPr id="0" name=""/>
        <dsp:cNvSpPr/>
      </dsp:nvSpPr>
      <dsp:spPr>
        <a:xfrm>
          <a:off x="0" y="3214636"/>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a:t>
          </a:r>
          <a:endParaRPr lang="en-US" sz="2100" kern="1200" dirty="0"/>
        </a:p>
      </dsp:txBody>
      <dsp:txXfrm>
        <a:off x="0" y="3214636"/>
        <a:ext cx="2373086" cy="458849"/>
      </dsp:txXfrm>
    </dsp:sp>
    <dsp:sp modelId="{8F916C1A-98C8-D142-B9AE-34E48FC405AE}">
      <dsp:nvSpPr>
        <dsp:cNvPr id="0" name=""/>
        <dsp:cNvSpPr/>
      </dsp:nvSpPr>
      <dsp:spPr>
        <a:xfrm>
          <a:off x="0" y="3673485"/>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8A283-312B-F840-80A5-A5A345504205}">
      <dsp:nvSpPr>
        <dsp:cNvPr id="0" name=""/>
        <dsp:cNvSpPr/>
      </dsp:nvSpPr>
      <dsp:spPr>
        <a:xfrm>
          <a:off x="0" y="3673485"/>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Responsible</a:t>
          </a:r>
          <a:endParaRPr lang="en-US" sz="2100" kern="1200" dirty="0"/>
        </a:p>
      </dsp:txBody>
      <dsp:txXfrm>
        <a:off x="0" y="3673485"/>
        <a:ext cx="2373086" cy="458849"/>
      </dsp:txXfrm>
    </dsp:sp>
    <dsp:sp modelId="{94C7DF30-30FB-6F4F-BFD9-2C8C4548285F}">
      <dsp:nvSpPr>
        <dsp:cNvPr id="0" name=""/>
        <dsp:cNvSpPr/>
      </dsp:nvSpPr>
      <dsp:spPr>
        <a:xfrm>
          <a:off x="0" y="4132334"/>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2E5E32-0A79-7940-9BEE-B02228B1DA9B}">
      <dsp:nvSpPr>
        <dsp:cNvPr id="0" name=""/>
        <dsp:cNvSpPr/>
      </dsp:nvSpPr>
      <dsp:spPr>
        <a:xfrm>
          <a:off x="0" y="4132334"/>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t>
          </a:r>
        </a:p>
      </dsp:txBody>
      <dsp:txXfrm>
        <a:off x="0" y="4132334"/>
        <a:ext cx="2373086" cy="458849"/>
      </dsp:txXfrm>
    </dsp:sp>
    <dsp:sp modelId="{4C651AFC-1C7A-E34D-BF3F-FD8FB08B3FB5}">
      <dsp:nvSpPr>
        <dsp:cNvPr id="0" name=""/>
        <dsp:cNvSpPr/>
      </dsp:nvSpPr>
      <dsp:spPr>
        <a:xfrm>
          <a:off x="0" y="4591184"/>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31EDF8-E353-C448-A937-6E963CB592C6}">
      <dsp:nvSpPr>
        <dsp:cNvPr id="0" name=""/>
        <dsp:cNvSpPr/>
      </dsp:nvSpPr>
      <dsp:spPr>
        <a:xfrm>
          <a:off x="0" y="4591184"/>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Responsible</a:t>
          </a:r>
        </a:p>
      </dsp:txBody>
      <dsp:txXfrm>
        <a:off x="0" y="4591184"/>
        <a:ext cx="2373086" cy="458849"/>
      </dsp:txXfrm>
    </dsp:sp>
    <dsp:sp modelId="{52DBB320-ECFA-8143-BD89-08A034BDE7DA}">
      <dsp:nvSpPr>
        <dsp:cNvPr id="0" name=""/>
        <dsp:cNvSpPr/>
      </dsp:nvSpPr>
      <dsp:spPr>
        <a:xfrm>
          <a:off x="0" y="5050033"/>
          <a:ext cx="23730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D6CA93-0983-7549-ABC5-97E4BC9F541F}">
      <dsp:nvSpPr>
        <dsp:cNvPr id="0" name=""/>
        <dsp:cNvSpPr/>
      </dsp:nvSpPr>
      <dsp:spPr>
        <a:xfrm>
          <a:off x="0" y="5050033"/>
          <a:ext cx="2373086" cy="458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Assist</a:t>
          </a:r>
        </a:p>
      </dsp:txBody>
      <dsp:txXfrm>
        <a:off x="0" y="5050033"/>
        <a:ext cx="2373086" cy="4588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241EA-BDC0-BC49-B9C3-A2AA56F8FD13}" type="datetimeFigureOut">
              <a:rPr lang="en-GB" smtClean="0"/>
              <a:t>13/02/2023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64595-95CC-C848-B306-1F880CE29C7F}" type="slidenum">
              <a:rPr lang="en-GB" smtClean="0"/>
              <a:t>‹#›</a:t>
            </a:fld>
            <a:endParaRPr lang="en-GB"/>
          </a:p>
        </p:txBody>
      </p:sp>
    </p:spTree>
    <p:extLst>
      <p:ext uri="{BB962C8B-B14F-4D97-AF65-F5344CB8AC3E}">
        <p14:creationId xmlns:p14="http://schemas.microsoft.com/office/powerpoint/2010/main" val="213426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F64595-95CC-C848-B306-1F880CE29C7F}" type="slidenum">
              <a:rPr lang="en-GB" smtClean="0"/>
              <a:t>2</a:t>
            </a:fld>
            <a:endParaRPr lang="en-GB"/>
          </a:p>
        </p:txBody>
      </p:sp>
    </p:spTree>
    <p:extLst>
      <p:ext uri="{BB962C8B-B14F-4D97-AF65-F5344CB8AC3E}">
        <p14:creationId xmlns:p14="http://schemas.microsoft.com/office/powerpoint/2010/main" val="47275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A7B1-D9C9-1543-925A-ECF7357A17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2FAEB6F-940F-654D-A995-EF48D55DE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D5EAAA9-C6DB-E64B-B114-19965AB1BDBD}"/>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5" name="Footer Placeholder 4">
            <a:extLst>
              <a:ext uri="{FF2B5EF4-FFF2-40B4-BE49-F238E27FC236}">
                <a16:creationId xmlns:a16="http://schemas.microsoft.com/office/drawing/2014/main" id="{9137D601-ABAF-D74D-9FA1-9415E70C17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56B372-6FBF-784D-A9A7-D140257830DB}"/>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565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DA1F-4476-ED4B-B7E0-7FBAF88AC31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F94DDCC-0D4C-2947-B67A-EBFF39BDC3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56D1AA-F312-B143-B171-FC77A613A303}"/>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5" name="Footer Placeholder 4">
            <a:extLst>
              <a:ext uri="{FF2B5EF4-FFF2-40B4-BE49-F238E27FC236}">
                <a16:creationId xmlns:a16="http://schemas.microsoft.com/office/drawing/2014/main" id="{DA15FABD-98F9-C544-B1DD-9D919EE4BA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ECF3DF-FC35-B74A-B95B-5FC3943457A7}"/>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382551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413B5-2639-D549-B0C4-530E643DD3E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CFA9F25-0C84-BD45-8AD2-21713DEED58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9D8214A-E84B-1148-8033-58C9576D50E5}"/>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5" name="Footer Placeholder 4">
            <a:extLst>
              <a:ext uri="{FF2B5EF4-FFF2-40B4-BE49-F238E27FC236}">
                <a16:creationId xmlns:a16="http://schemas.microsoft.com/office/drawing/2014/main" id="{57FB248D-F39A-DF4E-B04F-89C05067C4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593AC2-B89C-2C4F-B5E2-373E20D8A7D9}"/>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85026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AE56-F470-0E4E-9DD1-470F205508C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B0109C1-00D5-A54C-95E3-B811B2CA95C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23EC700-DFF2-6E4D-941C-E7181E8CC7FC}"/>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5" name="Footer Placeholder 4">
            <a:extLst>
              <a:ext uri="{FF2B5EF4-FFF2-40B4-BE49-F238E27FC236}">
                <a16:creationId xmlns:a16="http://schemas.microsoft.com/office/drawing/2014/main" id="{836B268E-35CB-8D4C-BD7D-BEA7D06BB9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924440-1B49-714B-9934-D470BE147233}"/>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263838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D3A3-FD6C-A44D-9656-DC6A22177BF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645D4E8-D27B-A849-94E5-C5988318E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7650A7-7F10-974C-9B15-B560D82C459F}"/>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5" name="Footer Placeholder 4">
            <a:extLst>
              <a:ext uri="{FF2B5EF4-FFF2-40B4-BE49-F238E27FC236}">
                <a16:creationId xmlns:a16="http://schemas.microsoft.com/office/drawing/2014/main" id="{BDAF2475-B1FA-B045-9A66-63906596B9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B9899B-7BE9-D04B-BD5B-17AB41C1EB1C}"/>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196621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3629-B4D2-504D-801A-F5072957302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EE81B2B-3E31-3440-AB2B-311A04A841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F124409-F845-3041-BA29-99B4CC2C1A0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87FD3A9-B462-9C41-9D29-C37296B78E44}"/>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6" name="Footer Placeholder 5">
            <a:extLst>
              <a:ext uri="{FF2B5EF4-FFF2-40B4-BE49-F238E27FC236}">
                <a16:creationId xmlns:a16="http://schemas.microsoft.com/office/drawing/2014/main" id="{9A7F94E3-F8E7-EF48-A960-A2C79FE38E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5F8383-E424-7E4B-85AE-8E3CCB8F57CE}"/>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371895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5C86-565D-6A49-9561-AC27C801D67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3AA14FF-7711-4B4F-90E0-1621A3B0B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5D21D7-7928-6F4B-993D-5819E2BE6A0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A4538AC-D74D-0F40-9B7A-3DF399E19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1A7D9C4-CEE6-F343-9FCF-2AA3E15F029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65C2B85-73B3-B345-B5D6-F7833F682FE5}"/>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8" name="Footer Placeholder 7">
            <a:extLst>
              <a:ext uri="{FF2B5EF4-FFF2-40B4-BE49-F238E27FC236}">
                <a16:creationId xmlns:a16="http://schemas.microsoft.com/office/drawing/2014/main" id="{DE8D3BAC-F66E-9647-9B32-C5851DD4CA5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D18FA4-9409-8A49-822F-F8DC34963B07}"/>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94380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3FB2-7622-6843-AF73-2AB0F55733A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8562498-4234-D040-BAA5-9B9386C27D95}"/>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4" name="Footer Placeholder 3">
            <a:extLst>
              <a:ext uri="{FF2B5EF4-FFF2-40B4-BE49-F238E27FC236}">
                <a16:creationId xmlns:a16="http://schemas.microsoft.com/office/drawing/2014/main" id="{EF281D47-0861-DA4F-A06A-F1CFFBF6114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69CAC6-1D03-9D45-B1E8-B386942E3BDF}"/>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246821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F8A1C-AC68-A747-A5D0-516DE4F9A557}"/>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3" name="Footer Placeholder 2">
            <a:extLst>
              <a:ext uri="{FF2B5EF4-FFF2-40B4-BE49-F238E27FC236}">
                <a16:creationId xmlns:a16="http://schemas.microsoft.com/office/drawing/2014/main" id="{0CBEF092-9BE3-AA49-9EB5-EE96D34EA1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8ADD9B-01BC-0B41-9DC5-1BEBC9CCBEA7}"/>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136572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7BC4-CDCF-A54F-BCEE-1AB4433794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EA9EDCF-439D-344B-B65F-ABCECBC7C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B79FB71-193F-7A44-AAE9-7A1B8729A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3ADEFE-096B-9341-BB3E-6A23B3B535D2}"/>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6" name="Footer Placeholder 5">
            <a:extLst>
              <a:ext uri="{FF2B5EF4-FFF2-40B4-BE49-F238E27FC236}">
                <a16:creationId xmlns:a16="http://schemas.microsoft.com/office/drawing/2014/main" id="{20A580E7-714D-3046-84F8-28275532B6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A1014B-24C3-4043-A838-8CAE77E44E93}"/>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66201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1299-AA8B-B942-ACBE-5B9BDECA9A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81ECA6F-E81E-2B44-B7A8-24816ED31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17D88A0-8C68-6A40-A65D-D77974053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2DC5B8-44BF-484F-BA56-4569FE54FB48}"/>
              </a:ext>
            </a:extLst>
          </p:cNvPr>
          <p:cNvSpPr>
            <a:spLocks noGrp="1"/>
          </p:cNvSpPr>
          <p:nvPr>
            <p:ph type="dt" sz="half" idx="10"/>
          </p:nvPr>
        </p:nvSpPr>
        <p:spPr/>
        <p:txBody>
          <a:bodyPr/>
          <a:lstStyle/>
          <a:p>
            <a:fld id="{BC9694B6-574D-3043-8967-9906A1B0F892}" type="datetimeFigureOut">
              <a:rPr lang="en-GB" smtClean="0"/>
              <a:t>13/02/2023</a:t>
            </a:fld>
            <a:endParaRPr lang="en-GB"/>
          </a:p>
        </p:txBody>
      </p:sp>
      <p:sp>
        <p:nvSpPr>
          <p:cNvPr id="6" name="Footer Placeholder 5">
            <a:extLst>
              <a:ext uri="{FF2B5EF4-FFF2-40B4-BE49-F238E27FC236}">
                <a16:creationId xmlns:a16="http://schemas.microsoft.com/office/drawing/2014/main" id="{B215731A-2D24-E94B-944B-85F9CECCD0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D382B5-CC71-8242-89A9-70BFCE657B0C}"/>
              </a:ext>
            </a:extLst>
          </p:cNvPr>
          <p:cNvSpPr>
            <a:spLocks noGrp="1"/>
          </p:cNvSpPr>
          <p:nvPr>
            <p:ph type="sldNum" sz="quarter" idx="12"/>
          </p:nvPr>
        </p:nvSpPr>
        <p:spPr/>
        <p:txBody>
          <a:bodyPr/>
          <a:lstStyle/>
          <a:p>
            <a:fld id="{374CD6BD-063A-6B4F-B3D4-9B77E0F778F7}" type="slidenum">
              <a:rPr lang="en-GB" smtClean="0"/>
              <a:t>‹#›</a:t>
            </a:fld>
            <a:endParaRPr lang="en-GB"/>
          </a:p>
        </p:txBody>
      </p:sp>
    </p:spTree>
    <p:extLst>
      <p:ext uri="{BB962C8B-B14F-4D97-AF65-F5344CB8AC3E}">
        <p14:creationId xmlns:p14="http://schemas.microsoft.com/office/powerpoint/2010/main" val="413278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A63E3-3037-DC40-AA41-E85CA2A36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9557709-BDF6-AA49-81DE-695BDCDC82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776273-C294-7840-B9B7-61F5B11BC8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694B6-574D-3043-8967-9906A1B0F892}" type="datetimeFigureOut">
              <a:rPr lang="en-GB" smtClean="0"/>
              <a:t>13/02/2023</a:t>
            </a:fld>
            <a:endParaRPr lang="en-GB"/>
          </a:p>
        </p:txBody>
      </p:sp>
      <p:sp>
        <p:nvSpPr>
          <p:cNvPr id="5" name="Footer Placeholder 4">
            <a:extLst>
              <a:ext uri="{FF2B5EF4-FFF2-40B4-BE49-F238E27FC236}">
                <a16:creationId xmlns:a16="http://schemas.microsoft.com/office/drawing/2014/main" id="{2AA3E4B7-FD99-5240-849A-97BB8D4C1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0E8157-79CD-C643-B614-5E431AD68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CD6BD-063A-6B4F-B3D4-9B77E0F778F7}" type="slidenum">
              <a:rPr lang="en-GB" smtClean="0"/>
              <a:t>‹#›</a:t>
            </a:fld>
            <a:endParaRPr lang="en-GB"/>
          </a:p>
        </p:txBody>
      </p:sp>
    </p:spTree>
    <p:extLst>
      <p:ext uri="{BB962C8B-B14F-4D97-AF65-F5344CB8AC3E}">
        <p14:creationId xmlns:p14="http://schemas.microsoft.com/office/powerpoint/2010/main" val="2473142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F154-B2FC-5D44-BE50-626BA5C43310}"/>
              </a:ext>
            </a:extLst>
          </p:cNvPr>
          <p:cNvSpPr>
            <a:spLocks noGrp="1"/>
          </p:cNvSpPr>
          <p:nvPr>
            <p:ph type="title"/>
          </p:nvPr>
        </p:nvSpPr>
        <p:spPr/>
        <p:txBody>
          <a:bodyPr/>
          <a:lstStyle/>
          <a:p>
            <a:r>
              <a:rPr lang="en-GB" dirty="0"/>
              <a:t>Tasks</a:t>
            </a:r>
          </a:p>
        </p:txBody>
      </p:sp>
      <p:sp>
        <p:nvSpPr>
          <p:cNvPr id="3" name="Content Placeholder 2">
            <a:extLst>
              <a:ext uri="{FF2B5EF4-FFF2-40B4-BE49-F238E27FC236}">
                <a16:creationId xmlns:a16="http://schemas.microsoft.com/office/drawing/2014/main" id="{991458A1-480E-CE4C-961C-BC6729FE7CA5}"/>
              </a:ext>
            </a:extLst>
          </p:cNvPr>
          <p:cNvSpPr>
            <a:spLocks noGrp="1"/>
          </p:cNvSpPr>
          <p:nvPr>
            <p:ph idx="1"/>
          </p:nvPr>
        </p:nvSpPr>
        <p:spPr/>
        <p:txBody>
          <a:bodyPr>
            <a:normAutofit fontScale="70000" lnSpcReduction="20000"/>
          </a:bodyPr>
          <a:lstStyle/>
          <a:p>
            <a:pPr indent="285750" algn="just">
              <a:lnSpc>
                <a:spcPct val="115000"/>
              </a:lnSpc>
              <a:spcAft>
                <a:spcPts val="800"/>
              </a:spcAft>
            </a:pPr>
            <a:r>
              <a:rPr lang="en-US" sz="1200" dirty="0">
                <a:effectLst/>
                <a:latin typeface="Times New Roman" panose="02020603050405020304" pitchFamily="18" charset="0"/>
                <a:ea typeface="Calibri" panose="020F0502020204030204" pitchFamily="34" charset="0"/>
              </a:rPr>
              <a:t>The main tasks and sub-tasks of the project will include: </a:t>
            </a:r>
            <a:endParaRPr lang="en-NL" sz="12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mj-lt"/>
              <a:buAutoNum type="arabicPeriod"/>
            </a:pPr>
            <a:r>
              <a:rPr lang="en-US" sz="1200" dirty="0">
                <a:effectLst/>
                <a:latin typeface="Times New Roman" panose="02020603050405020304" pitchFamily="18" charset="0"/>
                <a:ea typeface="Calibri" panose="020F0502020204030204" pitchFamily="34" charset="0"/>
              </a:rPr>
              <a:t>Collecting data for the fleet specification, mine layout, dispatch history and accident reports: (UNR)</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buFont typeface="+mj-lt"/>
              <a:buAutoNum type="arabicParenR"/>
            </a:pPr>
            <a:r>
              <a:rPr lang="en-US" sz="1200" dirty="0">
                <a:effectLst/>
                <a:latin typeface="Times New Roman" panose="02020603050405020304" pitchFamily="18" charset="0"/>
                <a:ea typeface="Calibri" panose="020F0502020204030204" pitchFamily="34" charset="0"/>
              </a:rPr>
              <a:t>Data collection: This stage includes tasks of gathering as much data as possible to start the simulation modeling on the cases under study. The model parameters and input probabilities to be used in the model will be defined. The simulation modeler will construct and revise the model while data collection is progressing throughout the whole project.</a:t>
            </a:r>
            <a:endParaRPr lang="en-NL" sz="12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mj-lt"/>
              <a:buAutoNum type="arabicPeriod"/>
            </a:pPr>
            <a:r>
              <a:rPr lang="en-US" sz="1200" dirty="0">
                <a:effectLst/>
                <a:latin typeface="Times New Roman" panose="02020603050405020304" pitchFamily="18" charset="0"/>
                <a:ea typeface="Calibri" panose="020F0502020204030204" pitchFamily="34" charset="0"/>
              </a:rPr>
              <a:t>Building the DES models and validation </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buFont typeface="+mj-lt"/>
              <a:buAutoNum type="arabicParenR"/>
            </a:pPr>
            <a:r>
              <a:rPr lang="en-US" sz="1200" dirty="0">
                <a:effectLst/>
                <a:latin typeface="Times New Roman" panose="02020603050405020304" pitchFamily="18" charset="0"/>
                <a:ea typeface="Calibri" panose="020F0502020204030204" pitchFamily="34" charset="0"/>
              </a:rPr>
              <a:t>Problem formulation: The statement of the problem will be generated based on the description of the purpose for building the model. (</a:t>
            </a:r>
            <a:r>
              <a:rPr lang="en-US" sz="1200" dirty="0" err="1">
                <a:effectLst/>
                <a:latin typeface="Times New Roman" panose="02020603050405020304" pitchFamily="18" charset="0"/>
                <a:ea typeface="Calibri" panose="020F0502020204030204" pitchFamily="34" charset="0"/>
              </a:rPr>
              <a:t>Responsible:UNR-TUD:Assist</a:t>
            </a:r>
            <a:r>
              <a:rPr lang="en-US" sz="1200" dirty="0">
                <a:effectLst/>
                <a:latin typeface="Times New Roman" panose="02020603050405020304" pitchFamily="18" charset="0"/>
                <a:ea typeface="Calibri" panose="020F0502020204030204" pitchFamily="34" charset="0"/>
              </a:rPr>
              <a:t>)</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buFont typeface="+mj-lt"/>
              <a:buAutoNum type="arabicParenR"/>
            </a:pPr>
            <a:r>
              <a:rPr lang="en-US" sz="1200" dirty="0">
                <a:effectLst/>
                <a:latin typeface="Times New Roman" panose="02020603050405020304" pitchFamily="18" charset="0"/>
                <a:ea typeface="Calibri" panose="020F0502020204030204" pitchFamily="34" charset="0"/>
              </a:rPr>
              <a:t>Setting of objectives and overall project plan: The defined objectives indicate the questions that are to be answered by the simulation study. Different scenarios that will be investigated should be included in the project plan. (</a:t>
            </a:r>
            <a:r>
              <a:rPr lang="en-US" sz="1200" dirty="0" err="1">
                <a:effectLst/>
                <a:latin typeface="Times New Roman" panose="02020603050405020304" pitchFamily="18" charset="0"/>
                <a:ea typeface="Calibri" panose="020F0502020204030204" pitchFamily="34" charset="0"/>
              </a:rPr>
              <a:t>Responsible:UNR-TUD:Assist</a:t>
            </a:r>
            <a:r>
              <a:rPr lang="en-US" sz="1200" dirty="0">
                <a:effectLst/>
                <a:latin typeface="Times New Roman" panose="02020603050405020304" pitchFamily="18" charset="0"/>
                <a:ea typeface="Calibri" panose="020F0502020204030204" pitchFamily="34" charset="0"/>
              </a:rPr>
              <a:t>)</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buFont typeface="+mj-lt"/>
              <a:buAutoNum type="arabicParenR"/>
            </a:pPr>
            <a:r>
              <a:rPr lang="en-US" sz="1200" dirty="0">
                <a:effectLst/>
                <a:latin typeface="Times New Roman" panose="02020603050405020304" pitchFamily="18" charset="0"/>
                <a:ea typeface="Calibri" panose="020F0502020204030204" pitchFamily="34" charset="0"/>
              </a:rPr>
              <a:t>Conceptual model: The system under study is abstracted by a conceptual model. In this proposal, the conceptual model is a series of logical relationships concerning the components and the structure of the typical mining systems. (</a:t>
            </a:r>
            <a:r>
              <a:rPr lang="en-US" sz="1200" dirty="0" err="1">
                <a:effectLst/>
                <a:latin typeface="Times New Roman" panose="02020603050405020304" pitchFamily="18" charset="0"/>
                <a:ea typeface="Calibri" panose="020F0502020204030204" pitchFamily="34" charset="0"/>
              </a:rPr>
              <a:t>Responsible:TUD</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Assist:UNR</a:t>
            </a:r>
            <a:r>
              <a:rPr lang="en-US" sz="1200" dirty="0">
                <a:effectLst/>
                <a:latin typeface="Times New Roman" panose="02020603050405020304" pitchFamily="18" charset="0"/>
                <a:ea typeface="Calibri" panose="020F0502020204030204" pitchFamily="34" charset="0"/>
              </a:rPr>
              <a:t>)</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buFont typeface="+mj-lt"/>
              <a:buAutoNum type="arabicParenR"/>
            </a:pPr>
            <a:r>
              <a:rPr lang="en-US" sz="1200" dirty="0">
                <a:effectLst/>
                <a:latin typeface="Times New Roman" panose="02020603050405020304" pitchFamily="18" charset="0"/>
                <a:ea typeface="Calibri" panose="020F0502020204030204" pitchFamily="34" charset="0"/>
              </a:rPr>
              <a:t>Model translation: The constructed conceptual model in previous step is converted to an operational model. This step can be carried out using simulation software like Arena®. The main tasks in this phase are the coding, debugging, and testing the operational model (</a:t>
            </a:r>
            <a:r>
              <a:rPr lang="en-US" sz="1200" dirty="0" err="1">
                <a:effectLst/>
                <a:latin typeface="Times New Roman" panose="02020603050405020304" pitchFamily="18" charset="0"/>
                <a:ea typeface="Calibri" panose="020F0502020204030204" pitchFamily="34" charset="0"/>
              </a:rPr>
              <a:t>Responsible:TUD</a:t>
            </a:r>
            <a:r>
              <a:rPr lang="en-US" sz="1200" dirty="0">
                <a:effectLst/>
                <a:latin typeface="Times New Roman" panose="02020603050405020304" pitchFamily="18" charset="0"/>
                <a:ea typeface="Calibri" panose="020F0502020204030204" pitchFamily="34" charset="0"/>
              </a:rPr>
              <a:t>)</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buFont typeface="+mj-lt"/>
              <a:buAutoNum type="arabicParenR"/>
            </a:pPr>
            <a:r>
              <a:rPr lang="en-US" sz="1200" dirty="0">
                <a:effectLst/>
                <a:latin typeface="Times New Roman" panose="02020603050405020304" pitchFamily="18" charset="0"/>
                <a:ea typeface="Calibri" panose="020F0502020204030204" pitchFamily="34" charset="0"/>
              </a:rPr>
              <a:t>Verification of the model: This stage compares the output results of the operational model with those that would have been produced by a correct implementation of the conceptual model (</a:t>
            </a:r>
            <a:r>
              <a:rPr lang="en-US" sz="1200" dirty="0" err="1">
                <a:effectLst/>
                <a:latin typeface="Times New Roman" panose="02020603050405020304" pitchFamily="18" charset="0"/>
                <a:ea typeface="Calibri" panose="020F0502020204030204" pitchFamily="34" charset="0"/>
              </a:rPr>
              <a:t>Responsible:TUD</a:t>
            </a:r>
            <a:r>
              <a:rPr lang="en-US" sz="1200" dirty="0">
                <a:effectLst/>
                <a:latin typeface="Times New Roman" panose="02020603050405020304" pitchFamily="18" charset="0"/>
                <a:ea typeface="Calibri" panose="020F0502020204030204" pitchFamily="34" charset="0"/>
              </a:rPr>
              <a:t>)</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buFont typeface="+mj-lt"/>
              <a:buAutoNum type="arabicParenR"/>
            </a:pPr>
            <a:r>
              <a:rPr lang="en-US" sz="1200" dirty="0">
                <a:effectLst/>
                <a:latin typeface="Times New Roman" panose="02020603050405020304" pitchFamily="18" charset="0"/>
                <a:ea typeface="Calibri" panose="020F0502020204030204" pitchFamily="34" charset="0"/>
              </a:rPr>
              <a:t>Validation of the model: This stage compares the outputs of the verified model with the outputs of the real system. It determines that the conceptual model is an accurate representation of system under study (</a:t>
            </a:r>
            <a:r>
              <a:rPr lang="en-US" sz="1200" dirty="0" err="1">
                <a:effectLst/>
                <a:latin typeface="Times New Roman" panose="02020603050405020304" pitchFamily="18" charset="0"/>
                <a:ea typeface="Calibri" panose="020F0502020204030204" pitchFamily="34" charset="0"/>
              </a:rPr>
              <a:t>Responsible:TUD</a:t>
            </a:r>
            <a:r>
              <a:rPr lang="en-US" sz="1200" dirty="0">
                <a:effectLst/>
                <a:latin typeface="Times New Roman" panose="02020603050405020304" pitchFamily="18" charset="0"/>
                <a:ea typeface="Calibri" panose="020F0502020204030204" pitchFamily="34" charset="0"/>
              </a:rPr>
              <a:t>- </a:t>
            </a:r>
            <a:r>
              <a:rPr lang="en-US" sz="1200" dirty="0" err="1">
                <a:effectLst/>
                <a:latin typeface="Times New Roman" panose="02020603050405020304" pitchFamily="18" charset="0"/>
                <a:ea typeface="Calibri" panose="020F0502020204030204" pitchFamily="34" charset="0"/>
              </a:rPr>
              <a:t>Assest:UNR</a:t>
            </a:r>
            <a:r>
              <a:rPr lang="en-US" sz="1200" dirty="0">
                <a:effectLst/>
                <a:latin typeface="Times New Roman" panose="02020603050405020304" pitchFamily="18" charset="0"/>
                <a:ea typeface="Calibri" panose="020F0502020204030204" pitchFamily="34" charset="0"/>
              </a:rPr>
              <a:t>)</a:t>
            </a:r>
            <a:endParaRPr lang="en-NL" sz="12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mj-lt"/>
              <a:buAutoNum type="arabicPeriod"/>
            </a:pPr>
            <a:r>
              <a:rPr lang="en-US" sz="1200" dirty="0">
                <a:effectLst/>
                <a:latin typeface="Times New Roman" panose="02020603050405020304" pitchFamily="18" charset="0"/>
                <a:ea typeface="Calibri" panose="020F0502020204030204" pitchFamily="34" charset="0"/>
              </a:rPr>
              <a:t>Building the user interface (UNR)</a:t>
            </a:r>
            <a:endParaRPr lang="en-NL" sz="12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mj-lt"/>
              <a:buAutoNum type="arabicPeriod"/>
            </a:pPr>
            <a:r>
              <a:rPr lang="en-US" sz="1200" dirty="0">
                <a:effectLst/>
                <a:latin typeface="Times New Roman" panose="02020603050405020304" pitchFamily="18" charset="0"/>
                <a:ea typeface="Calibri" panose="020F0502020204030204" pitchFamily="34" charset="0"/>
              </a:rPr>
              <a:t>Running the DES models over safety scenarios and determine the risk levels (UNR-TUD)</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buFont typeface="+mj-lt"/>
              <a:buAutoNum type="arabicParenR"/>
            </a:pPr>
            <a:r>
              <a:rPr lang="en-US" sz="1200" dirty="0">
                <a:effectLst/>
                <a:latin typeface="Times New Roman" panose="02020603050405020304" pitchFamily="18" charset="0"/>
                <a:ea typeface="Calibri" panose="020F0502020204030204" pitchFamily="34" charset="0"/>
              </a:rPr>
              <a:t>Scenario planning: a series of scenarios to cover all collision situation will be build in a tree structure.</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buFont typeface="+mj-lt"/>
              <a:buAutoNum type="arabicParenR"/>
            </a:pPr>
            <a:r>
              <a:rPr lang="en-US" sz="1200" dirty="0">
                <a:effectLst/>
                <a:latin typeface="Times New Roman" panose="02020603050405020304" pitchFamily="18" charset="0"/>
                <a:ea typeface="Calibri" panose="020F0502020204030204" pitchFamily="34" charset="0"/>
              </a:rPr>
              <a:t>Running and analysis of the simulation model and documentation of the results for conclusion and recommendation. Partner mines will be involved during interpretation of the results. </a:t>
            </a:r>
            <a:endParaRPr lang="en-NL" sz="1200" dirty="0">
              <a:effectLst/>
              <a:latin typeface="Times New Roman" panose="02020603050405020304" pitchFamily="18" charset="0"/>
              <a:ea typeface="Calibri" panose="020F0502020204030204" pitchFamily="34" charset="0"/>
            </a:endParaRPr>
          </a:p>
          <a:p>
            <a:pPr marL="342900" lvl="0" indent="-342900" algn="just">
              <a:lnSpc>
                <a:spcPct val="115000"/>
              </a:lnSpc>
              <a:buFont typeface="+mj-lt"/>
              <a:buAutoNum type="arabicPeriod"/>
            </a:pPr>
            <a:r>
              <a:rPr lang="en-US" sz="1200" dirty="0">
                <a:effectLst/>
                <a:latin typeface="Times New Roman" panose="02020603050405020304" pitchFamily="18" charset="0"/>
                <a:ea typeface="Calibri" panose="020F0502020204030204" pitchFamily="34" charset="0"/>
              </a:rPr>
              <a:t>Writing final report and software manual (</a:t>
            </a:r>
            <a:r>
              <a:rPr lang="en-US" sz="1200" dirty="0" err="1">
                <a:latin typeface="Times New Roman" panose="02020603050405020304" pitchFamily="18" charset="0"/>
                <a:ea typeface="Calibri" panose="020F0502020204030204" pitchFamily="34" charset="0"/>
              </a:rPr>
              <a:t>Responsible:</a:t>
            </a:r>
            <a:r>
              <a:rPr lang="en-US" sz="1200" dirty="0" err="1">
                <a:effectLst/>
                <a:latin typeface="Times New Roman" panose="02020603050405020304" pitchFamily="18" charset="0"/>
                <a:ea typeface="Calibri" panose="020F0502020204030204" pitchFamily="34" charset="0"/>
              </a:rPr>
              <a:t>UNR-Assist:TUD</a:t>
            </a:r>
            <a:r>
              <a:rPr lang="en-US" sz="1200" dirty="0">
                <a:effectLst/>
                <a:latin typeface="Times New Roman" panose="02020603050405020304" pitchFamily="18" charset="0"/>
                <a:ea typeface="Calibri" panose="020F0502020204030204" pitchFamily="34" charset="0"/>
              </a:rPr>
              <a:t>)</a:t>
            </a:r>
            <a:endParaRPr lang="en-NL" sz="1200" dirty="0">
              <a:effectLst/>
              <a:latin typeface="Times New Roman" panose="02020603050405020304" pitchFamily="18" charset="0"/>
              <a:ea typeface="Calibri" panose="020F0502020204030204" pitchFamily="34" charset="0"/>
            </a:endParaRPr>
          </a:p>
          <a:p>
            <a:pPr marL="742950" lvl="1" indent="-285750" algn="just">
              <a:lnSpc>
                <a:spcPct val="115000"/>
              </a:lnSpc>
              <a:spcAft>
                <a:spcPts val="800"/>
              </a:spcAft>
              <a:buFont typeface="+mj-lt"/>
              <a:buAutoNum type="arabicParenR"/>
            </a:pPr>
            <a:r>
              <a:rPr lang="en-US" sz="1200" dirty="0">
                <a:effectLst/>
                <a:latin typeface="Times New Roman" panose="02020603050405020304" pitchFamily="18" charset="0"/>
                <a:ea typeface="Calibri" panose="020F0502020204030204" pitchFamily="34" charset="0"/>
              </a:rPr>
              <a:t>Software manual will be prepared and added to the installation package.</a:t>
            </a:r>
            <a:endParaRPr lang="en-NL" sz="1200" dirty="0">
              <a:effectLst/>
              <a:latin typeface="Times New Roman" panose="02020603050405020304" pitchFamily="18" charset="0"/>
              <a:ea typeface="Calibri" panose="020F0502020204030204" pitchFamily="34" charset="0"/>
            </a:endParaRPr>
          </a:p>
          <a:p>
            <a:r>
              <a:rPr lang="en-US" sz="1200" dirty="0">
                <a:effectLst/>
                <a:latin typeface="Times New Roman" panose="02020603050405020304" pitchFamily="18" charset="0"/>
                <a:ea typeface="Calibri" panose="020F0502020204030204" pitchFamily="34" charset="0"/>
              </a:rPr>
              <a:t>Final report of the project will be written (</a:t>
            </a:r>
            <a:r>
              <a:rPr lang="en-US" sz="1200" dirty="0" err="1">
                <a:latin typeface="Times New Roman" panose="02020603050405020304" pitchFamily="18" charset="0"/>
                <a:ea typeface="Calibri" panose="020F0502020204030204" pitchFamily="34" charset="0"/>
              </a:rPr>
              <a:t>Responsible:</a:t>
            </a:r>
            <a:r>
              <a:rPr lang="en-US" sz="1200" dirty="0" err="1">
                <a:effectLst/>
                <a:latin typeface="Times New Roman" panose="02020603050405020304" pitchFamily="18" charset="0"/>
                <a:ea typeface="Calibri" panose="020F0502020204030204" pitchFamily="34" charset="0"/>
              </a:rPr>
              <a:t>UNR-Assist:TUD</a:t>
            </a:r>
            <a:r>
              <a:rPr lang="en-US" sz="1200" dirty="0">
                <a:effectLst/>
                <a:latin typeface="Times New Roman" panose="02020603050405020304" pitchFamily="18" charset="0"/>
                <a:ea typeface="Calibri" panose="020F0502020204030204" pitchFamily="34" charset="0"/>
              </a:rPr>
              <a:t>)</a:t>
            </a:r>
            <a:endParaRPr lang="en-NL" sz="1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6599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D8EF-CC18-3533-2602-EFA9E358E010}"/>
              </a:ext>
            </a:extLst>
          </p:cNvPr>
          <p:cNvSpPr>
            <a:spLocks noGrp="1"/>
          </p:cNvSpPr>
          <p:nvPr>
            <p:ph type="title"/>
          </p:nvPr>
        </p:nvSpPr>
        <p:spPr>
          <a:xfrm>
            <a:off x="838200" y="228601"/>
            <a:ext cx="10515600" cy="572179"/>
          </a:xfrm>
        </p:spPr>
        <p:txBody>
          <a:bodyPr>
            <a:normAutofit/>
          </a:bodyPr>
          <a:lstStyle/>
          <a:p>
            <a:pPr algn="ctr"/>
            <a:r>
              <a:rPr lang="en-GB" sz="3200" dirty="0"/>
              <a:t>Tasks Allocation </a:t>
            </a:r>
          </a:p>
        </p:txBody>
      </p:sp>
      <p:graphicFrame>
        <p:nvGraphicFramePr>
          <p:cNvPr id="9" name="TextBox 6">
            <a:extLst>
              <a:ext uri="{FF2B5EF4-FFF2-40B4-BE49-F238E27FC236}">
                <a16:creationId xmlns:a16="http://schemas.microsoft.com/office/drawing/2014/main" id="{62415491-E0DA-582F-1C62-D27840D57758}"/>
              </a:ext>
            </a:extLst>
          </p:cNvPr>
          <p:cNvGraphicFramePr/>
          <p:nvPr>
            <p:extLst>
              <p:ext uri="{D42A27DB-BD31-4B8C-83A1-F6EECF244321}">
                <p14:modId xmlns:p14="http://schemas.microsoft.com/office/powerpoint/2010/main" val="1664778939"/>
              </p:ext>
            </p:extLst>
          </p:nvPr>
        </p:nvGraphicFramePr>
        <p:xfrm>
          <a:off x="838200" y="845684"/>
          <a:ext cx="4855031" cy="5528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TextBox 6">
            <a:extLst>
              <a:ext uri="{FF2B5EF4-FFF2-40B4-BE49-F238E27FC236}">
                <a16:creationId xmlns:a16="http://schemas.microsoft.com/office/drawing/2014/main" id="{593AC493-CB77-8D53-984F-77F3EBE1EE4C}"/>
              </a:ext>
            </a:extLst>
          </p:cNvPr>
          <p:cNvGraphicFramePr/>
          <p:nvPr>
            <p:extLst>
              <p:ext uri="{D42A27DB-BD31-4B8C-83A1-F6EECF244321}">
                <p14:modId xmlns:p14="http://schemas.microsoft.com/office/powerpoint/2010/main" val="1184711181"/>
              </p:ext>
            </p:extLst>
          </p:nvPr>
        </p:nvGraphicFramePr>
        <p:xfrm>
          <a:off x="5883729" y="854189"/>
          <a:ext cx="2373087" cy="55115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TextBox 6">
            <a:extLst>
              <a:ext uri="{FF2B5EF4-FFF2-40B4-BE49-F238E27FC236}">
                <a16:creationId xmlns:a16="http://schemas.microsoft.com/office/drawing/2014/main" id="{44305DC0-4B03-CA8F-6496-42034748323A}"/>
              </a:ext>
            </a:extLst>
          </p:cNvPr>
          <p:cNvGraphicFramePr/>
          <p:nvPr>
            <p:extLst>
              <p:ext uri="{D42A27DB-BD31-4B8C-83A1-F6EECF244321}">
                <p14:modId xmlns:p14="http://schemas.microsoft.com/office/powerpoint/2010/main" val="1560610115"/>
              </p:ext>
            </p:extLst>
          </p:nvPr>
        </p:nvGraphicFramePr>
        <p:xfrm>
          <a:off x="8447314" y="845684"/>
          <a:ext cx="2373086" cy="551157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03618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534</Words>
  <Application>Microsoft Macintosh PowerPoint</Application>
  <PresentationFormat>Widescreen</PresentationFormat>
  <Paragraphs>54</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Tasks</vt:lpstr>
      <vt:lpstr>Tasks Allocation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Masoud Soleymani Shishvan - CITG</dc:creator>
  <cp:lastModifiedBy>Malihe Goli</cp:lastModifiedBy>
  <cp:revision>8</cp:revision>
  <dcterms:created xsi:type="dcterms:W3CDTF">2022-03-04T09:04:48Z</dcterms:created>
  <dcterms:modified xsi:type="dcterms:W3CDTF">2023-02-13T16:32:45Z</dcterms:modified>
</cp:coreProperties>
</file>