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4.jpg" ContentType="image/pn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4" r:id="rId1"/>
  </p:sldMasterIdLst>
  <p:notesMasterIdLst>
    <p:notesMasterId r:id="rId19"/>
  </p:notesMasterIdLst>
  <p:sldIdLst>
    <p:sldId id="256" r:id="rId2"/>
    <p:sldId id="265" r:id="rId3"/>
    <p:sldId id="268" r:id="rId4"/>
    <p:sldId id="266" r:id="rId5"/>
    <p:sldId id="267" r:id="rId6"/>
    <p:sldId id="269" r:id="rId7"/>
    <p:sldId id="259" r:id="rId8"/>
    <p:sldId id="258" r:id="rId9"/>
    <p:sldId id="260" r:id="rId10"/>
    <p:sldId id="257" r:id="rId11"/>
    <p:sldId id="261" r:id="rId12"/>
    <p:sldId id="262" r:id="rId13"/>
    <p:sldId id="263" r:id="rId14"/>
    <p:sldId id="271" r:id="rId15"/>
    <p:sldId id="270" r:id="rId16"/>
    <p:sldId id="264" r:id="rId17"/>
    <p:sldId id="272" r:id="rId18"/>
  </p:sldIdLst>
  <p:sldSz cx="12192000" cy="6858000"/>
  <p:notesSz cx="6858000" cy="9144000"/>
  <p:embeddedFontLs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2  Bardiya" panose="00000400000000000000" pitchFamily="2" charset="-78"/>
      <p:regular r:id="rId28"/>
      <p:bold r:id="rId29"/>
    </p:embeddedFont>
    <p:embeddedFont>
      <p:font typeface="Roboto Slab Black" pitchFamily="2" charset="0"/>
      <p:bold r:id="rId30"/>
    </p:embeddedFont>
    <p:embeddedFont>
      <p:font typeface="Wingdings 2" panose="05020102010507070707" pitchFamily="18" charset="2"/>
      <p:regular r:id="rId31"/>
    </p:embeddedFont>
    <p:embeddedFont>
      <p:font typeface="Bradley Hand ITC" panose="03070402050302030203" pitchFamily="66" charset="0"/>
      <p:regular r:id="rId32"/>
    </p:embeddedFont>
    <p:embeddedFont>
      <p:font typeface="2  Homa" panose="00000400000000000000" pitchFamily="2" charset="-78"/>
      <p:regular r:id="rId33"/>
    </p:embeddedFont>
    <p:embeddedFont>
      <p:font typeface="2  Farnaz" panose="00000400000000000000" pitchFamily="2" charset="-78"/>
      <p:regular r:id="rId34"/>
    </p:embeddedFont>
    <p:embeddedFont>
      <p:font typeface="Roboto Slab ExtraBold" pitchFamily="2" charset="0"/>
      <p:bold r:id="rId35"/>
    </p:embeddedFont>
    <p:embeddedFont>
      <p:font typeface="Raleway Medium" pitchFamily="2" charset="0"/>
      <p:regular r:id="rId36"/>
      <p:italic r:id="rId37"/>
    </p:embeddedFont>
    <p:embeddedFont>
      <p:font typeface="2  Baran" panose="00000400000000000000" pitchFamily="2" charset="-78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5E238-A667-4049-8A52-EF769868FC66}" type="doc">
      <dgm:prSet loTypeId="urn:microsoft.com/office/officeart/2011/layout/Tab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4704D17-404E-4D00-BD9A-255EB8FABCBB}">
      <dgm:prSet phldrT="[Text]"/>
      <dgm:spPr/>
      <dgm:t>
        <a:bodyPr/>
        <a:lstStyle/>
        <a:p>
          <a:r>
            <a:rPr lang="fa-IR" dirty="0" smtClean="0"/>
            <a:t>ارتفاع</a:t>
          </a:r>
          <a:endParaRPr lang="en-US" dirty="0"/>
        </a:p>
      </dgm:t>
    </dgm:pt>
    <dgm:pt modelId="{428ED840-F2E1-4C41-8E50-BF71A54783B3}" type="parTrans" cxnId="{C67F94A9-2199-4FBA-B175-5A6305EA18F7}">
      <dgm:prSet/>
      <dgm:spPr/>
      <dgm:t>
        <a:bodyPr/>
        <a:lstStyle/>
        <a:p>
          <a:endParaRPr lang="en-US"/>
        </a:p>
      </dgm:t>
    </dgm:pt>
    <dgm:pt modelId="{BFF838AB-63E9-485F-9A5B-B0DAA03E07AA}" type="sibTrans" cxnId="{C67F94A9-2199-4FBA-B175-5A6305EA18F7}">
      <dgm:prSet/>
      <dgm:spPr/>
      <dgm:t>
        <a:bodyPr/>
        <a:lstStyle/>
        <a:p>
          <a:endParaRPr lang="en-US"/>
        </a:p>
      </dgm:t>
    </dgm:pt>
    <dgm:pt modelId="{535069F3-7133-4ADB-BA66-F40BCB2F2EBA}">
      <dgm:prSet phldrT="[Text]"/>
      <dgm:spPr/>
      <dgm:t>
        <a:bodyPr/>
        <a:lstStyle/>
        <a:p>
          <a:r>
            <a:rPr lang="fa-IR" dirty="0" smtClean="0"/>
            <a:t>پهنا</a:t>
          </a:r>
          <a:endParaRPr lang="en-US" dirty="0"/>
        </a:p>
      </dgm:t>
    </dgm:pt>
    <dgm:pt modelId="{0BFDA9F0-3159-4EE8-BDD5-B6BBC6008F89}" type="parTrans" cxnId="{E8F3B96D-11A7-430B-8CEF-DDB3F3A4189F}">
      <dgm:prSet/>
      <dgm:spPr/>
      <dgm:t>
        <a:bodyPr/>
        <a:lstStyle/>
        <a:p>
          <a:endParaRPr lang="en-US"/>
        </a:p>
      </dgm:t>
    </dgm:pt>
    <dgm:pt modelId="{05D8F62B-6052-4C52-910B-5C16BD0A6889}" type="sibTrans" cxnId="{E8F3B96D-11A7-430B-8CEF-DDB3F3A4189F}">
      <dgm:prSet/>
      <dgm:spPr/>
      <dgm:t>
        <a:bodyPr/>
        <a:lstStyle/>
        <a:p>
          <a:endParaRPr lang="en-US"/>
        </a:p>
      </dgm:t>
    </dgm:pt>
    <dgm:pt modelId="{E0816E41-41E5-46AC-B5ED-67FB03C21FB3}">
      <dgm:prSet phldrT="[Text]"/>
      <dgm:spPr/>
      <dgm:t>
        <a:bodyPr/>
        <a:lstStyle/>
        <a:p>
          <a:r>
            <a:rPr lang="fa-IR" dirty="0" smtClean="0"/>
            <a:t>رنگ</a:t>
          </a:r>
          <a:endParaRPr lang="en-US" dirty="0"/>
        </a:p>
      </dgm:t>
    </dgm:pt>
    <dgm:pt modelId="{82E8A35C-EF07-4BE3-B40E-1D6155671542}" type="parTrans" cxnId="{D324B804-EEEA-4238-A7F0-9C3DDE674103}">
      <dgm:prSet/>
      <dgm:spPr/>
      <dgm:t>
        <a:bodyPr/>
        <a:lstStyle/>
        <a:p>
          <a:endParaRPr lang="en-US"/>
        </a:p>
      </dgm:t>
    </dgm:pt>
    <dgm:pt modelId="{E7EA0FF7-634D-4A73-B5D5-01C787BAB167}" type="sibTrans" cxnId="{D324B804-EEEA-4238-A7F0-9C3DDE674103}">
      <dgm:prSet/>
      <dgm:spPr/>
      <dgm:t>
        <a:bodyPr/>
        <a:lstStyle/>
        <a:p>
          <a:endParaRPr lang="en-US"/>
        </a:p>
      </dgm:t>
    </dgm:pt>
    <dgm:pt modelId="{77CA4D0A-5985-421C-8CD2-A11173D6F09B}" type="pres">
      <dgm:prSet presAssocID="{4D05E238-A667-4049-8A52-EF769868FC66}" presName="Name0" presStyleCnt="0">
        <dgm:presLayoutVars>
          <dgm:chMax/>
          <dgm:chPref val="3"/>
          <dgm:dir val="rev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153AEF5-A053-47FF-A180-2381FF9F3AE5}" type="pres">
      <dgm:prSet presAssocID="{B4704D17-404E-4D00-BD9A-255EB8FABCBB}" presName="composite" presStyleCnt="0"/>
      <dgm:spPr/>
    </dgm:pt>
    <dgm:pt modelId="{7BBC6D97-18F7-4F49-846E-0DA5E85D1CC1}" type="pres">
      <dgm:prSet presAssocID="{B4704D17-404E-4D00-BD9A-255EB8FABCBB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97BB130-0EB8-44B4-B180-D40C33D5C21F}" type="pres">
      <dgm:prSet presAssocID="{B4704D17-404E-4D00-BD9A-255EB8FABCB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58619-22C6-47DE-87DB-69A9E6C901A6}" type="pres">
      <dgm:prSet presAssocID="{B4704D17-404E-4D00-BD9A-255EB8FABCBB}" presName="Accent" presStyleLbl="parChTrans1D1" presStyleIdx="0" presStyleCnt="3"/>
      <dgm:spPr/>
    </dgm:pt>
    <dgm:pt modelId="{B8DC695F-8CA2-45AD-88AE-FA55489C13A4}" type="pres">
      <dgm:prSet presAssocID="{BFF838AB-63E9-485F-9A5B-B0DAA03E07AA}" presName="sibTrans" presStyleCnt="0"/>
      <dgm:spPr/>
    </dgm:pt>
    <dgm:pt modelId="{8507A40E-53E1-46F2-A744-0E729709A500}" type="pres">
      <dgm:prSet presAssocID="{535069F3-7133-4ADB-BA66-F40BCB2F2EBA}" presName="composite" presStyleCnt="0"/>
      <dgm:spPr/>
    </dgm:pt>
    <dgm:pt modelId="{728D20FF-B9FA-45DA-A8DA-D896C42B6D8D}" type="pres">
      <dgm:prSet presAssocID="{535069F3-7133-4ADB-BA66-F40BCB2F2EBA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08DD07D-C113-4E18-8EA1-15F734FEAD21}" type="pres">
      <dgm:prSet presAssocID="{535069F3-7133-4ADB-BA66-F40BCB2F2EB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50057-CDEE-49FC-AFD7-3D63FF7D6FA2}" type="pres">
      <dgm:prSet presAssocID="{535069F3-7133-4ADB-BA66-F40BCB2F2EBA}" presName="Accent" presStyleLbl="parChTrans1D1" presStyleIdx="1" presStyleCnt="3"/>
      <dgm:spPr/>
    </dgm:pt>
    <dgm:pt modelId="{1B1B40F3-81AA-4322-B98B-A6F252069419}" type="pres">
      <dgm:prSet presAssocID="{05D8F62B-6052-4C52-910B-5C16BD0A6889}" presName="sibTrans" presStyleCnt="0"/>
      <dgm:spPr/>
    </dgm:pt>
    <dgm:pt modelId="{65A3717F-C860-4410-8A5F-928011D29A64}" type="pres">
      <dgm:prSet presAssocID="{E0816E41-41E5-46AC-B5ED-67FB03C21FB3}" presName="composite" presStyleCnt="0"/>
      <dgm:spPr/>
    </dgm:pt>
    <dgm:pt modelId="{6B974ED7-675D-4A74-8A06-3276CB583189}" type="pres">
      <dgm:prSet presAssocID="{E0816E41-41E5-46AC-B5ED-67FB03C21FB3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D7CD76E-84EC-47FF-9D5D-52C526173335}" type="pres">
      <dgm:prSet presAssocID="{E0816E41-41E5-46AC-B5ED-67FB03C21FB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5B9D3-D30F-4A8D-9F31-F711969D7550}" type="pres">
      <dgm:prSet presAssocID="{E0816E41-41E5-46AC-B5ED-67FB03C21FB3}" presName="Accent" presStyleLbl="parChTrans1D1" presStyleIdx="2" presStyleCnt="3"/>
      <dgm:spPr/>
    </dgm:pt>
  </dgm:ptLst>
  <dgm:cxnLst>
    <dgm:cxn modelId="{99CEEA89-CB83-44D2-8B57-9BBB039CC753}" type="presOf" srcId="{535069F3-7133-4ADB-BA66-F40BCB2F2EBA}" destId="{608DD07D-C113-4E18-8EA1-15F734FEAD21}" srcOrd="0" destOrd="0" presId="urn:microsoft.com/office/officeart/2011/layout/TabList"/>
    <dgm:cxn modelId="{C67F94A9-2199-4FBA-B175-5A6305EA18F7}" srcId="{4D05E238-A667-4049-8A52-EF769868FC66}" destId="{B4704D17-404E-4D00-BD9A-255EB8FABCBB}" srcOrd="0" destOrd="0" parTransId="{428ED840-F2E1-4C41-8E50-BF71A54783B3}" sibTransId="{BFF838AB-63E9-485F-9A5B-B0DAA03E07AA}"/>
    <dgm:cxn modelId="{ACF1A113-CBD1-4941-93D4-185F4E8C3D80}" type="presOf" srcId="{4D05E238-A667-4049-8A52-EF769868FC66}" destId="{77CA4D0A-5985-421C-8CD2-A11173D6F09B}" srcOrd="0" destOrd="0" presId="urn:microsoft.com/office/officeart/2011/layout/TabList"/>
    <dgm:cxn modelId="{E8F3B96D-11A7-430B-8CEF-DDB3F3A4189F}" srcId="{4D05E238-A667-4049-8A52-EF769868FC66}" destId="{535069F3-7133-4ADB-BA66-F40BCB2F2EBA}" srcOrd="1" destOrd="0" parTransId="{0BFDA9F0-3159-4EE8-BDD5-B6BBC6008F89}" sibTransId="{05D8F62B-6052-4C52-910B-5C16BD0A6889}"/>
    <dgm:cxn modelId="{C570D199-B09D-4C10-95C2-0AFDE45C84E5}" type="presOf" srcId="{E0816E41-41E5-46AC-B5ED-67FB03C21FB3}" destId="{5D7CD76E-84EC-47FF-9D5D-52C526173335}" srcOrd="0" destOrd="0" presId="urn:microsoft.com/office/officeart/2011/layout/TabList"/>
    <dgm:cxn modelId="{D324B804-EEEA-4238-A7F0-9C3DDE674103}" srcId="{4D05E238-A667-4049-8A52-EF769868FC66}" destId="{E0816E41-41E5-46AC-B5ED-67FB03C21FB3}" srcOrd="2" destOrd="0" parTransId="{82E8A35C-EF07-4BE3-B40E-1D6155671542}" sibTransId="{E7EA0FF7-634D-4A73-B5D5-01C787BAB167}"/>
    <dgm:cxn modelId="{8F29388D-8FB7-45BB-9B8A-23F9E749675D}" type="presOf" srcId="{B4704D17-404E-4D00-BD9A-255EB8FABCBB}" destId="{297BB130-0EB8-44B4-B180-D40C33D5C21F}" srcOrd="0" destOrd="0" presId="urn:microsoft.com/office/officeart/2011/layout/TabList"/>
    <dgm:cxn modelId="{E72EED5F-E792-4A26-91F8-39612A2348C5}" type="presParOf" srcId="{77CA4D0A-5985-421C-8CD2-A11173D6F09B}" destId="{1153AEF5-A053-47FF-A180-2381FF9F3AE5}" srcOrd="0" destOrd="0" presId="urn:microsoft.com/office/officeart/2011/layout/TabList"/>
    <dgm:cxn modelId="{EAE4FC14-5EA8-4B28-9A06-82973F98483E}" type="presParOf" srcId="{1153AEF5-A053-47FF-A180-2381FF9F3AE5}" destId="{7BBC6D97-18F7-4F49-846E-0DA5E85D1CC1}" srcOrd="0" destOrd="0" presId="urn:microsoft.com/office/officeart/2011/layout/TabList"/>
    <dgm:cxn modelId="{1A2C058B-068F-43B0-A225-B35F36A134C0}" type="presParOf" srcId="{1153AEF5-A053-47FF-A180-2381FF9F3AE5}" destId="{297BB130-0EB8-44B4-B180-D40C33D5C21F}" srcOrd="1" destOrd="0" presId="urn:microsoft.com/office/officeart/2011/layout/TabList"/>
    <dgm:cxn modelId="{482A1C79-FB14-4659-B97E-EA5465CC28D1}" type="presParOf" srcId="{1153AEF5-A053-47FF-A180-2381FF9F3AE5}" destId="{06558619-22C6-47DE-87DB-69A9E6C901A6}" srcOrd="2" destOrd="0" presId="urn:microsoft.com/office/officeart/2011/layout/TabList"/>
    <dgm:cxn modelId="{9B7E3B04-40CF-4B61-842C-D00993E14103}" type="presParOf" srcId="{77CA4D0A-5985-421C-8CD2-A11173D6F09B}" destId="{B8DC695F-8CA2-45AD-88AE-FA55489C13A4}" srcOrd="1" destOrd="0" presId="urn:microsoft.com/office/officeart/2011/layout/TabList"/>
    <dgm:cxn modelId="{72F05234-0930-46F6-ABAF-16BDEDE5387C}" type="presParOf" srcId="{77CA4D0A-5985-421C-8CD2-A11173D6F09B}" destId="{8507A40E-53E1-46F2-A744-0E729709A500}" srcOrd="2" destOrd="0" presId="urn:microsoft.com/office/officeart/2011/layout/TabList"/>
    <dgm:cxn modelId="{35995AFA-A069-4C6C-88E0-680EA89BC56D}" type="presParOf" srcId="{8507A40E-53E1-46F2-A744-0E729709A500}" destId="{728D20FF-B9FA-45DA-A8DA-D896C42B6D8D}" srcOrd="0" destOrd="0" presId="urn:microsoft.com/office/officeart/2011/layout/TabList"/>
    <dgm:cxn modelId="{28AFE63F-F6C1-447E-A494-8A8ED99DF9CF}" type="presParOf" srcId="{8507A40E-53E1-46F2-A744-0E729709A500}" destId="{608DD07D-C113-4E18-8EA1-15F734FEAD21}" srcOrd="1" destOrd="0" presId="urn:microsoft.com/office/officeart/2011/layout/TabList"/>
    <dgm:cxn modelId="{3239219B-9350-451A-8865-58B4B86722F9}" type="presParOf" srcId="{8507A40E-53E1-46F2-A744-0E729709A500}" destId="{2CE50057-CDEE-49FC-AFD7-3D63FF7D6FA2}" srcOrd="2" destOrd="0" presId="urn:microsoft.com/office/officeart/2011/layout/TabList"/>
    <dgm:cxn modelId="{BD1DCDA3-309A-408C-B4FF-0A79A6316D5D}" type="presParOf" srcId="{77CA4D0A-5985-421C-8CD2-A11173D6F09B}" destId="{1B1B40F3-81AA-4322-B98B-A6F252069419}" srcOrd="3" destOrd="0" presId="urn:microsoft.com/office/officeart/2011/layout/TabList"/>
    <dgm:cxn modelId="{C2EFF436-876A-4524-820F-23764CC31C81}" type="presParOf" srcId="{77CA4D0A-5985-421C-8CD2-A11173D6F09B}" destId="{65A3717F-C860-4410-8A5F-928011D29A64}" srcOrd="4" destOrd="0" presId="urn:microsoft.com/office/officeart/2011/layout/TabList"/>
    <dgm:cxn modelId="{D967EB00-0B0A-4F70-A593-31050A92727B}" type="presParOf" srcId="{65A3717F-C860-4410-8A5F-928011D29A64}" destId="{6B974ED7-675D-4A74-8A06-3276CB583189}" srcOrd="0" destOrd="0" presId="urn:microsoft.com/office/officeart/2011/layout/TabList"/>
    <dgm:cxn modelId="{06A32B98-0669-4CB0-AFEE-0D8B32B5EC8C}" type="presParOf" srcId="{65A3717F-C860-4410-8A5F-928011D29A64}" destId="{5D7CD76E-84EC-47FF-9D5D-52C526173335}" srcOrd="1" destOrd="0" presId="urn:microsoft.com/office/officeart/2011/layout/TabList"/>
    <dgm:cxn modelId="{912EC30F-A1A8-4EF7-84D0-FE9FF831E2ED}" type="presParOf" srcId="{65A3717F-C860-4410-8A5F-928011D29A64}" destId="{75A5B9D3-D30F-4A8D-9F31-F711969D755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5E4EE5-7880-4A0C-A47F-DAF037BAAD86}" type="doc">
      <dgm:prSet loTypeId="urn:microsoft.com/office/officeart/2005/8/layout/hierarchy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9ECD58-52BB-41AF-A1D8-16C13990C41C}">
      <dgm:prSet phldrT="[Text]" custT="1"/>
      <dgm:spPr/>
      <dgm:t>
        <a:bodyPr/>
        <a:lstStyle/>
        <a:p>
          <a:pPr algn="ctr" rtl="1"/>
          <a:r>
            <a:rPr lang="fa-IR" sz="4400" dirty="0" smtClean="0">
              <a:cs typeface="2  Farnaz" panose="00000400000000000000" pitchFamily="2" charset="-78"/>
            </a:rPr>
            <a:t>مرحله اول</a:t>
          </a:r>
          <a:endParaRPr lang="en-US" sz="4400" dirty="0">
            <a:cs typeface="2  Farnaz" panose="00000400000000000000" pitchFamily="2" charset="-78"/>
          </a:endParaRPr>
        </a:p>
      </dgm:t>
    </dgm:pt>
    <dgm:pt modelId="{3E8FB302-76A9-469D-9ACF-9E7AB09CB622}" type="parTrans" cxnId="{854E0D2D-AD00-4ECA-9AEB-F19396B78E29}">
      <dgm:prSet/>
      <dgm:spPr/>
      <dgm:t>
        <a:bodyPr/>
        <a:lstStyle/>
        <a:p>
          <a:endParaRPr lang="en-US" sz="1200"/>
        </a:p>
      </dgm:t>
    </dgm:pt>
    <dgm:pt modelId="{675C1F36-232C-4081-91AB-3C7A18F2072E}" type="sibTrans" cxnId="{854E0D2D-AD00-4ECA-9AEB-F19396B78E29}">
      <dgm:prSet/>
      <dgm:spPr/>
      <dgm:t>
        <a:bodyPr/>
        <a:lstStyle/>
        <a:p>
          <a:endParaRPr lang="en-US" sz="1200"/>
        </a:p>
      </dgm:t>
    </dgm:pt>
    <dgm:pt modelId="{D0F82E33-0F81-4952-86B8-5E956BF24E95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r" rtl="1"/>
          <a:r>
            <a:rPr lang="fa-IR" sz="3200" dirty="0" smtClean="0">
              <a:cs typeface="2  Farnaz" panose="00000400000000000000" pitchFamily="2" charset="-78"/>
              <a:sym typeface="Wingdings 2" panose="05020102010507070707" pitchFamily="18" charset="2"/>
            </a:rPr>
            <a:t> </a:t>
          </a:r>
          <a:r>
            <a:rPr lang="fa-IR" sz="3200" dirty="0" smtClean="0">
              <a:cs typeface="2  Homa" panose="00000400000000000000" pitchFamily="2" charset="-78"/>
            </a:rPr>
            <a:t>ایجاد کلاس</a:t>
          </a:r>
          <a:endParaRPr lang="en-US" sz="3200" dirty="0">
            <a:cs typeface="2  Homa" panose="00000400000000000000" pitchFamily="2" charset="-78"/>
          </a:endParaRPr>
        </a:p>
      </dgm:t>
    </dgm:pt>
    <dgm:pt modelId="{24DBB389-AE1A-4623-B40D-FE2A0ED88917}" type="parTrans" cxnId="{73460F01-8D6D-4735-86DD-AC61AD8E4819}">
      <dgm:prSet/>
      <dgm:spPr/>
      <dgm:t>
        <a:bodyPr/>
        <a:lstStyle/>
        <a:p>
          <a:endParaRPr lang="en-US" sz="1200"/>
        </a:p>
      </dgm:t>
    </dgm:pt>
    <dgm:pt modelId="{2DC62D3B-978D-42A3-BA79-D1905D4295AF}" type="sibTrans" cxnId="{73460F01-8D6D-4735-86DD-AC61AD8E4819}">
      <dgm:prSet/>
      <dgm:spPr/>
      <dgm:t>
        <a:bodyPr/>
        <a:lstStyle/>
        <a:p>
          <a:endParaRPr lang="en-US" sz="1200"/>
        </a:p>
      </dgm:t>
    </dgm:pt>
    <dgm:pt modelId="{369B2805-4860-49A7-A254-9878ED11E9DB}">
      <dgm:prSet phldrT="[Text]" custT="1"/>
      <dgm:spPr/>
      <dgm:t>
        <a:bodyPr/>
        <a:lstStyle/>
        <a:p>
          <a:pPr algn="ctr" rtl="1"/>
          <a:r>
            <a:rPr lang="fa-IR" sz="4400" dirty="0" smtClean="0">
              <a:cs typeface="2  Farnaz" panose="00000400000000000000" pitchFamily="2" charset="-78"/>
            </a:rPr>
            <a:t>مرحله دوم</a:t>
          </a:r>
          <a:endParaRPr lang="en-US" sz="4400" dirty="0">
            <a:cs typeface="2  Farnaz" panose="00000400000000000000" pitchFamily="2" charset="-78"/>
          </a:endParaRPr>
        </a:p>
      </dgm:t>
    </dgm:pt>
    <dgm:pt modelId="{67DEDF46-E19B-435D-8E6B-996CD99D6212}" type="parTrans" cxnId="{17643289-EB0A-40FA-BE3B-BD30BBA3FC3F}">
      <dgm:prSet/>
      <dgm:spPr/>
      <dgm:t>
        <a:bodyPr/>
        <a:lstStyle/>
        <a:p>
          <a:endParaRPr lang="en-US" sz="1200"/>
        </a:p>
      </dgm:t>
    </dgm:pt>
    <dgm:pt modelId="{0D8FE14F-0FEE-4AE7-9EFA-C31AA57A91F3}" type="sibTrans" cxnId="{17643289-EB0A-40FA-BE3B-BD30BBA3FC3F}">
      <dgm:prSet/>
      <dgm:spPr/>
      <dgm:t>
        <a:bodyPr/>
        <a:lstStyle/>
        <a:p>
          <a:endParaRPr lang="en-US" sz="1200"/>
        </a:p>
      </dgm:t>
    </dgm:pt>
    <dgm:pt modelId="{FBD069C2-F376-4BCE-B424-6E2218136E93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r"/>
          <a:r>
            <a:rPr lang="fa-IR" sz="3200" dirty="0" smtClean="0">
              <a:cs typeface="2  Farnaz" panose="00000400000000000000" pitchFamily="2" charset="-78"/>
              <a:sym typeface="Wingdings 2" panose="05020102010507070707" pitchFamily="18" charset="2"/>
            </a:rPr>
            <a:t> </a:t>
          </a:r>
          <a:r>
            <a:rPr lang="fa-IR" sz="3200" dirty="0" smtClean="0">
              <a:cs typeface="2  Homa" panose="00000400000000000000" pitchFamily="2" charset="-78"/>
            </a:rPr>
            <a:t>ایجاد شیء(نمونه)</a:t>
          </a:r>
          <a:endParaRPr lang="en-US" sz="3200" dirty="0">
            <a:cs typeface="2  Homa" panose="00000400000000000000" pitchFamily="2" charset="-78"/>
          </a:endParaRPr>
        </a:p>
      </dgm:t>
    </dgm:pt>
    <dgm:pt modelId="{D38115AA-E1CF-4FDD-964E-D13B51EDCE6C}" type="parTrans" cxnId="{BC28E5E5-19D2-4690-A994-282C998F4477}">
      <dgm:prSet/>
      <dgm:spPr/>
      <dgm:t>
        <a:bodyPr/>
        <a:lstStyle/>
        <a:p>
          <a:endParaRPr lang="en-US" sz="1200"/>
        </a:p>
      </dgm:t>
    </dgm:pt>
    <dgm:pt modelId="{52C7637A-2754-4752-83EB-70D37D2AE037}" type="sibTrans" cxnId="{BC28E5E5-19D2-4690-A994-282C998F4477}">
      <dgm:prSet/>
      <dgm:spPr/>
      <dgm:t>
        <a:bodyPr/>
        <a:lstStyle/>
        <a:p>
          <a:endParaRPr lang="en-US" sz="1200"/>
        </a:p>
      </dgm:t>
    </dgm:pt>
    <dgm:pt modelId="{3B9F383B-782D-46EC-AFD8-1D629D71B430}" type="pres">
      <dgm:prSet presAssocID="{105E4EE5-7880-4A0C-A47F-DAF037BAAD86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D10C92-681C-4975-8771-770FC627587B}" type="pres">
      <dgm:prSet presAssocID="{8E9ECD58-52BB-41AF-A1D8-16C13990C41C}" presName="root" presStyleCnt="0"/>
      <dgm:spPr/>
    </dgm:pt>
    <dgm:pt modelId="{586DA663-3441-4628-83E6-8E275E37BD3B}" type="pres">
      <dgm:prSet presAssocID="{8E9ECD58-52BB-41AF-A1D8-16C13990C41C}" presName="rootComposite" presStyleCnt="0"/>
      <dgm:spPr/>
    </dgm:pt>
    <dgm:pt modelId="{66BC92F9-164C-4582-9D07-51B5740CA862}" type="pres">
      <dgm:prSet presAssocID="{8E9ECD58-52BB-41AF-A1D8-16C13990C41C}" presName="rootText" presStyleLbl="node1" presStyleIdx="0" presStyleCnt="2"/>
      <dgm:spPr/>
      <dgm:t>
        <a:bodyPr/>
        <a:lstStyle/>
        <a:p>
          <a:endParaRPr lang="en-US"/>
        </a:p>
      </dgm:t>
    </dgm:pt>
    <dgm:pt modelId="{AD00F67F-41BC-4844-970F-2C87EF67594B}" type="pres">
      <dgm:prSet presAssocID="{8E9ECD58-52BB-41AF-A1D8-16C13990C4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7E23C927-AEDF-4253-9F2E-54ED50F159FD}" type="pres">
      <dgm:prSet presAssocID="{8E9ECD58-52BB-41AF-A1D8-16C13990C41C}" presName="childShape" presStyleCnt="0"/>
      <dgm:spPr/>
    </dgm:pt>
    <dgm:pt modelId="{ED00891A-B54F-4720-80C0-963EA5BFD117}" type="pres">
      <dgm:prSet presAssocID="{24DBB389-AE1A-4623-B40D-FE2A0ED88917}" presName="Name13" presStyleLbl="parChTrans1D2" presStyleIdx="0" presStyleCnt="2"/>
      <dgm:spPr/>
      <dgm:t>
        <a:bodyPr/>
        <a:lstStyle/>
        <a:p>
          <a:endParaRPr lang="en-US"/>
        </a:p>
      </dgm:t>
    </dgm:pt>
    <dgm:pt modelId="{DCEFFDF1-D352-4218-B2D3-716032980BC5}" type="pres">
      <dgm:prSet presAssocID="{D0F82E33-0F81-4952-86B8-5E956BF24E95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78BC5-327D-46DE-831E-626D18E43A0A}" type="pres">
      <dgm:prSet presAssocID="{369B2805-4860-49A7-A254-9878ED11E9DB}" presName="root" presStyleCnt="0"/>
      <dgm:spPr/>
    </dgm:pt>
    <dgm:pt modelId="{6C806F92-9850-4674-9591-06A64F6374EF}" type="pres">
      <dgm:prSet presAssocID="{369B2805-4860-49A7-A254-9878ED11E9DB}" presName="rootComposite" presStyleCnt="0"/>
      <dgm:spPr/>
    </dgm:pt>
    <dgm:pt modelId="{E7C25E03-E3A4-4B5E-A157-23D0832FAF9E}" type="pres">
      <dgm:prSet presAssocID="{369B2805-4860-49A7-A254-9878ED11E9DB}" presName="rootText" presStyleLbl="node1" presStyleIdx="1" presStyleCnt="2"/>
      <dgm:spPr/>
      <dgm:t>
        <a:bodyPr/>
        <a:lstStyle/>
        <a:p>
          <a:endParaRPr lang="en-US"/>
        </a:p>
      </dgm:t>
    </dgm:pt>
    <dgm:pt modelId="{E3AE0C1B-ABF2-4AFD-AAED-031DDBED95BA}" type="pres">
      <dgm:prSet presAssocID="{369B2805-4860-49A7-A254-9878ED11E9DB}" presName="rootConnector" presStyleLbl="node1" presStyleIdx="1" presStyleCnt="2"/>
      <dgm:spPr/>
      <dgm:t>
        <a:bodyPr/>
        <a:lstStyle/>
        <a:p>
          <a:endParaRPr lang="en-US"/>
        </a:p>
      </dgm:t>
    </dgm:pt>
    <dgm:pt modelId="{2D38D9FD-B303-48A9-9C74-EA165F452982}" type="pres">
      <dgm:prSet presAssocID="{369B2805-4860-49A7-A254-9878ED11E9DB}" presName="childShape" presStyleCnt="0"/>
      <dgm:spPr/>
    </dgm:pt>
    <dgm:pt modelId="{F8D811DB-3DC0-47C2-BCC0-CF78B0777250}" type="pres">
      <dgm:prSet presAssocID="{D38115AA-E1CF-4FDD-964E-D13B51EDCE6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84AB5330-7606-434B-B195-8966E2D28E68}" type="pres">
      <dgm:prSet presAssocID="{FBD069C2-F376-4BCE-B424-6E2218136E93}" presName="childText" presStyleLbl="bgAcc1" presStyleIdx="1" presStyleCnt="2" custScaleX="129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1DDBE-2770-4838-8280-E8F986FA6E74}" type="presOf" srcId="{D0F82E33-0F81-4952-86B8-5E956BF24E95}" destId="{DCEFFDF1-D352-4218-B2D3-716032980BC5}" srcOrd="0" destOrd="0" presId="urn:microsoft.com/office/officeart/2005/8/layout/hierarchy3"/>
    <dgm:cxn modelId="{6C680DE4-7649-46F4-9A8C-1BAA83D1DA21}" type="presOf" srcId="{24DBB389-AE1A-4623-B40D-FE2A0ED88917}" destId="{ED00891A-B54F-4720-80C0-963EA5BFD117}" srcOrd="0" destOrd="0" presId="urn:microsoft.com/office/officeart/2005/8/layout/hierarchy3"/>
    <dgm:cxn modelId="{C5266760-72C2-4FC1-AAA9-3DFB726DEB81}" type="presOf" srcId="{8E9ECD58-52BB-41AF-A1D8-16C13990C41C}" destId="{AD00F67F-41BC-4844-970F-2C87EF67594B}" srcOrd="1" destOrd="0" presId="urn:microsoft.com/office/officeart/2005/8/layout/hierarchy3"/>
    <dgm:cxn modelId="{151109B0-264F-464D-9B6B-AB2B680231E4}" type="presOf" srcId="{369B2805-4860-49A7-A254-9878ED11E9DB}" destId="{E7C25E03-E3A4-4B5E-A157-23D0832FAF9E}" srcOrd="0" destOrd="0" presId="urn:microsoft.com/office/officeart/2005/8/layout/hierarchy3"/>
    <dgm:cxn modelId="{BC28E5E5-19D2-4690-A994-282C998F4477}" srcId="{369B2805-4860-49A7-A254-9878ED11E9DB}" destId="{FBD069C2-F376-4BCE-B424-6E2218136E93}" srcOrd="0" destOrd="0" parTransId="{D38115AA-E1CF-4FDD-964E-D13B51EDCE6C}" sibTransId="{52C7637A-2754-4752-83EB-70D37D2AE037}"/>
    <dgm:cxn modelId="{73460F01-8D6D-4735-86DD-AC61AD8E4819}" srcId="{8E9ECD58-52BB-41AF-A1D8-16C13990C41C}" destId="{D0F82E33-0F81-4952-86B8-5E956BF24E95}" srcOrd="0" destOrd="0" parTransId="{24DBB389-AE1A-4623-B40D-FE2A0ED88917}" sibTransId="{2DC62D3B-978D-42A3-BA79-D1905D4295AF}"/>
    <dgm:cxn modelId="{609B81FE-EF5A-4A5D-B6CD-7A74C254620D}" type="presOf" srcId="{D38115AA-E1CF-4FDD-964E-D13B51EDCE6C}" destId="{F8D811DB-3DC0-47C2-BCC0-CF78B0777250}" srcOrd="0" destOrd="0" presId="urn:microsoft.com/office/officeart/2005/8/layout/hierarchy3"/>
    <dgm:cxn modelId="{EEAB2F08-98FE-4880-B81F-B8045C209D20}" type="presOf" srcId="{FBD069C2-F376-4BCE-B424-6E2218136E93}" destId="{84AB5330-7606-434B-B195-8966E2D28E68}" srcOrd="0" destOrd="0" presId="urn:microsoft.com/office/officeart/2005/8/layout/hierarchy3"/>
    <dgm:cxn modelId="{1359527F-6351-4058-AD5C-F1EF3FA05491}" type="presOf" srcId="{369B2805-4860-49A7-A254-9878ED11E9DB}" destId="{E3AE0C1B-ABF2-4AFD-AAED-031DDBED95BA}" srcOrd="1" destOrd="0" presId="urn:microsoft.com/office/officeart/2005/8/layout/hierarchy3"/>
    <dgm:cxn modelId="{870D6744-B403-4376-928A-64BC6B17E0A5}" type="presOf" srcId="{8E9ECD58-52BB-41AF-A1D8-16C13990C41C}" destId="{66BC92F9-164C-4582-9D07-51B5740CA862}" srcOrd="0" destOrd="0" presId="urn:microsoft.com/office/officeart/2005/8/layout/hierarchy3"/>
    <dgm:cxn modelId="{17643289-EB0A-40FA-BE3B-BD30BBA3FC3F}" srcId="{105E4EE5-7880-4A0C-A47F-DAF037BAAD86}" destId="{369B2805-4860-49A7-A254-9878ED11E9DB}" srcOrd="1" destOrd="0" parTransId="{67DEDF46-E19B-435D-8E6B-996CD99D6212}" sibTransId="{0D8FE14F-0FEE-4AE7-9EFA-C31AA57A91F3}"/>
    <dgm:cxn modelId="{854E0D2D-AD00-4ECA-9AEB-F19396B78E29}" srcId="{105E4EE5-7880-4A0C-A47F-DAF037BAAD86}" destId="{8E9ECD58-52BB-41AF-A1D8-16C13990C41C}" srcOrd="0" destOrd="0" parTransId="{3E8FB302-76A9-469D-9ACF-9E7AB09CB622}" sibTransId="{675C1F36-232C-4081-91AB-3C7A18F2072E}"/>
    <dgm:cxn modelId="{CE9F2EC8-B902-4088-A7D0-53C942E37BA0}" type="presOf" srcId="{105E4EE5-7880-4A0C-A47F-DAF037BAAD86}" destId="{3B9F383B-782D-46EC-AFD8-1D629D71B430}" srcOrd="0" destOrd="0" presId="urn:microsoft.com/office/officeart/2005/8/layout/hierarchy3"/>
    <dgm:cxn modelId="{025A1ED8-2182-4234-AF5F-2392F2D0A42E}" type="presParOf" srcId="{3B9F383B-782D-46EC-AFD8-1D629D71B430}" destId="{B6D10C92-681C-4975-8771-770FC627587B}" srcOrd="0" destOrd="0" presId="urn:microsoft.com/office/officeart/2005/8/layout/hierarchy3"/>
    <dgm:cxn modelId="{7A5AA96F-F674-4F85-BCF9-A3806764E46C}" type="presParOf" srcId="{B6D10C92-681C-4975-8771-770FC627587B}" destId="{586DA663-3441-4628-83E6-8E275E37BD3B}" srcOrd="0" destOrd="0" presId="urn:microsoft.com/office/officeart/2005/8/layout/hierarchy3"/>
    <dgm:cxn modelId="{5ADFCB6A-790E-4729-B137-124C444C2C6F}" type="presParOf" srcId="{586DA663-3441-4628-83E6-8E275E37BD3B}" destId="{66BC92F9-164C-4582-9D07-51B5740CA862}" srcOrd="0" destOrd="0" presId="urn:microsoft.com/office/officeart/2005/8/layout/hierarchy3"/>
    <dgm:cxn modelId="{50D1F74A-CF3E-4D67-9C8C-1FF83B84A5E7}" type="presParOf" srcId="{586DA663-3441-4628-83E6-8E275E37BD3B}" destId="{AD00F67F-41BC-4844-970F-2C87EF67594B}" srcOrd="1" destOrd="0" presId="urn:microsoft.com/office/officeart/2005/8/layout/hierarchy3"/>
    <dgm:cxn modelId="{235DDB07-69D0-4516-8481-FBE82AA93584}" type="presParOf" srcId="{B6D10C92-681C-4975-8771-770FC627587B}" destId="{7E23C927-AEDF-4253-9F2E-54ED50F159FD}" srcOrd="1" destOrd="0" presId="urn:microsoft.com/office/officeart/2005/8/layout/hierarchy3"/>
    <dgm:cxn modelId="{B36D2594-268B-497B-BA59-269007F4D311}" type="presParOf" srcId="{7E23C927-AEDF-4253-9F2E-54ED50F159FD}" destId="{ED00891A-B54F-4720-80C0-963EA5BFD117}" srcOrd="0" destOrd="0" presId="urn:microsoft.com/office/officeart/2005/8/layout/hierarchy3"/>
    <dgm:cxn modelId="{83E20681-95A6-4F49-878B-A092D5F0640D}" type="presParOf" srcId="{7E23C927-AEDF-4253-9F2E-54ED50F159FD}" destId="{DCEFFDF1-D352-4218-B2D3-716032980BC5}" srcOrd="1" destOrd="0" presId="urn:microsoft.com/office/officeart/2005/8/layout/hierarchy3"/>
    <dgm:cxn modelId="{B5B8C128-4F1A-4D7E-A125-469D87482F75}" type="presParOf" srcId="{3B9F383B-782D-46EC-AFD8-1D629D71B430}" destId="{E3C78BC5-327D-46DE-831E-626D18E43A0A}" srcOrd="1" destOrd="0" presId="urn:microsoft.com/office/officeart/2005/8/layout/hierarchy3"/>
    <dgm:cxn modelId="{C16DDA0C-B49D-47B9-9D19-DEF24C9EA680}" type="presParOf" srcId="{E3C78BC5-327D-46DE-831E-626D18E43A0A}" destId="{6C806F92-9850-4674-9591-06A64F6374EF}" srcOrd="0" destOrd="0" presId="urn:microsoft.com/office/officeart/2005/8/layout/hierarchy3"/>
    <dgm:cxn modelId="{677CCD27-22E0-4689-BACE-38607A1C7687}" type="presParOf" srcId="{6C806F92-9850-4674-9591-06A64F6374EF}" destId="{E7C25E03-E3A4-4B5E-A157-23D0832FAF9E}" srcOrd="0" destOrd="0" presId="urn:microsoft.com/office/officeart/2005/8/layout/hierarchy3"/>
    <dgm:cxn modelId="{3453137D-C868-4D0D-B994-CB1788A0F4BD}" type="presParOf" srcId="{6C806F92-9850-4674-9591-06A64F6374EF}" destId="{E3AE0C1B-ABF2-4AFD-AAED-031DDBED95BA}" srcOrd="1" destOrd="0" presId="urn:microsoft.com/office/officeart/2005/8/layout/hierarchy3"/>
    <dgm:cxn modelId="{D189E141-8AA9-4934-9BF6-717A2AC4D9B8}" type="presParOf" srcId="{E3C78BC5-327D-46DE-831E-626D18E43A0A}" destId="{2D38D9FD-B303-48A9-9C74-EA165F452982}" srcOrd="1" destOrd="0" presId="urn:microsoft.com/office/officeart/2005/8/layout/hierarchy3"/>
    <dgm:cxn modelId="{44D0B2AF-9F63-421D-BA75-381F911CE525}" type="presParOf" srcId="{2D38D9FD-B303-48A9-9C74-EA165F452982}" destId="{F8D811DB-3DC0-47C2-BCC0-CF78B0777250}" srcOrd="0" destOrd="0" presId="urn:microsoft.com/office/officeart/2005/8/layout/hierarchy3"/>
    <dgm:cxn modelId="{4F2C395E-A281-4CEE-BB9A-42B343967530}" type="presParOf" srcId="{2D38D9FD-B303-48A9-9C74-EA165F452982}" destId="{84AB5330-7606-434B-B195-8966E2D28E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D51E6-22D4-435B-97B7-99F3A364283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4507-7EAE-4C4E-8363-4426CC6F1189}">
      <dgm:prSet phldrT="[Text]"/>
      <dgm:spPr/>
      <dgm:t>
        <a:bodyPr/>
        <a:lstStyle/>
        <a:p>
          <a:r>
            <a:rPr lang="fa-IR" dirty="0" smtClean="0"/>
            <a:t>کلاس</a:t>
          </a:r>
          <a:endParaRPr lang="en-US" dirty="0"/>
        </a:p>
      </dgm:t>
    </dgm:pt>
    <dgm:pt modelId="{D9017398-FDD2-43CA-8F3F-2822132C8367}" type="parTrans" cxnId="{996C39B9-9614-4A53-9D6E-3408188CC0F0}">
      <dgm:prSet/>
      <dgm:spPr/>
      <dgm:t>
        <a:bodyPr/>
        <a:lstStyle/>
        <a:p>
          <a:endParaRPr lang="en-US"/>
        </a:p>
      </dgm:t>
    </dgm:pt>
    <dgm:pt modelId="{541A3259-3DEF-4D6B-B4BE-693454C0EBEE}" type="sibTrans" cxnId="{996C39B9-9614-4A53-9D6E-3408188CC0F0}">
      <dgm:prSet/>
      <dgm:spPr/>
      <dgm:t>
        <a:bodyPr/>
        <a:lstStyle/>
        <a:p>
          <a:endParaRPr lang="en-US"/>
        </a:p>
      </dgm:t>
    </dgm:pt>
    <dgm:pt modelId="{8CDF05C6-E73D-4609-B0C7-839059C12AFA}">
      <dgm:prSet phldrT="[Text]"/>
      <dgm:spPr/>
      <dgm:t>
        <a:bodyPr/>
        <a:lstStyle/>
        <a:p>
          <a:pPr algn="ctr" rtl="1"/>
          <a:r>
            <a:rPr lang="fa-IR" dirty="0" smtClean="0"/>
            <a:t>قالب مجسمه سازی</a:t>
          </a:r>
          <a:endParaRPr lang="en-US" dirty="0"/>
        </a:p>
      </dgm:t>
    </dgm:pt>
    <dgm:pt modelId="{E70DF03D-A524-4646-B193-D191350BBB92}" type="parTrans" cxnId="{808AA91E-B85B-4100-A59F-AD7B8A69BF69}">
      <dgm:prSet/>
      <dgm:spPr/>
      <dgm:t>
        <a:bodyPr/>
        <a:lstStyle/>
        <a:p>
          <a:endParaRPr lang="en-US"/>
        </a:p>
      </dgm:t>
    </dgm:pt>
    <dgm:pt modelId="{1FA14171-81A7-4DBA-AC2B-284A68613A4E}" type="sibTrans" cxnId="{808AA91E-B85B-4100-A59F-AD7B8A69BF69}">
      <dgm:prSet/>
      <dgm:spPr/>
      <dgm:t>
        <a:bodyPr/>
        <a:lstStyle/>
        <a:p>
          <a:endParaRPr lang="en-US"/>
        </a:p>
      </dgm:t>
    </dgm:pt>
    <dgm:pt modelId="{18F57BC3-97F7-4715-842D-773219456158}">
      <dgm:prSet phldrT="[Text]"/>
      <dgm:spPr/>
      <dgm:t>
        <a:bodyPr/>
        <a:lstStyle/>
        <a:p>
          <a:r>
            <a:rPr lang="fa-IR" dirty="0" smtClean="0"/>
            <a:t>شیء</a:t>
          </a:r>
          <a:endParaRPr lang="en-US" dirty="0"/>
        </a:p>
      </dgm:t>
    </dgm:pt>
    <dgm:pt modelId="{E5FFFD58-1D02-4957-B744-508F8A3CD247}" type="parTrans" cxnId="{E16AE023-2D71-48D9-9DF0-ED89F84DFC99}">
      <dgm:prSet/>
      <dgm:spPr/>
      <dgm:t>
        <a:bodyPr/>
        <a:lstStyle/>
        <a:p>
          <a:endParaRPr lang="en-US"/>
        </a:p>
      </dgm:t>
    </dgm:pt>
    <dgm:pt modelId="{E6C3743B-6262-4611-A261-9EDB04484FA9}" type="sibTrans" cxnId="{E16AE023-2D71-48D9-9DF0-ED89F84DFC99}">
      <dgm:prSet/>
      <dgm:spPr/>
      <dgm:t>
        <a:bodyPr/>
        <a:lstStyle/>
        <a:p>
          <a:endParaRPr lang="en-US"/>
        </a:p>
      </dgm:t>
    </dgm:pt>
    <dgm:pt modelId="{0A665C1E-BEFD-47B9-B862-B74D22F16D5E}">
      <dgm:prSet phldrT="[Text]"/>
      <dgm:spPr/>
      <dgm:t>
        <a:bodyPr/>
        <a:lstStyle/>
        <a:p>
          <a:pPr algn="r" rtl="1"/>
          <a:r>
            <a:rPr lang="fa-IR" dirty="0" smtClean="0"/>
            <a:t>مجسمه (نمونه)</a:t>
          </a:r>
          <a:endParaRPr lang="en-US" dirty="0"/>
        </a:p>
      </dgm:t>
    </dgm:pt>
    <dgm:pt modelId="{4AB43E5D-2F73-4E36-9DBB-27A0C6AFB262}" type="parTrans" cxnId="{7E479DA8-9763-47CF-8D2D-A3C1E34FD214}">
      <dgm:prSet/>
      <dgm:spPr/>
      <dgm:t>
        <a:bodyPr/>
        <a:lstStyle/>
        <a:p>
          <a:endParaRPr lang="en-US"/>
        </a:p>
      </dgm:t>
    </dgm:pt>
    <dgm:pt modelId="{E8B3B5E7-5258-47B2-A3CC-52231AFB9ECC}" type="sibTrans" cxnId="{7E479DA8-9763-47CF-8D2D-A3C1E34FD214}">
      <dgm:prSet/>
      <dgm:spPr/>
      <dgm:t>
        <a:bodyPr/>
        <a:lstStyle/>
        <a:p>
          <a:endParaRPr lang="en-US"/>
        </a:p>
      </dgm:t>
    </dgm:pt>
    <dgm:pt modelId="{C02581B2-9277-4145-9ACE-1C59AB533265}" type="pres">
      <dgm:prSet presAssocID="{6E2D51E6-22D4-435B-97B7-99F3A3642839}" presName="Name0" presStyleCnt="0">
        <dgm:presLayoutVars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49D078-4093-4DF1-BEA8-78EEB38A37DD}" type="pres">
      <dgm:prSet presAssocID="{64734507-7EAE-4C4E-8363-4426CC6F1189}" presName="linNode" presStyleCnt="0"/>
      <dgm:spPr/>
    </dgm:pt>
    <dgm:pt modelId="{A810F76B-66DE-48C1-B814-68038B2620C9}" type="pres">
      <dgm:prSet presAssocID="{64734507-7EAE-4C4E-8363-4426CC6F118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05132-7F1D-49FE-8BF3-9E969C0C92D1}" type="pres">
      <dgm:prSet presAssocID="{64734507-7EAE-4C4E-8363-4426CC6F118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B8451-E50F-4F38-9AB0-AFD0BD008A4C}" type="pres">
      <dgm:prSet presAssocID="{541A3259-3DEF-4D6B-B4BE-693454C0EBEE}" presName="spacing" presStyleCnt="0"/>
      <dgm:spPr/>
    </dgm:pt>
    <dgm:pt modelId="{CD38D582-BB7A-45F8-8323-B5468DB85860}" type="pres">
      <dgm:prSet presAssocID="{18F57BC3-97F7-4715-842D-773219456158}" presName="linNode" presStyleCnt="0"/>
      <dgm:spPr/>
    </dgm:pt>
    <dgm:pt modelId="{1977497D-3A66-4EA8-8A6C-E0F45EDD77F7}" type="pres">
      <dgm:prSet presAssocID="{18F57BC3-97F7-4715-842D-773219456158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9AEC0-8BDF-4E69-B2E5-C0B5ABF62FA2}" type="pres">
      <dgm:prSet presAssocID="{18F57BC3-97F7-4715-842D-773219456158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9F4907-3810-449C-942E-059F846D98E3}" type="presOf" srcId="{6E2D51E6-22D4-435B-97B7-99F3A3642839}" destId="{C02581B2-9277-4145-9ACE-1C59AB533265}" srcOrd="0" destOrd="0" presId="urn:microsoft.com/office/officeart/2005/8/layout/vList6"/>
    <dgm:cxn modelId="{E16AE023-2D71-48D9-9DF0-ED89F84DFC99}" srcId="{6E2D51E6-22D4-435B-97B7-99F3A3642839}" destId="{18F57BC3-97F7-4715-842D-773219456158}" srcOrd="1" destOrd="0" parTransId="{E5FFFD58-1D02-4957-B744-508F8A3CD247}" sibTransId="{E6C3743B-6262-4611-A261-9EDB04484FA9}"/>
    <dgm:cxn modelId="{EDF0C241-9978-4F1D-B25D-8DC296B8E9E5}" type="presOf" srcId="{64734507-7EAE-4C4E-8363-4426CC6F1189}" destId="{A810F76B-66DE-48C1-B814-68038B2620C9}" srcOrd="0" destOrd="0" presId="urn:microsoft.com/office/officeart/2005/8/layout/vList6"/>
    <dgm:cxn modelId="{808AA91E-B85B-4100-A59F-AD7B8A69BF69}" srcId="{64734507-7EAE-4C4E-8363-4426CC6F1189}" destId="{8CDF05C6-E73D-4609-B0C7-839059C12AFA}" srcOrd="0" destOrd="0" parTransId="{E70DF03D-A524-4646-B193-D191350BBB92}" sibTransId="{1FA14171-81A7-4DBA-AC2B-284A68613A4E}"/>
    <dgm:cxn modelId="{996C39B9-9614-4A53-9D6E-3408188CC0F0}" srcId="{6E2D51E6-22D4-435B-97B7-99F3A3642839}" destId="{64734507-7EAE-4C4E-8363-4426CC6F1189}" srcOrd="0" destOrd="0" parTransId="{D9017398-FDD2-43CA-8F3F-2822132C8367}" sibTransId="{541A3259-3DEF-4D6B-B4BE-693454C0EBEE}"/>
    <dgm:cxn modelId="{312A9004-A2A2-4A25-A2B3-572BF7E3C540}" type="presOf" srcId="{8CDF05C6-E73D-4609-B0C7-839059C12AFA}" destId="{1E805132-7F1D-49FE-8BF3-9E969C0C92D1}" srcOrd="0" destOrd="0" presId="urn:microsoft.com/office/officeart/2005/8/layout/vList6"/>
    <dgm:cxn modelId="{FB0A56FA-8459-46CE-8DCF-88C1B6696AD4}" type="presOf" srcId="{18F57BC3-97F7-4715-842D-773219456158}" destId="{1977497D-3A66-4EA8-8A6C-E0F45EDD77F7}" srcOrd="0" destOrd="0" presId="urn:microsoft.com/office/officeart/2005/8/layout/vList6"/>
    <dgm:cxn modelId="{36E764D7-9A23-4F35-AF8B-060C60A209BD}" type="presOf" srcId="{0A665C1E-BEFD-47B9-B862-B74D22F16D5E}" destId="{56B9AEC0-8BDF-4E69-B2E5-C0B5ABF62FA2}" srcOrd="0" destOrd="0" presId="urn:microsoft.com/office/officeart/2005/8/layout/vList6"/>
    <dgm:cxn modelId="{7E479DA8-9763-47CF-8D2D-A3C1E34FD214}" srcId="{18F57BC3-97F7-4715-842D-773219456158}" destId="{0A665C1E-BEFD-47B9-B862-B74D22F16D5E}" srcOrd="0" destOrd="0" parTransId="{4AB43E5D-2F73-4E36-9DBB-27A0C6AFB262}" sibTransId="{E8B3B5E7-5258-47B2-A3CC-52231AFB9ECC}"/>
    <dgm:cxn modelId="{F19D3DF1-E3BC-46D2-BA1B-D2563743FD5E}" type="presParOf" srcId="{C02581B2-9277-4145-9ACE-1C59AB533265}" destId="{FB49D078-4093-4DF1-BEA8-78EEB38A37DD}" srcOrd="0" destOrd="0" presId="urn:microsoft.com/office/officeart/2005/8/layout/vList6"/>
    <dgm:cxn modelId="{7AAEE64C-D099-4583-8499-8A471F6A7CCB}" type="presParOf" srcId="{FB49D078-4093-4DF1-BEA8-78EEB38A37DD}" destId="{A810F76B-66DE-48C1-B814-68038B2620C9}" srcOrd="0" destOrd="0" presId="urn:microsoft.com/office/officeart/2005/8/layout/vList6"/>
    <dgm:cxn modelId="{770F0BA7-0FCC-49CE-941B-CC1C484A692E}" type="presParOf" srcId="{FB49D078-4093-4DF1-BEA8-78EEB38A37DD}" destId="{1E805132-7F1D-49FE-8BF3-9E969C0C92D1}" srcOrd="1" destOrd="0" presId="urn:microsoft.com/office/officeart/2005/8/layout/vList6"/>
    <dgm:cxn modelId="{23FBD537-ED43-4B06-82B6-9E498CBE2271}" type="presParOf" srcId="{C02581B2-9277-4145-9ACE-1C59AB533265}" destId="{3A5B8451-E50F-4F38-9AB0-AFD0BD008A4C}" srcOrd="1" destOrd="0" presId="urn:microsoft.com/office/officeart/2005/8/layout/vList6"/>
    <dgm:cxn modelId="{C91E8EB0-BC59-4509-AE0B-3B59319E9C86}" type="presParOf" srcId="{C02581B2-9277-4145-9ACE-1C59AB533265}" destId="{CD38D582-BB7A-45F8-8323-B5468DB85860}" srcOrd="2" destOrd="0" presId="urn:microsoft.com/office/officeart/2005/8/layout/vList6"/>
    <dgm:cxn modelId="{699EF291-8C69-49F6-82F5-9D2BB393636A}" type="presParOf" srcId="{CD38D582-BB7A-45F8-8323-B5468DB85860}" destId="{1977497D-3A66-4EA8-8A6C-E0F45EDD77F7}" srcOrd="0" destOrd="0" presId="urn:microsoft.com/office/officeart/2005/8/layout/vList6"/>
    <dgm:cxn modelId="{E8F50418-8F3D-4150-BA4A-43BC919C1BA7}" type="presParOf" srcId="{CD38D582-BB7A-45F8-8323-B5468DB85860}" destId="{56B9AEC0-8BDF-4E69-B2E5-C0B5ABF62F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59CFE-3025-4C50-92E8-457428E9E68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5335885-2B7D-48BF-9C0D-5C44D0F0740A}">
      <dgm:prSet phldrT="[Text]"/>
      <dgm:spPr/>
      <dgm:t>
        <a:bodyPr/>
        <a:lstStyle/>
        <a:p>
          <a:r>
            <a:rPr lang="fa-IR" dirty="0" smtClean="0"/>
            <a:t>رشته</a:t>
          </a:r>
          <a:endParaRPr lang="en-US" dirty="0"/>
        </a:p>
      </dgm:t>
    </dgm:pt>
    <dgm:pt modelId="{D01E8DC8-82ED-413C-82DF-B86E9778F5BD}" type="parTrans" cxnId="{64884769-10C6-432A-8F08-CEB9ABB487D9}">
      <dgm:prSet/>
      <dgm:spPr/>
      <dgm:t>
        <a:bodyPr/>
        <a:lstStyle/>
        <a:p>
          <a:endParaRPr lang="en-US"/>
        </a:p>
      </dgm:t>
    </dgm:pt>
    <dgm:pt modelId="{9A133957-64FF-47D6-83A7-7082E68FF440}" type="sibTrans" cxnId="{64884769-10C6-432A-8F08-CEB9ABB487D9}">
      <dgm:prSet/>
      <dgm:spPr/>
      <dgm:t>
        <a:bodyPr/>
        <a:lstStyle/>
        <a:p>
          <a:endParaRPr lang="en-US"/>
        </a:p>
      </dgm:t>
    </dgm:pt>
    <dgm:pt modelId="{6B9CFD9D-5852-4D46-B167-BDC5B904679A}">
      <dgm:prSet phldrT="[Text]"/>
      <dgm:spPr/>
      <dgm:t>
        <a:bodyPr/>
        <a:lstStyle/>
        <a:p>
          <a:r>
            <a:rPr lang="fa-IR" dirty="0" smtClean="0"/>
            <a:t>گرایش</a:t>
          </a:r>
          <a:endParaRPr lang="en-US" dirty="0"/>
        </a:p>
      </dgm:t>
    </dgm:pt>
    <dgm:pt modelId="{A9A25D60-B38E-414D-8721-E269E5008B6C}" type="parTrans" cxnId="{1633FCD1-48FA-49ED-989F-C86B5D03FFE7}">
      <dgm:prSet/>
      <dgm:spPr/>
      <dgm:t>
        <a:bodyPr/>
        <a:lstStyle/>
        <a:p>
          <a:endParaRPr lang="en-US"/>
        </a:p>
      </dgm:t>
    </dgm:pt>
    <dgm:pt modelId="{BFAD4380-47B0-42DF-9D6E-98999FF3FD59}" type="sibTrans" cxnId="{1633FCD1-48FA-49ED-989F-C86B5D03FFE7}">
      <dgm:prSet/>
      <dgm:spPr/>
      <dgm:t>
        <a:bodyPr/>
        <a:lstStyle/>
        <a:p>
          <a:endParaRPr lang="en-US"/>
        </a:p>
      </dgm:t>
    </dgm:pt>
    <dgm:pt modelId="{A3455A35-4BBC-4838-8C27-6E16A581F62F}">
      <dgm:prSet phldrT="[Text]"/>
      <dgm:spPr/>
      <dgm:t>
        <a:bodyPr/>
        <a:lstStyle/>
        <a:p>
          <a:r>
            <a:rPr lang="fa-IR" dirty="0" smtClean="0"/>
            <a:t>سال ورود</a:t>
          </a:r>
          <a:endParaRPr lang="en-US" dirty="0"/>
        </a:p>
      </dgm:t>
    </dgm:pt>
    <dgm:pt modelId="{89605403-0232-43DF-AF99-CE636BFA060B}" type="parTrans" cxnId="{55819FDB-43C1-418F-B18B-6177CDD63AA5}">
      <dgm:prSet/>
      <dgm:spPr/>
      <dgm:t>
        <a:bodyPr/>
        <a:lstStyle/>
        <a:p>
          <a:endParaRPr lang="en-US"/>
        </a:p>
      </dgm:t>
    </dgm:pt>
    <dgm:pt modelId="{6A288B8C-31D7-4B53-9D9E-408236FEBF46}" type="sibTrans" cxnId="{55819FDB-43C1-418F-B18B-6177CDD63AA5}">
      <dgm:prSet/>
      <dgm:spPr/>
      <dgm:t>
        <a:bodyPr/>
        <a:lstStyle/>
        <a:p>
          <a:endParaRPr lang="en-US"/>
        </a:p>
      </dgm:t>
    </dgm:pt>
    <dgm:pt modelId="{BBD91015-E4A9-4ED8-A7F6-C2AC65A846DF}">
      <dgm:prSet phldrT="[Text]"/>
      <dgm:spPr/>
      <dgm:t>
        <a:bodyPr/>
        <a:lstStyle/>
        <a:p>
          <a:r>
            <a:rPr lang="fa-IR" dirty="0" smtClean="0"/>
            <a:t>نمره1</a:t>
          </a:r>
          <a:endParaRPr lang="en-US" dirty="0"/>
        </a:p>
      </dgm:t>
    </dgm:pt>
    <dgm:pt modelId="{4A0741F4-D35B-4474-879C-E050C56DBB10}" type="parTrans" cxnId="{A05F8DAC-AF8D-40BC-9D3F-EDAAEE079C62}">
      <dgm:prSet/>
      <dgm:spPr/>
      <dgm:t>
        <a:bodyPr/>
        <a:lstStyle/>
        <a:p>
          <a:endParaRPr lang="en-US"/>
        </a:p>
      </dgm:t>
    </dgm:pt>
    <dgm:pt modelId="{5C41B8C1-DA76-4188-A07B-7724E2E9A262}" type="sibTrans" cxnId="{A05F8DAC-AF8D-40BC-9D3F-EDAAEE079C62}">
      <dgm:prSet/>
      <dgm:spPr/>
      <dgm:t>
        <a:bodyPr/>
        <a:lstStyle/>
        <a:p>
          <a:endParaRPr lang="en-US"/>
        </a:p>
      </dgm:t>
    </dgm:pt>
    <dgm:pt modelId="{1F24DD07-C582-4045-8598-CEEE938026D1}">
      <dgm:prSet phldrT="[Text]"/>
      <dgm:spPr/>
      <dgm:t>
        <a:bodyPr/>
        <a:lstStyle/>
        <a:p>
          <a:r>
            <a:rPr lang="fa-IR" dirty="0" smtClean="0"/>
            <a:t>نمره 2</a:t>
          </a:r>
          <a:endParaRPr lang="en-US" dirty="0"/>
        </a:p>
      </dgm:t>
    </dgm:pt>
    <dgm:pt modelId="{BE80E6AA-00BA-425D-A496-2F1A79775763}" type="parTrans" cxnId="{32006630-2001-43DB-8DC8-D7BAC52CA922}">
      <dgm:prSet/>
      <dgm:spPr/>
      <dgm:t>
        <a:bodyPr/>
        <a:lstStyle/>
        <a:p>
          <a:endParaRPr lang="en-US"/>
        </a:p>
      </dgm:t>
    </dgm:pt>
    <dgm:pt modelId="{816D197F-93E1-4B9E-A5F6-0CC1089C12EA}" type="sibTrans" cxnId="{32006630-2001-43DB-8DC8-D7BAC52CA922}">
      <dgm:prSet/>
      <dgm:spPr/>
      <dgm:t>
        <a:bodyPr/>
        <a:lstStyle/>
        <a:p>
          <a:endParaRPr lang="en-US"/>
        </a:p>
      </dgm:t>
    </dgm:pt>
    <dgm:pt modelId="{B3666DF1-FADC-4CFB-A5D2-A97672F63E96}">
      <dgm:prSet phldrT="[Text]"/>
      <dgm:spPr/>
      <dgm:t>
        <a:bodyPr/>
        <a:lstStyle/>
        <a:p>
          <a:r>
            <a:rPr lang="fa-IR" dirty="0" smtClean="0"/>
            <a:t>نمره 3</a:t>
          </a:r>
          <a:endParaRPr lang="en-US" dirty="0"/>
        </a:p>
      </dgm:t>
    </dgm:pt>
    <dgm:pt modelId="{AC2F9295-F513-40F3-A5B7-5950364B18F1}" type="parTrans" cxnId="{83B03E3F-DEEC-40D7-8A78-EBE9D407553F}">
      <dgm:prSet/>
      <dgm:spPr/>
      <dgm:t>
        <a:bodyPr/>
        <a:lstStyle/>
        <a:p>
          <a:endParaRPr lang="en-US"/>
        </a:p>
      </dgm:t>
    </dgm:pt>
    <dgm:pt modelId="{6D95C1C5-8B3A-4F32-8949-15695176CBFF}" type="sibTrans" cxnId="{83B03E3F-DEEC-40D7-8A78-EBE9D407553F}">
      <dgm:prSet/>
      <dgm:spPr/>
      <dgm:t>
        <a:bodyPr/>
        <a:lstStyle/>
        <a:p>
          <a:endParaRPr lang="en-US"/>
        </a:p>
      </dgm:t>
    </dgm:pt>
    <dgm:pt modelId="{8D335C02-5A78-4F94-8A00-526FADA7D74F}">
      <dgm:prSet phldrT="[Text]"/>
      <dgm:spPr/>
      <dgm:t>
        <a:bodyPr/>
        <a:lstStyle/>
        <a:p>
          <a:r>
            <a:rPr lang="fa-IR" dirty="0" smtClean="0"/>
            <a:t>دروس اخذ شده</a:t>
          </a:r>
          <a:endParaRPr lang="en-US" dirty="0"/>
        </a:p>
      </dgm:t>
    </dgm:pt>
    <dgm:pt modelId="{99FF72DB-1645-47CA-B365-7364FA579DCB}" type="parTrans" cxnId="{C91CDA78-C367-4A53-81A4-B2F2FA2B7AC2}">
      <dgm:prSet/>
      <dgm:spPr/>
      <dgm:t>
        <a:bodyPr/>
        <a:lstStyle/>
        <a:p>
          <a:endParaRPr lang="en-US"/>
        </a:p>
      </dgm:t>
    </dgm:pt>
    <dgm:pt modelId="{A87A210E-DD46-4856-AAD8-F501FC8016E8}" type="sibTrans" cxnId="{C91CDA78-C367-4A53-81A4-B2F2FA2B7AC2}">
      <dgm:prSet/>
      <dgm:spPr/>
      <dgm:t>
        <a:bodyPr/>
        <a:lstStyle/>
        <a:p>
          <a:endParaRPr lang="en-US"/>
        </a:p>
      </dgm:t>
    </dgm:pt>
    <dgm:pt modelId="{15C89376-6D71-4348-8D34-89E828D0F47B}" type="pres">
      <dgm:prSet presAssocID="{73559CFE-3025-4C50-92E8-457428E9E6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1E042B-18C5-4B56-9175-13927CBF414A}" type="pres">
      <dgm:prSet presAssocID="{73559CFE-3025-4C50-92E8-457428E9E68D}" presName="Name1" presStyleCnt="0"/>
      <dgm:spPr/>
    </dgm:pt>
    <dgm:pt modelId="{FDC2BDA3-0671-4710-AFC7-75B9D0A63295}" type="pres">
      <dgm:prSet presAssocID="{73559CFE-3025-4C50-92E8-457428E9E68D}" presName="cycle" presStyleCnt="0"/>
      <dgm:spPr/>
    </dgm:pt>
    <dgm:pt modelId="{028062F3-B512-44A9-8231-6BDAA2166556}" type="pres">
      <dgm:prSet presAssocID="{73559CFE-3025-4C50-92E8-457428E9E68D}" presName="srcNode" presStyleLbl="node1" presStyleIdx="0" presStyleCnt="7"/>
      <dgm:spPr/>
    </dgm:pt>
    <dgm:pt modelId="{3434DAA0-4ACA-48E7-A3A0-255124825308}" type="pres">
      <dgm:prSet presAssocID="{73559CFE-3025-4C50-92E8-457428E9E68D}" presName="conn" presStyleLbl="parChTrans1D2" presStyleIdx="0" presStyleCnt="1"/>
      <dgm:spPr/>
      <dgm:t>
        <a:bodyPr/>
        <a:lstStyle/>
        <a:p>
          <a:endParaRPr lang="en-US"/>
        </a:p>
      </dgm:t>
    </dgm:pt>
    <dgm:pt modelId="{79994EE5-6D30-4ED0-8B95-4116E8402D0C}" type="pres">
      <dgm:prSet presAssocID="{73559CFE-3025-4C50-92E8-457428E9E68D}" presName="extraNode" presStyleLbl="node1" presStyleIdx="0" presStyleCnt="7"/>
      <dgm:spPr/>
    </dgm:pt>
    <dgm:pt modelId="{C086923F-763B-4E77-B889-0B8254FA2AA3}" type="pres">
      <dgm:prSet presAssocID="{73559CFE-3025-4C50-92E8-457428E9E68D}" presName="dstNode" presStyleLbl="node1" presStyleIdx="0" presStyleCnt="7"/>
      <dgm:spPr/>
    </dgm:pt>
    <dgm:pt modelId="{3511E035-6ED5-4A5C-BA0A-98EF7C80A5BC}" type="pres">
      <dgm:prSet presAssocID="{E5335885-2B7D-48BF-9C0D-5C44D0F0740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E9EE6-090E-4167-913C-FB3F82E45605}" type="pres">
      <dgm:prSet presAssocID="{E5335885-2B7D-48BF-9C0D-5C44D0F0740A}" presName="accent_1" presStyleCnt="0"/>
      <dgm:spPr/>
    </dgm:pt>
    <dgm:pt modelId="{8FC5058C-A5CB-427B-A71C-F49D3278E593}" type="pres">
      <dgm:prSet presAssocID="{E5335885-2B7D-48BF-9C0D-5C44D0F0740A}" presName="accentRepeatNode" presStyleLbl="solidFgAcc1" presStyleIdx="0" presStyleCnt="7"/>
      <dgm:spPr/>
    </dgm:pt>
    <dgm:pt modelId="{D2747D4A-264F-4F3F-A82A-1748563AA32A}" type="pres">
      <dgm:prSet presAssocID="{6B9CFD9D-5852-4D46-B167-BDC5B904679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ACDA-A5D1-4AAB-ACCF-257818D7E9C7}" type="pres">
      <dgm:prSet presAssocID="{6B9CFD9D-5852-4D46-B167-BDC5B904679A}" presName="accent_2" presStyleCnt="0"/>
      <dgm:spPr/>
    </dgm:pt>
    <dgm:pt modelId="{22D1EF47-CFD7-42EC-9EFA-1455411D67D0}" type="pres">
      <dgm:prSet presAssocID="{6B9CFD9D-5852-4D46-B167-BDC5B904679A}" presName="accentRepeatNode" presStyleLbl="solidFgAcc1" presStyleIdx="1" presStyleCnt="7"/>
      <dgm:spPr/>
    </dgm:pt>
    <dgm:pt modelId="{EFAF0139-A9AA-4F6A-83CF-EFFC233D4089}" type="pres">
      <dgm:prSet presAssocID="{A3455A35-4BBC-4838-8C27-6E16A581F62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52D30-022D-4F29-ABD4-164F6E29F5C3}" type="pres">
      <dgm:prSet presAssocID="{A3455A35-4BBC-4838-8C27-6E16A581F62F}" presName="accent_3" presStyleCnt="0"/>
      <dgm:spPr/>
    </dgm:pt>
    <dgm:pt modelId="{C0CCA940-404F-463C-A609-15267E077580}" type="pres">
      <dgm:prSet presAssocID="{A3455A35-4BBC-4838-8C27-6E16A581F62F}" presName="accentRepeatNode" presStyleLbl="solidFgAcc1" presStyleIdx="2" presStyleCnt="7"/>
      <dgm:spPr/>
    </dgm:pt>
    <dgm:pt modelId="{C71785A9-4897-4DC3-89E1-CECCF605F505}" type="pres">
      <dgm:prSet presAssocID="{BBD91015-E4A9-4ED8-A7F6-C2AC65A846DF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01EC3-BDAC-401F-9335-7A650A36A270}" type="pres">
      <dgm:prSet presAssocID="{BBD91015-E4A9-4ED8-A7F6-C2AC65A846DF}" presName="accent_4" presStyleCnt="0"/>
      <dgm:spPr/>
    </dgm:pt>
    <dgm:pt modelId="{B5C9872B-B67F-4D89-967D-B9B9C6514819}" type="pres">
      <dgm:prSet presAssocID="{BBD91015-E4A9-4ED8-A7F6-C2AC65A846DF}" presName="accentRepeatNode" presStyleLbl="solidFgAcc1" presStyleIdx="3" presStyleCnt="7"/>
      <dgm:spPr/>
    </dgm:pt>
    <dgm:pt modelId="{65521C19-6054-49D0-8591-F5B5EB9A4A64}" type="pres">
      <dgm:prSet presAssocID="{1F24DD07-C582-4045-8598-CEEE938026D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240EC-55E5-4001-8EA5-F59FC7D95265}" type="pres">
      <dgm:prSet presAssocID="{1F24DD07-C582-4045-8598-CEEE938026D1}" presName="accent_5" presStyleCnt="0"/>
      <dgm:spPr/>
    </dgm:pt>
    <dgm:pt modelId="{853DB792-6B95-4C20-91A4-D4A91BC2F9F7}" type="pres">
      <dgm:prSet presAssocID="{1F24DD07-C582-4045-8598-CEEE938026D1}" presName="accentRepeatNode" presStyleLbl="solidFgAcc1" presStyleIdx="4" presStyleCnt="7"/>
      <dgm:spPr/>
    </dgm:pt>
    <dgm:pt modelId="{192B03FB-3D67-4E84-953D-070FDED3AAD0}" type="pres">
      <dgm:prSet presAssocID="{B3666DF1-FADC-4CFB-A5D2-A97672F63E9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A344-78C3-4C5C-99A0-C892A604FF5C}" type="pres">
      <dgm:prSet presAssocID="{B3666DF1-FADC-4CFB-A5D2-A97672F63E96}" presName="accent_6" presStyleCnt="0"/>
      <dgm:spPr/>
    </dgm:pt>
    <dgm:pt modelId="{3CE4F700-9E95-44E1-A17F-630B68D9CE76}" type="pres">
      <dgm:prSet presAssocID="{B3666DF1-FADC-4CFB-A5D2-A97672F63E96}" presName="accentRepeatNode" presStyleLbl="solidFgAcc1" presStyleIdx="5" presStyleCnt="7"/>
      <dgm:spPr/>
    </dgm:pt>
    <dgm:pt modelId="{5804EAA4-63A2-475C-894C-535E12FF2BED}" type="pres">
      <dgm:prSet presAssocID="{8D335C02-5A78-4F94-8A00-526FADA7D74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382D9-BE8A-409E-91A3-4D77D8037F1F}" type="pres">
      <dgm:prSet presAssocID="{8D335C02-5A78-4F94-8A00-526FADA7D74F}" presName="accent_7" presStyleCnt="0"/>
      <dgm:spPr/>
    </dgm:pt>
    <dgm:pt modelId="{E42EF72D-1DE1-483A-8026-10FB63735F6A}" type="pres">
      <dgm:prSet presAssocID="{8D335C02-5A78-4F94-8A00-526FADA7D74F}" presName="accentRepeatNode" presStyleLbl="solidFgAcc1" presStyleIdx="6" presStyleCnt="7"/>
      <dgm:spPr/>
    </dgm:pt>
  </dgm:ptLst>
  <dgm:cxnLst>
    <dgm:cxn modelId="{C91CDA78-C367-4A53-81A4-B2F2FA2B7AC2}" srcId="{73559CFE-3025-4C50-92E8-457428E9E68D}" destId="{8D335C02-5A78-4F94-8A00-526FADA7D74F}" srcOrd="6" destOrd="0" parTransId="{99FF72DB-1645-47CA-B365-7364FA579DCB}" sibTransId="{A87A210E-DD46-4856-AAD8-F501FC8016E8}"/>
    <dgm:cxn modelId="{22994787-AD1E-4234-A584-1FEAD3B2A47B}" type="presOf" srcId="{E5335885-2B7D-48BF-9C0D-5C44D0F0740A}" destId="{3511E035-6ED5-4A5C-BA0A-98EF7C80A5BC}" srcOrd="0" destOrd="0" presId="urn:microsoft.com/office/officeart/2008/layout/VerticalCurvedList"/>
    <dgm:cxn modelId="{73699E95-F21A-44DF-BF36-1DB9818D6858}" type="presOf" srcId="{1F24DD07-C582-4045-8598-CEEE938026D1}" destId="{65521C19-6054-49D0-8591-F5B5EB9A4A64}" srcOrd="0" destOrd="0" presId="urn:microsoft.com/office/officeart/2008/layout/VerticalCurvedList"/>
    <dgm:cxn modelId="{55819FDB-43C1-418F-B18B-6177CDD63AA5}" srcId="{73559CFE-3025-4C50-92E8-457428E9E68D}" destId="{A3455A35-4BBC-4838-8C27-6E16A581F62F}" srcOrd="2" destOrd="0" parTransId="{89605403-0232-43DF-AF99-CE636BFA060B}" sibTransId="{6A288B8C-31D7-4B53-9D9E-408236FEBF46}"/>
    <dgm:cxn modelId="{32006630-2001-43DB-8DC8-D7BAC52CA922}" srcId="{73559CFE-3025-4C50-92E8-457428E9E68D}" destId="{1F24DD07-C582-4045-8598-CEEE938026D1}" srcOrd="4" destOrd="0" parTransId="{BE80E6AA-00BA-425D-A496-2F1A79775763}" sibTransId="{816D197F-93E1-4B9E-A5F6-0CC1089C12EA}"/>
    <dgm:cxn modelId="{AA64F305-8853-45DC-BDC1-3F58E0941AB6}" type="presOf" srcId="{B3666DF1-FADC-4CFB-A5D2-A97672F63E96}" destId="{192B03FB-3D67-4E84-953D-070FDED3AAD0}" srcOrd="0" destOrd="0" presId="urn:microsoft.com/office/officeart/2008/layout/VerticalCurvedList"/>
    <dgm:cxn modelId="{9C44E51D-466D-4671-8823-D61E3160263D}" type="presOf" srcId="{A3455A35-4BBC-4838-8C27-6E16A581F62F}" destId="{EFAF0139-A9AA-4F6A-83CF-EFFC233D4089}" srcOrd="0" destOrd="0" presId="urn:microsoft.com/office/officeart/2008/layout/VerticalCurvedList"/>
    <dgm:cxn modelId="{0CCE8069-3FBE-4B58-B1BF-19BC650FDCB9}" type="presOf" srcId="{BBD91015-E4A9-4ED8-A7F6-C2AC65A846DF}" destId="{C71785A9-4897-4DC3-89E1-CECCF605F505}" srcOrd="0" destOrd="0" presId="urn:microsoft.com/office/officeart/2008/layout/VerticalCurvedList"/>
    <dgm:cxn modelId="{A05F8DAC-AF8D-40BC-9D3F-EDAAEE079C62}" srcId="{73559CFE-3025-4C50-92E8-457428E9E68D}" destId="{BBD91015-E4A9-4ED8-A7F6-C2AC65A846DF}" srcOrd="3" destOrd="0" parTransId="{4A0741F4-D35B-4474-879C-E050C56DBB10}" sibTransId="{5C41B8C1-DA76-4188-A07B-7724E2E9A262}"/>
    <dgm:cxn modelId="{AA00A304-7B9E-4335-BE99-76F42EE829AF}" type="presOf" srcId="{6B9CFD9D-5852-4D46-B167-BDC5B904679A}" destId="{D2747D4A-264F-4F3F-A82A-1748563AA32A}" srcOrd="0" destOrd="0" presId="urn:microsoft.com/office/officeart/2008/layout/VerticalCurvedList"/>
    <dgm:cxn modelId="{C8CF025E-A477-4852-A1E2-F4826226EA8D}" type="presOf" srcId="{8D335C02-5A78-4F94-8A00-526FADA7D74F}" destId="{5804EAA4-63A2-475C-894C-535E12FF2BED}" srcOrd="0" destOrd="0" presId="urn:microsoft.com/office/officeart/2008/layout/VerticalCurvedList"/>
    <dgm:cxn modelId="{1633FCD1-48FA-49ED-989F-C86B5D03FFE7}" srcId="{73559CFE-3025-4C50-92E8-457428E9E68D}" destId="{6B9CFD9D-5852-4D46-B167-BDC5B904679A}" srcOrd="1" destOrd="0" parTransId="{A9A25D60-B38E-414D-8721-E269E5008B6C}" sibTransId="{BFAD4380-47B0-42DF-9D6E-98999FF3FD59}"/>
    <dgm:cxn modelId="{83B03E3F-DEEC-40D7-8A78-EBE9D407553F}" srcId="{73559CFE-3025-4C50-92E8-457428E9E68D}" destId="{B3666DF1-FADC-4CFB-A5D2-A97672F63E96}" srcOrd="5" destOrd="0" parTransId="{AC2F9295-F513-40F3-A5B7-5950364B18F1}" sibTransId="{6D95C1C5-8B3A-4F32-8949-15695176CBFF}"/>
    <dgm:cxn modelId="{81E0CFBE-5081-4F28-90E8-5A023DC1174B}" type="presOf" srcId="{73559CFE-3025-4C50-92E8-457428E9E68D}" destId="{15C89376-6D71-4348-8D34-89E828D0F47B}" srcOrd="0" destOrd="0" presId="urn:microsoft.com/office/officeart/2008/layout/VerticalCurvedList"/>
    <dgm:cxn modelId="{64884769-10C6-432A-8F08-CEB9ABB487D9}" srcId="{73559CFE-3025-4C50-92E8-457428E9E68D}" destId="{E5335885-2B7D-48BF-9C0D-5C44D0F0740A}" srcOrd="0" destOrd="0" parTransId="{D01E8DC8-82ED-413C-82DF-B86E9778F5BD}" sibTransId="{9A133957-64FF-47D6-83A7-7082E68FF440}"/>
    <dgm:cxn modelId="{90461B8D-A334-4F81-A6FD-E4F2489F6C66}" type="presOf" srcId="{9A133957-64FF-47D6-83A7-7082E68FF440}" destId="{3434DAA0-4ACA-48E7-A3A0-255124825308}" srcOrd="0" destOrd="0" presId="urn:microsoft.com/office/officeart/2008/layout/VerticalCurvedList"/>
    <dgm:cxn modelId="{D2733F5A-F79D-422B-AB42-1929CC39BE2F}" type="presParOf" srcId="{15C89376-6D71-4348-8D34-89E828D0F47B}" destId="{751E042B-18C5-4B56-9175-13927CBF414A}" srcOrd="0" destOrd="0" presId="urn:microsoft.com/office/officeart/2008/layout/VerticalCurvedList"/>
    <dgm:cxn modelId="{DE434564-B29D-44B6-A603-DFE673F111C5}" type="presParOf" srcId="{751E042B-18C5-4B56-9175-13927CBF414A}" destId="{FDC2BDA3-0671-4710-AFC7-75B9D0A63295}" srcOrd="0" destOrd="0" presId="urn:microsoft.com/office/officeart/2008/layout/VerticalCurvedList"/>
    <dgm:cxn modelId="{2562229A-ED02-4FED-9E19-6E29862A401E}" type="presParOf" srcId="{FDC2BDA3-0671-4710-AFC7-75B9D0A63295}" destId="{028062F3-B512-44A9-8231-6BDAA2166556}" srcOrd="0" destOrd="0" presId="urn:microsoft.com/office/officeart/2008/layout/VerticalCurvedList"/>
    <dgm:cxn modelId="{86F36883-E350-4C01-80B9-FE969466F2AF}" type="presParOf" srcId="{FDC2BDA3-0671-4710-AFC7-75B9D0A63295}" destId="{3434DAA0-4ACA-48E7-A3A0-255124825308}" srcOrd="1" destOrd="0" presId="urn:microsoft.com/office/officeart/2008/layout/VerticalCurvedList"/>
    <dgm:cxn modelId="{F35DDAE6-D3E1-4A90-AC4D-CA7841533806}" type="presParOf" srcId="{FDC2BDA3-0671-4710-AFC7-75B9D0A63295}" destId="{79994EE5-6D30-4ED0-8B95-4116E8402D0C}" srcOrd="2" destOrd="0" presId="urn:microsoft.com/office/officeart/2008/layout/VerticalCurvedList"/>
    <dgm:cxn modelId="{C254ABBA-D31F-47ED-BE2C-A9F0592ABCEA}" type="presParOf" srcId="{FDC2BDA3-0671-4710-AFC7-75B9D0A63295}" destId="{C086923F-763B-4E77-B889-0B8254FA2AA3}" srcOrd="3" destOrd="0" presId="urn:microsoft.com/office/officeart/2008/layout/VerticalCurvedList"/>
    <dgm:cxn modelId="{28346513-5B82-4A69-AC9D-FCABD88F1277}" type="presParOf" srcId="{751E042B-18C5-4B56-9175-13927CBF414A}" destId="{3511E035-6ED5-4A5C-BA0A-98EF7C80A5BC}" srcOrd="1" destOrd="0" presId="urn:microsoft.com/office/officeart/2008/layout/VerticalCurvedList"/>
    <dgm:cxn modelId="{7F2CA914-8F2B-4623-B4FA-0CA9B817245B}" type="presParOf" srcId="{751E042B-18C5-4B56-9175-13927CBF414A}" destId="{69EE9EE6-090E-4167-913C-FB3F82E45605}" srcOrd="2" destOrd="0" presId="urn:microsoft.com/office/officeart/2008/layout/VerticalCurvedList"/>
    <dgm:cxn modelId="{3C7F393C-2327-483F-894A-E0C214AAC9EF}" type="presParOf" srcId="{69EE9EE6-090E-4167-913C-FB3F82E45605}" destId="{8FC5058C-A5CB-427B-A71C-F49D3278E593}" srcOrd="0" destOrd="0" presId="urn:microsoft.com/office/officeart/2008/layout/VerticalCurvedList"/>
    <dgm:cxn modelId="{BFA09BE9-2BDC-4E65-BF62-85D0D3168A17}" type="presParOf" srcId="{751E042B-18C5-4B56-9175-13927CBF414A}" destId="{D2747D4A-264F-4F3F-A82A-1748563AA32A}" srcOrd="3" destOrd="0" presId="urn:microsoft.com/office/officeart/2008/layout/VerticalCurvedList"/>
    <dgm:cxn modelId="{BFA8CB97-F687-417D-8E38-2DED001C8E04}" type="presParOf" srcId="{751E042B-18C5-4B56-9175-13927CBF414A}" destId="{D4C1ACDA-A5D1-4AAB-ACCF-257818D7E9C7}" srcOrd="4" destOrd="0" presId="urn:microsoft.com/office/officeart/2008/layout/VerticalCurvedList"/>
    <dgm:cxn modelId="{CE7AE358-66B5-4638-A24D-B2A3A761BCBB}" type="presParOf" srcId="{D4C1ACDA-A5D1-4AAB-ACCF-257818D7E9C7}" destId="{22D1EF47-CFD7-42EC-9EFA-1455411D67D0}" srcOrd="0" destOrd="0" presId="urn:microsoft.com/office/officeart/2008/layout/VerticalCurvedList"/>
    <dgm:cxn modelId="{33AC716F-0851-413B-A2E5-C7DA7005D9E8}" type="presParOf" srcId="{751E042B-18C5-4B56-9175-13927CBF414A}" destId="{EFAF0139-A9AA-4F6A-83CF-EFFC233D4089}" srcOrd="5" destOrd="0" presId="urn:microsoft.com/office/officeart/2008/layout/VerticalCurvedList"/>
    <dgm:cxn modelId="{5C644DF6-D90E-4223-8461-BB4F3A413209}" type="presParOf" srcId="{751E042B-18C5-4B56-9175-13927CBF414A}" destId="{F0952D30-022D-4F29-ABD4-164F6E29F5C3}" srcOrd="6" destOrd="0" presId="urn:microsoft.com/office/officeart/2008/layout/VerticalCurvedList"/>
    <dgm:cxn modelId="{DFFDC919-1C11-4519-9EEC-BC4140A18E3E}" type="presParOf" srcId="{F0952D30-022D-4F29-ABD4-164F6E29F5C3}" destId="{C0CCA940-404F-463C-A609-15267E077580}" srcOrd="0" destOrd="0" presId="urn:microsoft.com/office/officeart/2008/layout/VerticalCurvedList"/>
    <dgm:cxn modelId="{1257D2F2-0793-46F4-8625-C8405128536B}" type="presParOf" srcId="{751E042B-18C5-4B56-9175-13927CBF414A}" destId="{C71785A9-4897-4DC3-89E1-CECCF605F505}" srcOrd="7" destOrd="0" presId="urn:microsoft.com/office/officeart/2008/layout/VerticalCurvedList"/>
    <dgm:cxn modelId="{43C14527-C9EF-4FB7-8F2E-98AD539316EB}" type="presParOf" srcId="{751E042B-18C5-4B56-9175-13927CBF414A}" destId="{39001EC3-BDAC-401F-9335-7A650A36A270}" srcOrd="8" destOrd="0" presId="urn:microsoft.com/office/officeart/2008/layout/VerticalCurvedList"/>
    <dgm:cxn modelId="{38450948-B2C2-4293-86F8-2D54F6626050}" type="presParOf" srcId="{39001EC3-BDAC-401F-9335-7A650A36A270}" destId="{B5C9872B-B67F-4D89-967D-B9B9C6514819}" srcOrd="0" destOrd="0" presId="urn:microsoft.com/office/officeart/2008/layout/VerticalCurvedList"/>
    <dgm:cxn modelId="{ECFD9817-6464-4AA2-8498-0BD5D123DF01}" type="presParOf" srcId="{751E042B-18C5-4B56-9175-13927CBF414A}" destId="{65521C19-6054-49D0-8591-F5B5EB9A4A64}" srcOrd="9" destOrd="0" presId="urn:microsoft.com/office/officeart/2008/layout/VerticalCurvedList"/>
    <dgm:cxn modelId="{CB026945-E961-453F-82F3-6FF76802090C}" type="presParOf" srcId="{751E042B-18C5-4B56-9175-13927CBF414A}" destId="{E03240EC-55E5-4001-8EA5-F59FC7D95265}" srcOrd="10" destOrd="0" presId="urn:microsoft.com/office/officeart/2008/layout/VerticalCurvedList"/>
    <dgm:cxn modelId="{8469461C-CF48-410F-93CD-EE96EB485B1C}" type="presParOf" srcId="{E03240EC-55E5-4001-8EA5-F59FC7D95265}" destId="{853DB792-6B95-4C20-91A4-D4A91BC2F9F7}" srcOrd="0" destOrd="0" presId="urn:microsoft.com/office/officeart/2008/layout/VerticalCurvedList"/>
    <dgm:cxn modelId="{13EBD23E-8285-490A-9BEA-484BD56583C1}" type="presParOf" srcId="{751E042B-18C5-4B56-9175-13927CBF414A}" destId="{192B03FB-3D67-4E84-953D-070FDED3AAD0}" srcOrd="11" destOrd="0" presId="urn:microsoft.com/office/officeart/2008/layout/VerticalCurvedList"/>
    <dgm:cxn modelId="{55A77CFF-7F64-4084-9EC4-34C67A820817}" type="presParOf" srcId="{751E042B-18C5-4B56-9175-13927CBF414A}" destId="{FFC3A344-78C3-4C5C-99A0-C892A604FF5C}" srcOrd="12" destOrd="0" presId="urn:microsoft.com/office/officeart/2008/layout/VerticalCurvedList"/>
    <dgm:cxn modelId="{53DE6956-78F2-401D-BB16-FC492ACE7EE4}" type="presParOf" srcId="{FFC3A344-78C3-4C5C-99A0-C892A604FF5C}" destId="{3CE4F700-9E95-44E1-A17F-630B68D9CE76}" srcOrd="0" destOrd="0" presId="urn:microsoft.com/office/officeart/2008/layout/VerticalCurvedList"/>
    <dgm:cxn modelId="{660E07EE-F8E0-4859-BD99-80502A893CB7}" type="presParOf" srcId="{751E042B-18C5-4B56-9175-13927CBF414A}" destId="{5804EAA4-63A2-475C-894C-535E12FF2BED}" srcOrd="13" destOrd="0" presId="urn:microsoft.com/office/officeart/2008/layout/VerticalCurvedList"/>
    <dgm:cxn modelId="{143B2738-BC52-49F5-BB52-F487B0085062}" type="presParOf" srcId="{751E042B-18C5-4B56-9175-13927CBF414A}" destId="{517382D9-BE8A-409E-91A3-4D77D8037F1F}" srcOrd="14" destOrd="0" presId="urn:microsoft.com/office/officeart/2008/layout/VerticalCurvedList"/>
    <dgm:cxn modelId="{584F1DF9-DEC4-4403-A900-C61F62BA633C}" type="presParOf" srcId="{517382D9-BE8A-409E-91A3-4D77D8037F1F}" destId="{E42EF72D-1DE1-483A-8026-10FB63735F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332E1E-D9CE-4941-BA46-9600E3BD98CF}" type="doc">
      <dgm:prSet loTypeId="urn:microsoft.com/office/officeart/2008/layout/VerticalCircleList" loCatId="list" qsTypeId="urn:microsoft.com/office/officeart/2005/8/quickstyle/3d1" qsCatId="3D" csTypeId="urn:microsoft.com/office/officeart/2005/8/colors/accent1_5" csCatId="accent1" phldr="1"/>
      <dgm:spPr/>
    </dgm:pt>
    <dgm:pt modelId="{0F457B2D-0AF0-4ED5-BE44-96003C9494A2}">
      <dgm:prSet phldrT="[Text]" custT="1"/>
      <dgm:spPr/>
      <dgm:t>
        <a:bodyPr/>
        <a:lstStyle/>
        <a:p>
          <a:r>
            <a:rPr lang="fa-IR" sz="3200" b="1" dirty="0" smtClean="0">
              <a:cs typeface="2  Bardiya" panose="00000400000000000000" pitchFamily="2" charset="-78"/>
            </a:rPr>
            <a:t>محاسبه</a:t>
          </a:r>
          <a:r>
            <a:rPr lang="fa-IR" sz="2800" b="1" dirty="0" smtClean="0">
              <a:cs typeface="2  Bardiya" panose="00000400000000000000" pitchFamily="2" charset="-78"/>
            </a:rPr>
            <a:t> </a:t>
          </a:r>
          <a:r>
            <a:rPr lang="fa-IR" sz="3200" b="1" dirty="0" smtClean="0">
              <a:cs typeface="2  Bardiya" panose="00000400000000000000" pitchFamily="2" charset="-78"/>
            </a:rPr>
            <a:t>معدل</a:t>
          </a:r>
          <a:endParaRPr lang="en-US" sz="2800" b="1" dirty="0">
            <a:cs typeface="2  Bardiya" panose="00000400000000000000" pitchFamily="2" charset="-78"/>
          </a:endParaRPr>
        </a:p>
      </dgm:t>
    </dgm:pt>
    <dgm:pt modelId="{C5A32C98-5144-4473-B807-424FD1821979}" type="parTrans" cxnId="{7398BE20-5A94-4C09-B361-845BD86F1CBC}">
      <dgm:prSet/>
      <dgm:spPr/>
      <dgm:t>
        <a:bodyPr/>
        <a:lstStyle/>
        <a:p>
          <a:endParaRPr lang="en-US" sz="2400"/>
        </a:p>
      </dgm:t>
    </dgm:pt>
    <dgm:pt modelId="{1F4CAEDB-B402-4A60-A00E-F150A52E26A9}" type="sibTrans" cxnId="{7398BE20-5A94-4C09-B361-845BD86F1CBC}">
      <dgm:prSet/>
      <dgm:spPr/>
      <dgm:t>
        <a:bodyPr/>
        <a:lstStyle/>
        <a:p>
          <a:endParaRPr lang="en-US" sz="2400"/>
        </a:p>
      </dgm:t>
    </dgm:pt>
    <dgm:pt modelId="{2CBC553D-E369-410B-896D-339BAF04B610}" type="pres">
      <dgm:prSet presAssocID="{61332E1E-D9CE-4941-BA46-9600E3BD98CF}" presName="Name0" presStyleCnt="0">
        <dgm:presLayoutVars>
          <dgm:dir/>
        </dgm:presLayoutVars>
      </dgm:prSet>
      <dgm:spPr/>
    </dgm:pt>
    <dgm:pt modelId="{52FB103E-E7EA-49F2-A775-1DD7D2BD3495}" type="pres">
      <dgm:prSet presAssocID="{0F457B2D-0AF0-4ED5-BE44-96003C9494A2}" presName="noChildren" presStyleCnt="0"/>
      <dgm:spPr/>
    </dgm:pt>
    <dgm:pt modelId="{71F197BC-7C50-4DD3-B61C-21333E37286C}" type="pres">
      <dgm:prSet presAssocID="{0F457B2D-0AF0-4ED5-BE44-96003C9494A2}" presName="gap" presStyleCnt="0"/>
      <dgm:spPr/>
    </dgm:pt>
    <dgm:pt modelId="{25C12454-8FB2-4330-A157-9303ED18BD76}" type="pres">
      <dgm:prSet presAssocID="{0F457B2D-0AF0-4ED5-BE44-96003C9494A2}" presName="medCircle2" presStyleLbl="vennNode1" presStyleIdx="0" presStyleCnt="1"/>
      <dgm:spPr>
        <a:solidFill>
          <a:srgbClr val="00B050">
            <a:alpha val="50000"/>
          </a:srgbClr>
        </a:solidFill>
      </dgm:spPr>
    </dgm:pt>
    <dgm:pt modelId="{A05D6D18-FFE3-4225-9306-E61CCBDCA475}" type="pres">
      <dgm:prSet presAssocID="{0F457B2D-0AF0-4ED5-BE44-96003C9494A2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7398BE20-5A94-4C09-B361-845BD86F1CBC}" srcId="{61332E1E-D9CE-4941-BA46-9600E3BD98CF}" destId="{0F457B2D-0AF0-4ED5-BE44-96003C9494A2}" srcOrd="0" destOrd="0" parTransId="{C5A32C98-5144-4473-B807-424FD1821979}" sibTransId="{1F4CAEDB-B402-4A60-A00E-F150A52E26A9}"/>
    <dgm:cxn modelId="{366ACB8F-375D-4507-85A8-090D9DD30559}" type="presOf" srcId="{61332E1E-D9CE-4941-BA46-9600E3BD98CF}" destId="{2CBC553D-E369-410B-896D-339BAF04B610}" srcOrd="0" destOrd="0" presId="urn:microsoft.com/office/officeart/2008/layout/VerticalCircleList"/>
    <dgm:cxn modelId="{FF1250D5-0140-4986-A263-66B9C5C61BC2}" type="presOf" srcId="{0F457B2D-0AF0-4ED5-BE44-96003C9494A2}" destId="{A05D6D18-FFE3-4225-9306-E61CCBDCA475}" srcOrd="0" destOrd="0" presId="urn:microsoft.com/office/officeart/2008/layout/VerticalCircleList"/>
    <dgm:cxn modelId="{42764281-05B8-47D2-88E6-423B61D2835C}" type="presParOf" srcId="{2CBC553D-E369-410B-896D-339BAF04B610}" destId="{52FB103E-E7EA-49F2-A775-1DD7D2BD3495}" srcOrd="0" destOrd="0" presId="urn:microsoft.com/office/officeart/2008/layout/VerticalCircleList"/>
    <dgm:cxn modelId="{6EC50829-7B9A-411A-A152-A25BB9D74703}" type="presParOf" srcId="{52FB103E-E7EA-49F2-A775-1DD7D2BD3495}" destId="{71F197BC-7C50-4DD3-B61C-21333E37286C}" srcOrd="0" destOrd="0" presId="urn:microsoft.com/office/officeart/2008/layout/VerticalCircleList"/>
    <dgm:cxn modelId="{9FA60E9F-9126-4397-962A-BE0E6E7594AD}" type="presParOf" srcId="{52FB103E-E7EA-49F2-A775-1DD7D2BD3495}" destId="{25C12454-8FB2-4330-A157-9303ED18BD76}" srcOrd="1" destOrd="0" presId="urn:microsoft.com/office/officeart/2008/layout/VerticalCircleList"/>
    <dgm:cxn modelId="{EB24B049-CA5B-4521-8C61-8E7CDE3E2CDE}" type="presParOf" srcId="{52FB103E-E7EA-49F2-A775-1DD7D2BD3495}" destId="{A05D6D18-FFE3-4225-9306-E61CCBDCA47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559CFE-3025-4C50-92E8-457428E9E68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5335885-2B7D-48BF-9C0D-5C44D0F0740A}">
      <dgm:prSet phldrT="[Text]"/>
      <dgm:spPr/>
      <dgm:t>
        <a:bodyPr/>
        <a:lstStyle/>
        <a:p>
          <a:r>
            <a:rPr lang="fa-IR" dirty="0" smtClean="0"/>
            <a:t>سمت/شغل</a:t>
          </a:r>
          <a:endParaRPr lang="en-US" dirty="0"/>
        </a:p>
      </dgm:t>
    </dgm:pt>
    <dgm:pt modelId="{D01E8DC8-82ED-413C-82DF-B86E9778F5BD}" type="parTrans" cxnId="{64884769-10C6-432A-8F08-CEB9ABB487D9}">
      <dgm:prSet/>
      <dgm:spPr/>
      <dgm:t>
        <a:bodyPr/>
        <a:lstStyle/>
        <a:p>
          <a:endParaRPr lang="en-US"/>
        </a:p>
      </dgm:t>
    </dgm:pt>
    <dgm:pt modelId="{9A133957-64FF-47D6-83A7-7082E68FF440}" type="sibTrans" cxnId="{64884769-10C6-432A-8F08-CEB9ABB487D9}">
      <dgm:prSet/>
      <dgm:spPr/>
      <dgm:t>
        <a:bodyPr/>
        <a:lstStyle/>
        <a:p>
          <a:endParaRPr lang="en-US"/>
        </a:p>
      </dgm:t>
    </dgm:pt>
    <dgm:pt modelId="{6B9CFD9D-5852-4D46-B167-BDC5B904679A}">
      <dgm:prSet phldrT="[Text]"/>
      <dgm:spPr/>
      <dgm:t>
        <a:bodyPr/>
        <a:lstStyle/>
        <a:p>
          <a:r>
            <a:rPr lang="fa-IR" dirty="0" smtClean="0"/>
            <a:t>حقوق پایه</a:t>
          </a:r>
          <a:endParaRPr lang="en-US" dirty="0"/>
        </a:p>
      </dgm:t>
    </dgm:pt>
    <dgm:pt modelId="{A9A25D60-B38E-414D-8721-E269E5008B6C}" type="parTrans" cxnId="{1633FCD1-48FA-49ED-989F-C86B5D03FFE7}">
      <dgm:prSet/>
      <dgm:spPr/>
      <dgm:t>
        <a:bodyPr/>
        <a:lstStyle/>
        <a:p>
          <a:endParaRPr lang="en-US"/>
        </a:p>
      </dgm:t>
    </dgm:pt>
    <dgm:pt modelId="{BFAD4380-47B0-42DF-9D6E-98999FF3FD59}" type="sibTrans" cxnId="{1633FCD1-48FA-49ED-989F-C86B5D03FFE7}">
      <dgm:prSet/>
      <dgm:spPr/>
      <dgm:t>
        <a:bodyPr/>
        <a:lstStyle/>
        <a:p>
          <a:endParaRPr lang="en-US"/>
        </a:p>
      </dgm:t>
    </dgm:pt>
    <dgm:pt modelId="{C021C69B-13F0-41D0-B6C7-40FA395AFAB7}">
      <dgm:prSet phldrT="[Text]"/>
      <dgm:spPr/>
      <dgm:t>
        <a:bodyPr/>
        <a:lstStyle/>
        <a:p>
          <a:r>
            <a:rPr lang="fa-IR" dirty="0" smtClean="0"/>
            <a:t>مدرک</a:t>
          </a:r>
          <a:endParaRPr lang="en-US" dirty="0"/>
        </a:p>
      </dgm:t>
    </dgm:pt>
    <dgm:pt modelId="{9B6358A9-4741-4D09-9B69-939B8402B077}" type="parTrans" cxnId="{2FF76A00-3FE4-4C9F-A755-E3EF3D597C15}">
      <dgm:prSet/>
      <dgm:spPr/>
      <dgm:t>
        <a:bodyPr/>
        <a:lstStyle/>
        <a:p>
          <a:endParaRPr lang="en-US"/>
        </a:p>
      </dgm:t>
    </dgm:pt>
    <dgm:pt modelId="{EA873C04-7CCF-4F04-A4D9-A13A6124199B}" type="sibTrans" cxnId="{2FF76A00-3FE4-4C9F-A755-E3EF3D597C15}">
      <dgm:prSet/>
      <dgm:spPr/>
      <dgm:t>
        <a:bodyPr/>
        <a:lstStyle/>
        <a:p>
          <a:endParaRPr lang="en-US"/>
        </a:p>
      </dgm:t>
    </dgm:pt>
    <dgm:pt modelId="{15C89376-6D71-4348-8D34-89E828D0F47B}" type="pres">
      <dgm:prSet presAssocID="{73559CFE-3025-4C50-92E8-457428E9E6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1E042B-18C5-4B56-9175-13927CBF414A}" type="pres">
      <dgm:prSet presAssocID="{73559CFE-3025-4C50-92E8-457428E9E68D}" presName="Name1" presStyleCnt="0"/>
      <dgm:spPr/>
    </dgm:pt>
    <dgm:pt modelId="{FDC2BDA3-0671-4710-AFC7-75B9D0A63295}" type="pres">
      <dgm:prSet presAssocID="{73559CFE-3025-4C50-92E8-457428E9E68D}" presName="cycle" presStyleCnt="0"/>
      <dgm:spPr/>
    </dgm:pt>
    <dgm:pt modelId="{028062F3-B512-44A9-8231-6BDAA2166556}" type="pres">
      <dgm:prSet presAssocID="{73559CFE-3025-4C50-92E8-457428E9E68D}" presName="srcNode" presStyleLbl="node1" presStyleIdx="0" presStyleCnt="3"/>
      <dgm:spPr/>
    </dgm:pt>
    <dgm:pt modelId="{3434DAA0-4ACA-48E7-A3A0-255124825308}" type="pres">
      <dgm:prSet presAssocID="{73559CFE-3025-4C50-92E8-457428E9E68D}" presName="conn" presStyleLbl="parChTrans1D2" presStyleIdx="0" presStyleCnt="1"/>
      <dgm:spPr/>
      <dgm:t>
        <a:bodyPr/>
        <a:lstStyle/>
        <a:p>
          <a:endParaRPr lang="en-US"/>
        </a:p>
      </dgm:t>
    </dgm:pt>
    <dgm:pt modelId="{79994EE5-6D30-4ED0-8B95-4116E8402D0C}" type="pres">
      <dgm:prSet presAssocID="{73559CFE-3025-4C50-92E8-457428E9E68D}" presName="extraNode" presStyleLbl="node1" presStyleIdx="0" presStyleCnt="3"/>
      <dgm:spPr/>
    </dgm:pt>
    <dgm:pt modelId="{C086923F-763B-4E77-B889-0B8254FA2AA3}" type="pres">
      <dgm:prSet presAssocID="{73559CFE-3025-4C50-92E8-457428E9E68D}" presName="dstNode" presStyleLbl="node1" presStyleIdx="0" presStyleCnt="3"/>
      <dgm:spPr/>
    </dgm:pt>
    <dgm:pt modelId="{3511E035-6ED5-4A5C-BA0A-98EF7C80A5BC}" type="pres">
      <dgm:prSet presAssocID="{E5335885-2B7D-48BF-9C0D-5C44D0F0740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E9EE6-090E-4167-913C-FB3F82E45605}" type="pres">
      <dgm:prSet presAssocID="{E5335885-2B7D-48BF-9C0D-5C44D0F0740A}" presName="accent_1" presStyleCnt="0"/>
      <dgm:spPr/>
    </dgm:pt>
    <dgm:pt modelId="{8FC5058C-A5CB-427B-A71C-F49D3278E593}" type="pres">
      <dgm:prSet presAssocID="{E5335885-2B7D-48BF-9C0D-5C44D0F0740A}" presName="accentRepeatNode" presStyleLbl="solidFgAcc1" presStyleIdx="0" presStyleCnt="3"/>
      <dgm:spPr/>
    </dgm:pt>
    <dgm:pt modelId="{88A93C49-4C0B-4021-8B1B-E302D51FDFD4}" type="pres">
      <dgm:prSet presAssocID="{C021C69B-13F0-41D0-B6C7-40FA395AFAB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59A47-3C41-4049-876B-854B1459B1DE}" type="pres">
      <dgm:prSet presAssocID="{C021C69B-13F0-41D0-B6C7-40FA395AFAB7}" presName="accent_2" presStyleCnt="0"/>
      <dgm:spPr/>
    </dgm:pt>
    <dgm:pt modelId="{CD23489C-430A-45AA-A3EE-7FDA4C6D53D2}" type="pres">
      <dgm:prSet presAssocID="{C021C69B-13F0-41D0-B6C7-40FA395AFAB7}" presName="accentRepeatNode" presStyleLbl="solidFgAcc1" presStyleIdx="1" presStyleCnt="3"/>
      <dgm:spPr/>
    </dgm:pt>
    <dgm:pt modelId="{213DD4D1-4173-481E-8716-DB11457ED2B1}" type="pres">
      <dgm:prSet presAssocID="{6B9CFD9D-5852-4D46-B167-BDC5B904679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6C0FF-F55C-44D8-828E-0A11FBA96AB9}" type="pres">
      <dgm:prSet presAssocID="{6B9CFD9D-5852-4D46-B167-BDC5B904679A}" presName="accent_3" presStyleCnt="0"/>
      <dgm:spPr/>
    </dgm:pt>
    <dgm:pt modelId="{22D1EF47-CFD7-42EC-9EFA-1455411D67D0}" type="pres">
      <dgm:prSet presAssocID="{6B9CFD9D-5852-4D46-B167-BDC5B904679A}" presName="accentRepeatNode" presStyleLbl="solidFgAcc1" presStyleIdx="2" presStyleCnt="3"/>
      <dgm:spPr/>
    </dgm:pt>
  </dgm:ptLst>
  <dgm:cxnLst>
    <dgm:cxn modelId="{64884769-10C6-432A-8F08-CEB9ABB487D9}" srcId="{73559CFE-3025-4C50-92E8-457428E9E68D}" destId="{E5335885-2B7D-48BF-9C0D-5C44D0F0740A}" srcOrd="0" destOrd="0" parTransId="{D01E8DC8-82ED-413C-82DF-B86E9778F5BD}" sibTransId="{9A133957-64FF-47D6-83A7-7082E68FF440}"/>
    <dgm:cxn modelId="{2FF76A00-3FE4-4C9F-A755-E3EF3D597C15}" srcId="{73559CFE-3025-4C50-92E8-457428E9E68D}" destId="{C021C69B-13F0-41D0-B6C7-40FA395AFAB7}" srcOrd="1" destOrd="0" parTransId="{9B6358A9-4741-4D09-9B69-939B8402B077}" sibTransId="{EA873C04-7CCF-4F04-A4D9-A13A6124199B}"/>
    <dgm:cxn modelId="{382646ED-6790-4717-BBA9-5C8B46519EDB}" type="presOf" srcId="{6B9CFD9D-5852-4D46-B167-BDC5B904679A}" destId="{213DD4D1-4173-481E-8716-DB11457ED2B1}" srcOrd="0" destOrd="0" presId="urn:microsoft.com/office/officeart/2008/layout/VerticalCurvedList"/>
    <dgm:cxn modelId="{8E7D72EF-6FE8-4CD5-8140-6A685A6071A8}" type="presOf" srcId="{C021C69B-13F0-41D0-B6C7-40FA395AFAB7}" destId="{88A93C49-4C0B-4021-8B1B-E302D51FDFD4}" srcOrd="0" destOrd="0" presId="urn:microsoft.com/office/officeart/2008/layout/VerticalCurvedList"/>
    <dgm:cxn modelId="{81E0CFBE-5081-4F28-90E8-5A023DC1174B}" type="presOf" srcId="{73559CFE-3025-4C50-92E8-457428E9E68D}" destId="{15C89376-6D71-4348-8D34-89E828D0F47B}" srcOrd="0" destOrd="0" presId="urn:microsoft.com/office/officeart/2008/layout/VerticalCurvedList"/>
    <dgm:cxn modelId="{22994787-AD1E-4234-A584-1FEAD3B2A47B}" type="presOf" srcId="{E5335885-2B7D-48BF-9C0D-5C44D0F0740A}" destId="{3511E035-6ED5-4A5C-BA0A-98EF7C80A5BC}" srcOrd="0" destOrd="0" presId="urn:microsoft.com/office/officeart/2008/layout/VerticalCurvedList"/>
    <dgm:cxn modelId="{90461B8D-A334-4F81-A6FD-E4F2489F6C66}" type="presOf" srcId="{9A133957-64FF-47D6-83A7-7082E68FF440}" destId="{3434DAA0-4ACA-48E7-A3A0-255124825308}" srcOrd="0" destOrd="0" presId="urn:microsoft.com/office/officeart/2008/layout/VerticalCurvedList"/>
    <dgm:cxn modelId="{1633FCD1-48FA-49ED-989F-C86B5D03FFE7}" srcId="{73559CFE-3025-4C50-92E8-457428E9E68D}" destId="{6B9CFD9D-5852-4D46-B167-BDC5B904679A}" srcOrd="2" destOrd="0" parTransId="{A9A25D60-B38E-414D-8721-E269E5008B6C}" sibTransId="{BFAD4380-47B0-42DF-9D6E-98999FF3FD59}"/>
    <dgm:cxn modelId="{D2733F5A-F79D-422B-AB42-1929CC39BE2F}" type="presParOf" srcId="{15C89376-6D71-4348-8D34-89E828D0F47B}" destId="{751E042B-18C5-4B56-9175-13927CBF414A}" srcOrd="0" destOrd="0" presId="urn:microsoft.com/office/officeart/2008/layout/VerticalCurvedList"/>
    <dgm:cxn modelId="{DE434564-B29D-44B6-A603-DFE673F111C5}" type="presParOf" srcId="{751E042B-18C5-4B56-9175-13927CBF414A}" destId="{FDC2BDA3-0671-4710-AFC7-75B9D0A63295}" srcOrd="0" destOrd="0" presId="urn:microsoft.com/office/officeart/2008/layout/VerticalCurvedList"/>
    <dgm:cxn modelId="{2562229A-ED02-4FED-9E19-6E29862A401E}" type="presParOf" srcId="{FDC2BDA3-0671-4710-AFC7-75B9D0A63295}" destId="{028062F3-B512-44A9-8231-6BDAA2166556}" srcOrd="0" destOrd="0" presId="urn:microsoft.com/office/officeart/2008/layout/VerticalCurvedList"/>
    <dgm:cxn modelId="{86F36883-E350-4C01-80B9-FE969466F2AF}" type="presParOf" srcId="{FDC2BDA3-0671-4710-AFC7-75B9D0A63295}" destId="{3434DAA0-4ACA-48E7-A3A0-255124825308}" srcOrd="1" destOrd="0" presId="urn:microsoft.com/office/officeart/2008/layout/VerticalCurvedList"/>
    <dgm:cxn modelId="{F35DDAE6-D3E1-4A90-AC4D-CA7841533806}" type="presParOf" srcId="{FDC2BDA3-0671-4710-AFC7-75B9D0A63295}" destId="{79994EE5-6D30-4ED0-8B95-4116E8402D0C}" srcOrd="2" destOrd="0" presId="urn:microsoft.com/office/officeart/2008/layout/VerticalCurvedList"/>
    <dgm:cxn modelId="{C254ABBA-D31F-47ED-BE2C-A9F0592ABCEA}" type="presParOf" srcId="{FDC2BDA3-0671-4710-AFC7-75B9D0A63295}" destId="{C086923F-763B-4E77-B889-0B8254FA2AA3}" srcOrd="3" destOrd="0" presId="urn:microsoft.com/office/officeart/2008/layout/VerticalCurvedList"/>
    <dgm:cxn modelId="{28346513-5B82-4A69-AC9D-FCABD88F1277}" type="presParOf" srcId="{751E042B-18C5-4B56-9175-13927CBF414A}" destId="{3511E035-6ED5-4A5C-BA0A-98EF7C80A5BC}" srcOrd="1" destOrd="0" presId="urn:microsoft.com/office/officeart/2008/layout/VerticalCurvedList"/>
    <dgm:cxn modelId="{7F2CA914-8F2B-4623-B4FA-0CA9B817245B}" type="presParOf" srcId="{751E042B-18C5-4B56-9175-13927CBF414A}" destId="{69EE9EE6-090E-4167-913C-FB3F82E45605}" srcOrd="2" destOrd="0" presId="urn:microsoft.com/office/officeart/2008/layout/VerticalCurvedList"/>
    <dgm:cxn modelId="{3C7F393C-2327-483F-894A-E0C214AAC9EF}" type="presParOf" srcId="{69EE9EE6-090E-4167-913C-FB3F82E45605}" destId="{8FC5058C-A5CB-427B-A71C-F49D3278E593}" srcOrd="0" destOrd="0" presId="urn:microsoft.com/office/officeart/2008/layout/VerticalCurvedList"/>
    <dgm:cxn modelId="{818C1DCC-CF99-443B-B97B-0F71FDFECBE4}" type="presParOf" srcId="{751E042B-18C5-4B56-9175-13927CBF414A}" destId="{88A93C49-4C0B-4021-8B1B-E302D51FDFD4}" srcOrd="3" destOrd="0" presId="urn:microsoft.com/office/officeart/2008/layout/VerticalCurvedList"/>
    <dgm:cxn modelId="{2E1A3AC0-1F77-47B6-A63F-EBC1FE947C1C}" type="presParOf" srcId="{751E042B-18C5-4B56-9175-13927CBF414A}" destId="{FE459A47-3C41-4049-876B-854B1459B1DE}" srcOrd="4" destOrd="0" presId="urn:microsoft.com/office/officeart/2008/layout/VerticalCurvedList"/>
    <dgm:cxn modelId="{6D1D55CF-3591-4D6E-9161-5E36F797D765}" type="presParOf" srcId="{FE459A47-3C41-4049-876B-854B1459B1DE}" destId="{CD23489C-430A-45AA-A3EE-7FDA4C6D53D2}" srcOrd="0" destOrd="0" presId="urn:microsoft.com/office/officeart/2008/layout/VerticalCurvedList"/>
    <dgm:cxn modelId="{1F479B6D-9A0C-4BD1-ABFF-E346720EDCC2}" type="presParOf" srcId="{751E042B-18C5-4B56-9175-13927CBF414A}" destId="{213DD4D1-4173-481E-8716-DB11457ED2B1}" srcOrd="5" destOrd="0" presId="urn:microsoft.com/office/officeart/2008/layout/VerticalCurvedList"/>
    <dgm:cxn modelId="{EE221765-C96E-48DD-9AE5-18DE5D0B4E4D}" type="presParOf" srcId="{751E042B-18C5-4B56-9175-13927CBF414A}" destId="{7A86C0FF-F55C-44D8-828E-0A11FBA96AB9}" srcOrd="6" destOrd="0" presId="urn:microsoft.com/office/officeart/2008/layout/VerticalCurvedList"/>
    <dgm:cxn modelId="{A2C042C7-8A7E-4248-BC82-2F33C66A4F50}" type="presParOf" srcId="{7A86C0FF-F55C-44D8-828E-0A11FBA96AB9}" destId="{22D1EF47-CFD7-42EC-9EFA-1455411D67D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559CFE-3025-4C50-92E8-457428E9E68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5335885-2B7D-48BF-9C0D-5C44D0F0740A}">
      <dgm:prSet phldrT="[Text]"/>
      <dgm:spPr/>
      <dgm:t>
        <a:bodyPr/>
        <a:lstStyle/>
        <a:p>
          <a:r>
            <a:rPr lang="fa-IR" dirty="0" smtClean="0"/>
            <a:t>دروس ارائه شده</a:t>
          </a:r>
          <a:endParaRPr lang="en-US" dirty="0"/>
        </a:p>
      </dgm:t>
    </dgm:pt>
    <dgm:pt modelId="{D01E8DC8-82ED-413C-82DF-B86E9778F5BD}" type="parTrans" cxnId="{64884769-10C6-432A-8F08-CEB9ABB487D9}">
      <dgm:prSet/>
      <dgm:spPr/>
      <dgm:t>
        <a:bodyPr/>
        <a:lstStyle/>
        <a:p>
          <a:endParaRPr lang="en-US"/>
        </a:p>
      </dgm:t>
    </dgm:pt>
    <dgm:pt modelId="{9A133957-64FF-47D6-83A7-7082E68FF440}" type="sibTrans" cxnId="{64884769-10C6-432A-8F08-CEB9ABB487D9}">
      <dgm:prSet/>
      <dgm:spPr/>
      <dgm:t>
        <a:bodyPr/>
        <a:lstStyle/>
        <a:p>
          <a:endParaRPr lang="en-US"/>
        </a:p>
      </dgm:t>
    </dgm:pt>
    <dgm:pt modelId="{6B9CFD9D-5852-4D46-B167-BDC5B904679A}">
      <dgm:prSet phldrT="[Text]"/>
      <dgm:spPr/>
      <dgm:t>
        <a:bodyPr/>
        <a:lstStyle/>
        <a:p>
          <a:r>
            <a:rPr lang="fa-IR" dirty="0" smtClean="0"/>
            <a:t>ساعات کار در یک روز</a:t>
          </a:r>
          <a:endParaRPr lang="en-US" dirty="0"/>
        </a:p>
      </dgm:t>
    </dgm:pt>
    <dgm:pt modelId="{A9A25D60-B38E-414D-8721-E269E5008B6C}" type="parTrans" cxnId="{1633FCD1-48FA-49ED-989F-C86B5D03FFE7}">
      <dgm:prSet/>
      <dgm:spPr/>
      <dgm:t>
        <a:bodyPr/>
        <a:lstStyle/>
        <a:p>
          <a:endParaRPr lang="en-US"/>
        </a:p>
      </dgm:t>
    </dgm:pt>
    <dgm:pt modelId="{BFAD4380-47B0-42DF-9D6E-98999FF3FD59}" type="sibTrans" cxnId="{1633FCD1-48FA-49ED-989F-C86B5D03FFE7}">
      <dgm:prSet/>
      <dgm:spPr/>
      <dgm:t>
        <a:bodyPr/>
        <a:lstStyle/>
        <a:p>
          <a:endParaRPr lang="en-US"/>
        </a:p>
      </dgm:t>
    </dgm:pt>
    <dgm:pt modelId="{A3455A35-4BBC-4838-8C27-6E16A581F62F}">
      <dgm:prSet phldrT="[Text]"/>
      <dgm:spPr/>
      <dgm:t>
        <a:bodyPr/>
        <a:lstStyle/>
        <a:p>
          <a:r>
            <a:rPr lang="fa-IR" dirty="0" smtClean="0"/>
            <a:t>حق الزحمه یک ساعت</a:t>
          </a:r>
          <a:endParaRPr lang="en-US" dirty="0"/>
        </a:p>
      </dgm:t>
    </dgm:pt>
    <dgm:pt modelId="{89605403-0232-43DF-AF99-CE636BFA060B}" type="parTrans" cxnId="{55819FDB-43C1-418F-B18B-6177CDD63AA5}">
      <dgm:prSet/>
      <dgm:spPr/>
      <dgm:t>
        <a:bodyPr/>
        <a:lstStyle/>
        <a:p>
          <a:endParaRPr lang="en-US"/>
        </a:p>
      </dgm:t>
    </dgm:pt>
    <dgm:pt modelId="{6A288B8C-31D7-4B53-9D9E-408236FEBF46}" type="sibTrans" cxnId="{55819FDB-43C1-418F-B18B-6177CDD63AA5}">
      <dgm:prSet/>
      <dgm:spPr/>
      <dgm:t>
        <a:bodyPr/>
        <a:lstStyle/>
        <a:p>
          <a:endParaRPr lang="en-US"/>
        </a:p>
      </dgm:t>
    </dgm:pt>
    <dgm:pt modelId="{BBD91015-E4A9-4ED8-A7F6-C2AC65A846DF}">
      <dgm:prSet phldrT="[Text]"/>
      <dgm:spPr/>
      <dgm:t>
        <a:bodyPr/>
        <a:lstStyle/>
        <a:p>
          <a:r>
            <a:rPr lang="fa-IR" dirty="0" smtClean="0"/>
            <a:t>تعداد روزهای کارکرد در هفته</a:t>
          </a:r>
          <a:endParaRPr lang="en-US" dirty="0"/>
        </a:p>
      </dgm:t>
    </dgm:pt>
    <dgm:pt modelId="{4A0741F4-D35B-4474-879C-E050C56DBB10}" type="parTrans" cxnId="{A05F8DAC-AF8D-40BC-9D3F-EDAAEE079C62}">
      <dgm:prSet/>
      <dgm:spPr/>
      <dgm:t>
        <a:bodyPr/>
        <a:lstStyle/>
        <a:p>
          <a:endParaRPr lang="en-US"/>
        </a:p>
      </dgm:t>
    </dgm:pt>
    <dgm:pt modelId="{5C41B8C1-DA76-4188-A07B-7724E2E9A262}" type="sibTrans" cxnId="{A05F8DAC-AF8D-40BC-9D3F-EDAAEE079C62}">
      <dgm:prSet/>
      <dgm:spPr/>
      <dgm:t>
        <a:bodyPr/>
        <a:lstStyle/>
        <a:p>
          <a:endParaRPr lang="en-US"/>
        </a:p>
      </dgm:t>
    </dgm:pt>
    <dgm:pt modelId="{DC52361D-E2B5-42C1-82D2-BC621F7797E4}">
      <dgm:prSet phldrT="[Text]"/>
      <dgm:spPr/>
      <dgm:t>
        <a:bodyPr/>
        <a:lstStyle/>
        <a:p>
          <a:r>
            <a:rPr lang="fa-IR" dirty="0" smtClean="0"/>
            <a:t>مدرک</a:t>
          </a:r>
          <a:endParaRPr lang="en-US" dirty="0"/>
        </a:p>
      </dgm:t>
    </dgm:pt>
    <dgm:pt modelId="{797AF33E-10C8-4491-AB73-6A5CD568E8E2}" type="parTrans" cxnId="{9B20A63B-2400-4366-B871-E350517DB1BE}">
      <dgm:prSet/>
      <dgm:spPr/>
      <dgm:t>
        <a:bodyPr/>
        <a:lstStyle/>
        <a:p>
          <a:endParaRPr lang="en-US"/>
        </a:p>
      </dgm:t>
    </dgm:pt>
    <dgm:pt modelId="{DAA0AD48-BE63-4852-8CFC-719ABF8275FB}" type="sibTrans" cxnId="{9B20A63B-2400-4366-B871-E350517DB1BE}">
      <dgm:prSet/>
      <dgm:spPr/>
      <dgm:t>
        <a:bodyPr/>
        <a:lstStyle/>
        <a:p>
          <a:endParaRPr lang="en-US"/>
        </a:p>
      </dgm:t>
    </dgm:pt>
    <dgm:pt modelId="{15C89376-6D71-4348-8D34-89E828D0F47B}" type="pres">
      <dgm:prSet presAssocID="{73559CFE-3025-4C50-92E8-457428E9E6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1E042B-18C5-4B56-9175-13927CBF414A}" type="pres">
      <dgm:prSet presAssocID="{73559CFE-3025-4C50-92E8-457428E9E68D}" presName="Name1" presStyleCnt="0"/>
      <dgm:spPr/>
    </dgm:pt>
    <dgm:pt modelId="{FDC2BDA3-0671-4710-AFC7-75B9D0A63295}" type="pres">
      <dgm:prSet presAssocID="{73559CFE-3025-4C50-92E8-457428E9E68D}" presName="cycle" presStyleCnt="0"/>
      <dgm:spPr/>
    </dgm:pt>
    <dgm:pt modelId="{028062F3-B512-44A9-8231-6BDAA2166556}" type="pres">
      <dgm:prSet presAssocID="{73559CFE-3025-4C50-92E8-457428E9E68D}" presName="srcNode" presStyleLbl="node1" presStyleIdx="0" presStyleCnt="5"/>
      <dgm:spPr/>
    </dgm:pt>
    <dgm:pt modelId="{3434DAA0-4ACA-48E7-A3A0-255124825308}" type="pres">
      <dgm:prSet presAssocID="{73559CFE-3025-4C50-92E8-457428E9E68D}" presName="conn" presStyleLbl="parChTrans1D2" presStyleIdx="0" presStyleCnt="1"/>
      <dgm:spPr/>
      <dgm:t>
        <a:bodyPr/>
        <a:lstStyle/>
        <a:p>
          <a:endParaRPr lang="en-US"/>
        </a:p>
      </dgm:t>
    </dgm:pt>
    <dgm:pt modelId="{79994EE5-6D30-4ED0-8B95-4116E8402D0C}" type="pres">
      <dgm:prSet presAssocID="{73559CFE-3025-4C50-92E8-457428E9E68D}" presName="extraNode" presStyleLbl="node1" presStyleIdx="0" presStyleCnt="5"/>
      <dgm:spPr/>
    </dgm:pt>
    <dgm:pt modelId="{C086923F-763B-4E77-B889-0B8254FA2AA3}" type="pres">
      <dgm:prSet presAssocID="{73559CFE-3025-4C50-92E8-457428E9E68D}" presName="dstNode" presStyleLbl="node1" presStyleIdx="0" presStyleCnt="5"/>
      <dgm:spPr/>
    </dgm:pt>
    <dgm:pt modelId="{3511E035-6ED5-4A5C-BA0A-98EF7C80A5BC}" type="pres">
      <dgm:prSet presAssocID="{E5335885-2B7D-48BF-9C0D-5C44D0F0740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E9EE6-090E-4167-913C-FB3F82E45605}" type="pres">
      <dgm:prSet presAssocID="{E5335885-2B7D-48BF-9C0D-5C44D0F0740A}" presName="accent_1" presStyleCnt="0"/>
      <dgm:spPr/>
    </dgm:pt>
    <dgm:pt modelId="{8FC5058C-A5CB-427B-A71C-F49D3278E593}" type="pres">
      <dgm:prSet presAssocID="{E5335885-2B7D-48BF-9C0D-5C44D0F0740A}" presName="accentRepeatNode" presStyleLbl="solidFgAcc1" presStyleIdx="0" presStyleCnt="5"/>
      <dgm:spPr/>
    </dgm:pt>
    <dgm:pt modelId="{36E8B2C5-F00C-4240-9F79-F43E51F546CC}" type="pres">
      <dgm:prSet presAssocID="{DC52361D-E2B5-42C1-82D2-BC621F7797E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CB50E-0B8B-42F4-9CD0-AFB41A778552}" type="pres">
      <dgm:prSet presAssocID="{DC52361D-E2B5-42C1-82D2-BC621F7797E4}" presName="accent_2" presStyleCnt="0"/>
      <dgm:spPr/>
    </dgm:pt>
    <dgm:pt modelId="{DB67E089-EC0E-495E-ACCF-8B2A67B5200E}" type="pres">
      <dgm:prSet presAssocID="{DC52361D-E2B5-42C1-82D2-BC621F7797E4}" presName="accentRepeatNode" presStyleLbl="solidFgAcc1" presStyleIdx="1" presStyleCnt="5"/>
      <dgm:spPr/>
    </dgm:pt>
    <dgm:pt modelId="{0ACFC4C4-A5F0-43A3-A049-F4A7B90388E0}" type="pres">
      <dgm:prSet presAssocID="{6B9CFD9D-5852-4D46-B167-BDC5B904679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BC879-7521-4CB2-9FC9-3A4257AD6879}" type="pres">
      <dgm:prSet presAssocID="{6B9CFD9D-5852-4D46-B167-BDC5B904679A}" presName="accent_3" presStyleCnt="0"/>
      <dgm:spPr/>
    </dgm:pt>
    <dgm:pt modelId="{22D1EF47-CFD7-42EC-9EFA-1455411D67D0}" type="pres">
      <dgm:prSet presAssocID="{6B9CFD9D-5852-4D46-B167-BDC5B904679A}" presName="accentRepeatNode" presStyleLbl="solidFgAcc1" presStyleIdx="2" presStyleCnt="5"/>
      <dgm:spPr/>
    </dgm:pt>
    <dgm:pt modelId="{B0CA25F3-DE89-4EB6-B965-8846A76483CA}" type="pres">
      <dgm:prSet presAssocID="{A3455A35-4BBC-4838-8C27-6E16A581F62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EE7AB-89F6-4EB7-AB98-6037710CD8D7}" type="pres">
      <dgm:prSet presAssocID="{A3455A35-4BBC-4838-8C27-6E16A581F62F}" presName="accent_4" presStyleCnt="0"/>
      <dgm:spPr/>
    </dgm:pt>
    <dgm:pt modelId="{C0CCA940-404F-463C-A609-15267E077580}" type="pres">
      <dgm:prSet presAssocID="{A3455A35-4BBC-4838-8C27-6E16A581F62F}" presName="accentRepeatNode" presStyleLbl="solidFgAcc1" presStyleIdx="3" presStyleCnt="5"/>
      <dgm:spPr/>
    </dgm:pt>
    <dgm:pt modelId="{6A8D4DD5-A1B7-4C41-8780-FBFC36B492CE}" type="pres">
      <dgm:prSet presAssocID="{BBD91015-E4A9-4ED8-A7F6-C2AC65A846D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815A8-6487-4D0B-B92E-2DC5DA4CA668}" type="pres">
      <dgm:prSet presAssocID="{BBD91015-E4A9-4ED8-A7F6-C2AC65A846DF}" presName="accent_5" presStyleCnt="0"/>
      <dgm:spPr/>
    </dgm:pt>
    <dgm:pt modelId="{B5C9872B-B67F-4D89-967D-B9B9C6514819}" type="pres">
      <dgm:prSet presAssocID="{BBD91015-E4A9-4ED8-A7F6-C2AC65A846DF}" presName="accentRepeatNode" presStyleLbl="solidFgAcc1" presStyleIdx="4" presStyleCnt="5"/>
      <dgm:spPr/>
    </dgm:pt>
  </dgm:ptLst>
  <dgm:cxnLst>
    <dgm:cxn modelId="{64884769-10C6-432A-8F08-CEB9ABB487D9}" srcId="{73559CFE-3025-4C50-92E8-457428E9E68D}" destId="{E5335885-2B7D-48BF-9C0D-5C44D0F0740A}" srcOrd="0" destOrd="0" parTransId="{D01E8DC8-82ED-413C-82DF-B86E9778F5BD}" sibTransId="{9A133957-64FF-47D6-83A7-7082E68FF440}"/>
    <dgm:cxn modelId="{332C5B7D-ECFB-4A52-833B-8DC332E2243F}" type="presOf" srcId="{BBD91015-E4A9-4ED8-A7F6-C2AC65A846DF}" destId="{6A8D4DD5-A1B7-4C41-8780-FBFC36B492CE}" srcOrd="0" destOrd="0" presId="urn:microsoft.com/office/officeart/2008/layout/VerticalCurvedList"/>
    <dgm:cxn modelId="{9219A857-D2CA-4E22-B84A-6BE4B918CAF5}" type="presOf" srcId="{DC52361D-E2B5-42C1-82D2-BC621F7797E4}" destId="{36E8B2C5-F00C-4240-9F79-F43E51F546CC}" srcOrd="0" destOrd="0" presId="urn:microsoft.com/office/officeart/2008/layout/VerticalCurvedList"/>
    <dgm:cxn modelId="{7F1D39AA-F25B-499F-B824-319A16FC6BDE}" type="presOf" srcId="{6B9CFD9D-5852-4D46-B167-BDC5B904679A}" destId="{0ACFC4C4-A5F0-43A3-A049-F4A7B90388E0}" srcOrd="0" destOrd="0" presId="urn:microsoft.com/office/officeart/2008/layout/VerticalCurvedList"/>
    <dgm:cxn modelId="{A05F8DAC-AF8D-40BC-9D3F-EDAAEE079C62}" srcId="{73559CFE-3025-4C50-92E8-457428E9E68D}" destId="{BBD91015-E4A9-4ED8-A7F6-C2AC65A846DF}" srcOrd="4" destOrd="0" parTransId="{4A0741F4-D35B-4474-879C-E050C56DBB10}" sibTransId="{5C41B8C1-DA76-4188-A07B-7724E2E9A262}"/>
    <dgm:cxn modelId="{81E0CFBE-5081-4F28-90E8-5A023DC1174B}" type="presOf" srcId="{73559CFE-3025-4C50-92E8-457428E9E68D}" destId="{15C89376-6D71-4348-8D34-89E828D0F47B}" srcOrd="0" destOrd="0" presId="urn:microsoft.com/office/officeart/2008/layout/VerticalCurvedList"/>
    <dgm:cxn modelId="{22994787-AD1E-4234-A584-1FEAD3B2A47B}" type="presOf" srcId="{E5335885-2B7D-48BF-9C0D-5C44D0F0740A}" destId="{3511E035-6ED5-4A5C-BA0A-98EF7C80A5BC}" srcOrd="0" destOrd="0" presId="urn:microsoft.com/office/officeart/2008/layout/VerticalCurvedList"/>
    <dgm:cxn modelId="{90461B8D-A334-4F81-A6FD-E4F2489F6C66}" type="presOf" srcId="{9A133957-64FF-47D6-83A7-7082E68FF440}" destId="{3434DAA0-4ACA-48E7-A3A0-255124825308}" srcOrd="0" destOrd="0" presId="urn:microsoft.com/office/officeart/2008/layout/VerticalCurvedList"/>
    <dgm:cxn modelId="{9B20A63B-2400-4366-B871-E350517DB1BE}" srcId="{73559CFE-3025-4C50-92E8-457428E9E68D}" destId="{DC52361D-E2B5-42C1-82D2-BC621F7797E4}" srcOrd="1" destOrd="0" parTransId="{797AF33E-10C8-4491-AB73-6A5CD568E8E2}" sibTransId="{DAA0AD48-BE63-4852-8CFC-719ABF8275FB}"/>
    <dgm:cxn modelId="{1633FCD1-48FA-49ED-989F-C86B5D03FFE7}" srcId="{73559CFE-3025-4C50-92E8-457428E9E68D}" destId="{6B9CFD9D-5852-4D46-B167-BDC5B904679A}" srcOrd="2" destOrd="0" parTransId="{A9A25D60-B38E-414D-8721-E269E5008B6C}" sibTransId="{BFAD4380-47B0-42DF-9D6E-98999FF3FD59}"/>
    <dgm:cxn modelId="{A5D1A098-98D6-4209-B253-6A5286FD2C7A}" type="presOf" srcId="{A3455A35-4BBC-4838-8C27-6E16A581F62F}" destId="{B0CA25F3-DE89-4EB6-B965-8846A76483CA}" srcOrd="0" destOrd="0" presId="urn:microsoft.com/office/officeart/2008/layout/VerticalCurvedList"/>
    <dgm:cxn modelId="{55819FDB-43C1-418F-B18B-6177CDD63AA5}" srcId="{73559CFE-3025-4C50-92E8-457428E9E68D}" destId="{A3455A35-4BBC-4838-8C27-6E16A581F62F}" srcOrd="3" destOrd="0" parTransId="{89605403-0232-43DF-AF99-CE636BFA060B}" sibTransId="{6A288B8C-31D7-4B53-9D9E-408236FEBF46}"/>
    <dgm:cxn modelId="{D2733F5A-F79D-422B-AB42-1929CC39BE2F}" type="presParOf" srcId="{15C89376-6D71-4348-8D34-89E828D0F47B}" destId="{751E042B-18C5-4B56-9175-13927CBF414A}" srcOrd="0" destOrd="0" presId="urn:microsoft.com/office/officeart/2008/layout/VerticalCurvedList"/>
    <dgm:cxn modelId="{DE434564-B29D-44B6-A603-DFE673F111C5}" type="presParOf" srcId="{751E042B-18C5-4B56-9175-13927CBF414A}" destId="{FDC2BDA3-0671-4710-AFC7-75B9D0A63295}" srcOrd="0" destOrd="0" presId="urn:microsoft.com/office/officeart/2008/layout/VerticalCurvedList"/>
    <dgm:cxn modelId="{2562229A-ED02-4FED-9E19-6E29862A401E}" type="presParOf" srcId="{FDC2BDA3-0671-4710-AFC7-75B9D0A63295}" destId="{028062F3-B512-44A9-8231-6BDAA2166556}" srcOrd="0" destOrd="0" presId="urn:microsoft.com/office/officeart/2008/layout/VerticalCurvedList"/>
    <dgm:cxn modelId="{86F36883-E350-4C01-80B9-FE969466F2AF}" type="presParOf" srcId="{FDC2BDA3-0671-4710-AFC7-75B9D0A63295}" destId="{3434DAA0-4ACA-48E7-A3A0-255124825308}" srcOrd="1" destOrd="0" presId="urn:microsoft.com/office/officeart/2008/layout/VerticalCurvedList"/>
    <dgm:cxn modelId="{F35DDAE6-D3E1-4A90-AC4D-CA7841533806}" type="presParOf" srcId="{FDC2BDA3-0671-4710-AFC7-75B9D0A63295}" destId="{79994EE5-6D30-4ED0-8B95-4116E8402D0C}" srcOrd="2" destOrd="0" presId="urn:microsoft.com/office/officeart/2008/layout/VerticalCurvedList"/>
    <dgm:cxn modelId="{C254ABBA-D31F-47ED-BE2C-A9F0592ABCEA}" type="presParOf" srcId="{FDC2BDA3-0671-4710-AFC7-75B9D0A63295}" destId="{C086923F-763B-4E77-B889-0B8254FA2AA3}" srcOrd="3" destOrd="0" presId="urn:microsoft.com/office/officeart/2008/layout/VerticalCurvedList"/>
    <dgm:cxn modelId="{28346513-5B82-4A69-AC9D-FCABD88F1277}" type="presParOf" srcId="{751E042B-18C5-4B56-9175-13927CBF414A}" destId="{3511E035-6ED5-4A5C-BA0A-98EF7C80A5BC}" srcOrd="1" destOrd="0" presId="urn:microsoft.com/office/officeart/2008/layout/VerticalCurvedList"/>
    <dgm:cxn modelId="{7F2CA914-8F2B-4623-B4FA-0CA9B817245B}" type="presParOf" srcId="{751E042B-18C5-4B56-9175-13927CBF414A}" destId="{69EE9EE6-090E-4167-913C-FB3F82E45605}" srcOrd="2" destOrd="0" presId="urn:microsoft.com/office/officeart/2008/layout/VerticalCurvedList"/>
    <dgm:cxn modelId="{3C7F393C-2327-483F-894A-E0C214AAC9EF}" type="presParOf" srcId="{69EE9EE6-090E-4167-913C-FB3F82E45605}" destId="{8FC5058C-A5CB-427B-A71C-F49D3278E593}" srcOrd="0" destOrd="0" presId="urn:microsoft.com/office/officeart/2008/layout/VerticalCurvedList"/>
    <dgm:cxn modelId="{C5E06EEF-6D2A-4CA2-B833-1971E4B9C603}" type="presParOf" srcId="{751E042B-18C5-4B56-9175-13927CBF414A}" destId="{36E8B2C5-F00C-4240-9F79-F43E51F546CC}" srcOrd="3" destOrd="0" presId="urn:microsoft.com/office/officeart/2008/layout/VerticalCurvedList"/>
    <dgm:cxn modelId="{932A0AB5-1208-49F3-9405-DA90C539DF50}" type="presParOf" srcId="{751E042B-18C5-4B56-9175-13927CBF414A}" destId="{8F4CB50E-0B8B-42F4-9CD0-AFB41A778552}" srcOrd="4" destOrd="0" presId="urn:microsoft.com/office/officeart/2008/layout/VerticalCurvedList"/>
    <dgm:cxn modelId="{E3D18DE7-A280-4CA7-A928-8CDF52ED9E8F}" type="presParOf" srcId="{8F4CB50E-0B8B-42F4-9CD0-AFB41A778552}" destId="{DB67E089-EC0E-495E-ACCF-8B2A67B5200E}" srcOrd="0" destOrd="0" presId="urn:microsoft.com/office/officeart/2008/layout/VerticalCurvedList"/>
    <dgm:cxn modelId="{4809CF3D-CF84-415F-96DA-451818E6C314}" type="presParOf" srcId="{751E042B-18C5-4B56-9175-13927CBF414A}" destId="{0ACFC4C4-A5F0-43A3-A049-F4A7B90388E0}" srcOrd="5" destOrd="0" presId="urn:microsoft.com/office/officeart/2008/layout/VerticalCurvedList"/>
    <dgm:cxn modelId="{0BBF8D17-53C5-4F9B-89B9-A59BBE9EEE83}" type="presParOf" srcId="{751E042B-18C5-4B56-9175-13927CBF414A}" destId="{939BC879-7521-4CB2-9FC9-3A4257AD6879}" srcOrd="6" destOrd="0" presId="urn:microsoft.com/office/officeart/2008/layout/VerticalCurvedList"/>
    <dgm:cxn modelId="{1B347964-DE07-40D6-AA7C-045B13334802}" type="presParOf" srcId="{939BC879-7521-4CB2-9FC9-3A4257AD6879}" destId="{22D1EF47-CFD7-42EC-9EFA-1455411D67D0}" srcOrd="0" destOrd="0" presId="urn:microsoft.com/office/officeart/2008/layout/VerticalCurvedList"/>
    <dgm:cxn modelId="{C829773E-CDEB-423B-833A-0758E2BABA7E}" type="presParOf" srcId="{751E042B-18C5-4B56-9175-13927CBF414A}" destId="{B0CA25F3-DE89-4EB6-B965-8846A76483CA}" srcOrd="7" destOrd="0" presId="urn:microsoft.com/office/officeart/2008/layout/VerticalCurvedList"/>
    <dgm:cxn modelId="{24605254-5246-4E29-BD94-90664663FFDE}" type="presParOf" srcId="{751E042B-18C5-4B56-9175-13927CBF414A}" destId="{C5FEE7AB-89F6-4EB7-AB98-6037710CD8D7}" srcOrd="8" destOrd="0" presId="urn:microsoft.com/office/officeart/2008/layout/VerticalCurvedList"/>
    <dgm:cxn modelId="{5ED5D038-8BDA-4E99-AEF7-F443CF5EC3CB}" type="presParOf" srcId="{C5FEE7AB-89F6-4EB7-AB98-6037710CD8D7}" destId="{C0CCA940-404F-463C-A609-15267E077580}" srcOrd="0" destOrd="0" presId="urn:microsoft.com/office/officeart/2008/layout/VerticalCurvedList"/>
    <dgm:cxn modelId="{A2A85112-7969-46E2-88E2-0809A0FAF656}" type="presParOf" srcId="{751E042B-18C5-4B56-9175-13927CBF414A}" destId="{6A8D4DD5-A1B7-4C41-8780-FBFC36B492CE}" srcOrd="9" destOrd="0" presId="urn:microsoft.com/office/officeart/2008/layout/VerticalCurvedList"/>
    <dgm:cxn modelId="{477DDC0C-9C31-4FC6-922E-EA62D41AC229}" type="presParOf" srcId="{751E042B-18C5-4B56-9175-13927CBF414A}" destId="{BA3815A8-6487-4D0B-B92E-2DC5DA4CA668}" srcOrd="10" destOrd="0" presId="urn:microsoft.com/office/officeart/2008/layout/VerticalCurvedList"/>
    <dgm:cxn modelId="{FE01AF44-74FD-4DB3-9914-245C27787586}" type="presParOf" srcId="{BA3815A8-6487-4D0B-B92E-2DC5DA4CA668}" destId="{B5C9872B-B67F-4D89-967D-B9B9C65148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332E1E-D9CE-4941-BA46-9600E3BD98CF}" type="doc">
      <dgm:prSet loTypeId="urn:microsoft.com/office/officeart/2008/layout/VerticalCircleList" loCatId="list" qsTypeId="urn:microsoft.com/office/officeart/2005/8/quickstyle/3d1" qsCatId="3D" csTypeId="urn:microsoft.com/office/officeart/2005/8/colors/accent1_5" csCatId="accent1" phldr="1"/>
      <dgm:spPr/>
    </dgm:pt>
    <dgm:pt modelId="{0F457B2D-0AF0-4ED5-BE44-96003C9494A2}">
      <dgm:prSet phldrT="[Text]" custT="1"/>
      <dgm:spPr/>
      <dgm:t>
        <a:bodyPr/>
        <a:lstStyle/>
        <a:p>
          <a:r>
            <a:rPr lang="fa-IR" sz="2800" b="1" dirty="0" smtClean="0">
              <a:cs typeface="2  Bardiya" panose="00000400000000000000" pitchFamily="2" charset="-78"/>
            </a:rPr>
            <a:t>محاسبه </a:t>
          </a:r>
          <a:r>
            <a:rPr lang="fa-IR" sz="3200" b="1" dirty="0" smtClean="0">
              <a:cs typeface="2  Bardiya" panose="00000400000000000000" pitchFamily="2" charset="-78"/>
            </a:rPr>
            <a:t>میزان</a:t>
          </a:r>
          <a:r>
            <a:rPr lang="fa-IR" sz="2800" b="1" dirty="0" smtClean="0">
              <a:cs typeface="2  Bardiya" panose="00000400000000000000" pitchFamily="2" charset="-78"/>
            </a:rPr>
            <a:t> حقوق یک ماه</a:t>
          </a:r>
          <a:endParaRPr lang="en-US" sz="2800" b="1" dirty="0">
            <a:cs typeface="2  Bardiya" panose="00000400000000000000" pitchFamily="2" charset="-78"/>
          </a:endParaRPr>
        </a:p>
      </dgm:t>
    </dgm:pt>
    <dgm:pt modelId="{C5A32C98-5144-4473-B807-424FD1821979}" type="parTrans" cxnId="{7398BE20-5A94-4C09-B361-845BD86F1CBC}">
      <dgm:prSet/>
      <dgm:spPr/>
      <dgm:t>
        <a:bodyPr/>
        <a:lstStyle/>
        <a:p>
          <a:endParaRPr lang="en-US" sz="2400"/>
        </a:p>
      </dgm:t>
    </dgm:pt>
    <dgm:pt modelId="{1F4CAEDB-B402-4A60-A00E-F150A52E26A9}" type="sibTrans" cxnId="{7398BE20-5A94-4C09-B361-845BD86F1CBC}">
      <dgm:prSet/>
      <dgm:spPr/>
      <dgm:t>
        <a:bodyPr/>
        <a:lstStyle/>
        <a:p>
          <a:endParaRPr lang="en-US" sz="2400"/>
        </a:p>
      </dgm:t>
    </dgm:pt>
    <dgm:pt modelId="{2CBC553D-E369-410B-896D-339BAF04B610}" type="pres">
      <dgm:prSet presAssocID="{61332E1E-D9CE-4941-BA46-9600E3BD98CF}" presName="Name0" presStyleCnt="0">
        <dgm:presLayoutVars>
          <dgm:dir/>
        </dgm:presLayoutVars>
      </dgm:prSet>
      <dgm:spPr/>
    </dgm:pt>
    <dgm:pt modelId="{52FB103E-E7EA-49F2-A775-1DD7D2BD3495}" type="pres">
      <dgm:prSet presAssocID="{0F457B2D-0AF0-4ED5-BE44-96003C9494A2}" presName="noChildren" presStyleCnt="0"/>
      <dgm:spPr/>
    </dgm:pt>
    <dgm:pt modelId="{71F197BC-7C50-4DD3-B61C-21333E37286C}" type="pres">
      <dgm:prSet presAssocID="{0F457B2D-0AF0-4ED5-BE44-96003C9494A2}" presName="gap" presStyleCnt="0"/>
      <dgm:spPr/>
    </dgm:pt>
    <dgm:pt modelId="{25C12454-8FB2-4330-A157-9303ED18BD76}" type="pres">
      <dgm:prSet presAssocID="{0F457B2D-0AF0-4ED5-BE44-96003C9494A2}" presName="medCircle2" presStyleLbl="vennNode1" presStyleIdx="0" presStyleCnt="1"/>
      <dgm:spPr>
        <a:solidFill>
          <a:srgbClr val="00B050">
            <a:alpha val="50000"/>
          </a:srgbClr>
        </a:solidFill>
      </dgm:spPr>
    </dgm:pt>
    <dgm:pt modelId="{A05D6D18-FFE3-4225-9306-E61CCBDCA475}" type="pres">
      <dgm:prSet presAssocID="{0F457B2D-0AF0-4ED5-BE44-96003C9494A2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7398BE20-5A94-4C09-B361-845BD86F1CBC}" srcId="{61332E1E-D9CE-4941-BA46-9600E3BD98CF}" destId="{0F457B2D-0AF0-4ED5-BE44-96003C9494A2}" srcOrd="0" destOrd="0" parTransId="{C5A32C98-5144-4473-B807-424FD1821979}" sibTransId="{1F4CAEDB-B402-4A60-A00E-F150A52E26A9}"/>
    <dgm:cxn modelId="{366ACB8F-375D-4507-85A8-090D9DD30559}" type="presOf" srcId="{61332E1E-D9CE-4941-BA46-9600E3BD98CF}" destId="{2CBC553D-E369-410B-896D-339BAF04B610}" srcOrd="0" destOrd="0" presId="urn:microsoft.com/office/officeart/2008/layout/VerticalCircleList"/>
    <dgm:cxn modelId="{FF1250D5-0140-4986-A263-66B9C5C61BC2}" type="presOf" srcId="{0F457B2D-0AF0-4ED5-BE44-96003C9494A2}" destId="{A05D6D18-FFE3-4225-9306-E61CCBDCA475}" srcOrd="0" destOrd="0" presId="urn:microsoft.com/office/officeart/2008/layout/VerticalCircleList"/>
    <dgm:cxn modelId="{42764281-05B8-47D2-88E6-423B61D2835C}" type="presParOf" srcId="{2CBC553D-E369-410B-896D-339BAF04B610}" destId="{52FB103E-E7EA-49F2-A775-1DD7D2BD3495}" srcOrd="0" destOrd="0" presId="urn:microsoft.com/office/officeart/2008/layout/VerticalCircleList"/>
    <dgm:cxn modelId="{6EC50829-7B9A-411A-A152-A25BB9D74703}" type="presParOf" srcId="{52FB103E-E7EA-49F2-A775-1DD7D2BD3495}" destId="{71F197BC-7C50-4DD3-B61C-21333E37286C}" srcOrd="0" destOrd="0" presId="urn:microsoft.com/office/officeart/2008/layout/VerticalCircleList"/>
    <dgm:cxn modelId="{9FA60E9F-9126-4397-962A-BE0E6E7594AD}" type="presParOf" srcId="{52FB103E-E7EA-49F2-A775-1DD7D2BD3495}" destId="{25C12454-8FB2-4330-A157-9303ED18BD76}" srcOrd="1" destOrd="0" presId="urn:microsoft.com/office/officeart/2008/layout/VerticalCircleList"/>
    <dgm:cxn modelId="{EB24B049-CA5B-4521-8C61-8E7CDE3E2CDE}" type="presParOf" srcId="{52FB103E-E7EA-49F2-A775-1DD7D2BD3495}" destId="{A05D6D18-FFE3-4225-9306-E61CCBDCA47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559CFE-3025-4C50-92E8-457428E9E68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5335885-2B7D-48BF-9C0D-5C44D0F0740A}">
      <dgm:prSet phldrT="[Text]"/>
      <dgm:spPr/>
      <dgm:t>
        <a:bodyPr/>
        <a:lstStyle/>
        <a:p>
          <a:r>
            <a:rPr lang="fa-IR" dirty="0" smtClean="0"/>
            <a:t>نام</a:t>
          </a:r>
          <a:endParaRPr lang="en-US" dirty="0"/>
        </a:p>
      </dgm:t>
    </dgm:pt>
    <dgm:pt modelId="{D01E8DC8-82ED-413C-82DF-B86E9778F5BD}" type="parTrans" cxnId="{64884769-10C6-432A-8F08-CEB9ABB487D9}">
      <dgm:prSet/>
      <dgm:spPr/>
      <dgm:t>
        <a:bodyPr/>
        <a:lstStyle/>
        <a:p>
          <a:endParaRPr lang="en-US"/>
        </a:p>
      </dgm:t>
    </dgm:pt>
    <dgm:pt modelId="{9A133957-64FF-47D6-83A7-7082E68FF440}" type="sibTrans" cxnId="{64884769-10C6-432A-8F08-CEB9ABB487D9}">
      <dgm:prSet/>
      <dgm:spPr/>
      <dgm:t>
        <a:bodyPr/>
        <a:lstStyle/>
        <a:p>
          <a:endParaRPr lang="en-US"/>
        </a:p>
      </dgm:t>
    </dgm:pt>
    <dgm:pt modelId="{6B9CFD9D-5852-4D46-B167-BDC5B904679A}">
      <dgm:prSet phldrT="[Text]"/>
      <dgm:spPr/>
      <dgm:t>
        <a:bodyPr/>
        <a:lstStyle/>
        <a:p>
          <a:r>
            <a:rPr lang="fa-IR" dirty="0" smtClean="0"/>
            <a:t>نام خانوادگی</a:t>
          </a:r>
          <a:endParaRPr lang="en-US" dirty="0"/>
        </a:p>
      </dgm:t>
    </dgm:pt>
    <dgm:pt modelId="{A9A25D60-B38E-414D-8721-E269E5008B6C}" type="parTrans" cxnId="{1633FCD1-48FA-49ED-989F-C86B5D03FFE7}">
      <dgm:prSet/>
      <dgm:spPr/>
      <dgm:t>
        <a:bodyPr/>
        <a:lstStyle/>
        <a:p>
          <a:endParaRPr lang="en-US"/>
        </a:p>
      </dgm:t>
    </dgm:pt>
    <dgm:pt modelId="{BFAD4380-47B0-42DF-9D6E-98999FF3FD59}" type="sibTrans" cxnId="{1633FCD1-48FA-49ED-989F-C86B5D03FFE7}">
      <dgm:prSet/>
      <dgm:spPr/>
      <dgm:t>
        <a:bodyPr/>
        <a:lstStyle/>
        <a:p>
          <a:endParaRPr lang="en-US"/>
        </a:p>
      </dgm:t>
    </dgm:pt>
    <dgm:pt modelId="{A3455A35-4BBC-4838-8C27-6E16A581F62F}">
      <dgm:prSet phldrT="[Text]"/>
      <dgm:spPr/>
      <dgm:t>
        <a:bodyPr/>
        <a:lstStyle/>
        <a:p>
          <a:r>
            <a:rPr lang="fa-IR" dirty="0" smtClean="0"/>
            <a:t>نام پدر</a:t>
          </a:r>
          <a:endParaRPr lang="en-US" dirty="0"/>
        </a:p>
      </dgm:t>
    </dgm:pt>
    <dgm:pt modelId="{89605403-0232-43DF-AF99-CE636BFA060B}" type="parTrans" cxnId="{55819FDB-43C1-418F-B18B-6177CDD63AA5}">
      <dgm:prSet/>
      <dgm:spPr/>
      <dgm:t>
        <a:bodyPr/>
        <a:lstStyle/>
        <a:p>
          <a:endParaRPr lang="en-US"/>
        </a:p>
      </dgm:t>
    </dgm:pt>
    <dgm:pt modelId="{6A288B8C-31D7-4B53-9D9E-408236FEBF46}" type="sibTrans" cxnId="{55819FDB-43C1-418F-B18B-6177CDD63AA5}">
      <dgm:prSet/>
      <dgm:spPr/>
      <dgm:t>
        <a:bodyPr/>
        <a:lstStyle/>
        <a:p>
          <a:endParaRPr lang="en-US"/>
        </a:p>
      </dgm:t>
    </dgm:pt>
    <dgm:pt modelId="{BBD91015-E4A9-4ED8-A7F6-C2AC65A846DF}">
      <dgm:prSet phldrT="[Text]"/>
      <dgm:spPr/>
      <dgm:t>
        <a:bodyPr/>
        <a:lstStyle/>
        <a:p>
          <a:r>
            <a:rPr lang="fa-IR" dirty="0" smtClean="0"/>
            <a:t>تاریخ تولد</a:t>
          </a:r>
          <a:endParaRPr lang="en-US" dirty="0"/>
        </a:p>
      </dgm:t>
    </dgm:pt>
    <dgm:pt modelId="{4A0741F4-D35B-4474-879C-E050C56DBB10}" type="parTrans" cxnId="{A05F8DAC-AF8D-40BC-9D3F-EDAAEE079C62}">
      <dgm:prSet/>
      <dgm:spPr/>
      <dgm:t>
        <a:bodyPr/>
        <a:lstStyle/>
        <a:p>
          <a:endParaRPr lang="en-US"/>
        </a:p>
      </dgm:t>
    </dgm:pt>
    <dgm:pt modelId="{5C41B8C1-DA76-4188-A07B-7724E2E9A262}" type="sibTrans" cxnId="{A05F8DAC-AF8D-40BC-9D3F-EDAAEE079C62}">
      <dgm:prSet/>
      <dgm:spPr/>
      <dgm:t>
        <a:bodyPr/>
        <a:lstStyle/>
        <a:p>
          <a:endParaRPr lang="en-US"/>
        </a:p>
      </dgm:t>
    </dgm:pt>
    <dgm:pt modelId="{EDC6DEC4-BDE2-4054-9936-B1BFB9FFA04E}">
      <dgm:prSet phldrT="[Text]"/>
      <dgm:spPr/>
      <dgm:t>
        <a:bodyPr/>
        <a:lstStyle/>
        <a:p>
          <a:r>
            <a:rPr lang="fa-IR" dirty="0" smtClean="0"/>
            <a:t>محل تولد</a:t>
          </a:r>
          <a:endParaRPr lang="en-US" dirty="0"/>
        </a:p>
      </dgm:t>
    </dgm:pt>
    <dgm:pt modelId="{B440E8F7-E3EB-42D0-B598-02D8014D92CA}" type="parTrans" cxnId="{212CD8BF-C5A6-47F8-BAED-E12590FFB213}">
      <dgm:prSet/>
      <dgm:spPr/>
      <dgm:t>
        <a:bodyPr/>
        <a:lstStyle/>
        <a:p>
          <a:endParaRPr lang="en-US"/>
        </a:p>
      </dgm:t>
    </dgm:pt>
    <dgm:pt modelId="{950D63BE-DDB8-4767-BC49-13A71BBCCF60}" type="sibTrans" cxnId="{212CD8BF-C5A6-47F8-BAED-E12590FFB213}">
      <dgm:prSet/>
      <dgm:spPr/>
      <dgm:t>
        <a:bodyPr/>
        <a:lstStyle/>
        <a:p>
          <a:endParaRPr lang="en-US"/>
        </a:p>
      </dgm:t>
    </dgm:pt>
    <dgm:pt modelId="{65DAB977-89D0-431A-AD94-56A1376C09FB}">
      <dgm:prSet phldrT="[Text]"/>
      <dgm:spPr/>
      <dgm:t>
        <a:bodyPr/>
        <a:lstStyle/>
        <a:p>
          <a:r>
            <a:rPr lang="fa-IR" smtClean="0"/>
            <a:t>تلفن</a:t>
          </a:r>
          <a:endParaRPr lang="en-US" dirty="0"/>
        </a:p>
      </dgm:t>
    </dgm:pt>
    <dgm:pt modelId="{DF07D668-4358-4DF5-9D54-530104C0DEEE}" type="parTrans" cxnId="{70AA6AE9-D62D-4AC4-8912-4E5B5B157C07}">
      <dgm:prSet/>
      <dgm:spPr/>
      <dgm:t>
        <a:bodyPr/>
        <a:lstStyle/>
        <a:p>
          <a:endParaRPr lang="en-US"/>
        </a:p>
      </dgm:t>
    </dgm:pt>
    <dgm:pt modelId="{9DB16883-A7BE-4663-A6F7-51D7CDEF1787}" type="sibTrans" cxnId="{70AA6AE9-D62D-4AC4-8912-4E5B5B157C07}">
      <dgm:prSet/>
      <dgm:spPr/>
      <dgm:t>
        <a:bodyPr/>
        <a:lstStyle/>
        <a:p>
          <a:endParaRPr lang="en-US"/>
        </a:p>
      </dgm:t>
    </dgm:pt>
    <dgm:pt modelId="{2D4B0E7D-2B05-4BE9-BA04-7799CEAAD9FE}">
      <dgm:prSet phldrT="[Text]"/>
      <dgm:spPr/>
      <dgm:t>
        <a:bodyPr/>
        <a:lstStyle/>
        <a:p>
          <a:r>
            <a:rPr lang="fa-IR" dirty="0" smtClean="0"/>
            <a:t>شماره شناسنامه/ کد ملی</a:t>
          </a:r>
          <a:endParaRPr lang="en-US" dirty="0"/>
        </a:p>
      </dgm:t>
    </dgm:pt>
    <dgm:pt modelId="{F3C89279-1A90-4D82-A752-DF0C3826A569}" type="parTrans" cxnId="{C57F8602-188E-4895-BA49-09849C1B94DB}">
      <dgm:prSet/>
      <dgm:spPr/>
      <dgm:t>
        <a:bodyPr/>
        <a:lstStyle/>
        <a:p>
          <a:endParaRPr lang="en-US"/>
        </a:p>
      </dgm:t>
    </dgm:pt>
    <dgm:pt modelId="{E5864450-C2FC-4A59-AE79-DC2BAAF577CF}" type="sibTrans" cxnId="{C57F8602-188E-4895-BA49-09849C1B94DB}">
      <dgm:prSet/>
      <dgm:spPr/>
      <dgm:t>
        <a:bodyPr/>
        <a:lstStyle/>
        <a:p>
          <a:endParaRPr lang="en-US"/>
        </a:p>
      </dgm:t>
    </dgm:pt>
    <dgm:pt modelId="{15C89376-6D71-4348-8D34-89E828D0F47B}" type="pres">
      <dgm:prSet presAssocID="{73559CFE-3025-4C50-92E8-457428E9E6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1E042B-18C5-4B56-9175-13927CBF414A}" type="pres">
      <dgm:prSet presAssocID="{73559CFE-3025-4C50-92E8-457428E9E68D}" presName="Name1" presStyleCnt="0"/>
      <dgm:spPr/>
    </dgm:pt>
    <dgm:pt modelId="{FDC2BDA3-0671-4710-AFC7-75B9D0A63295}" type="pres">
      <dgm:prSet presAssocID="{73559CFE-3025-4C50-92E8-457428E9E68D}" presName="cycle" presStyleCnt="0"/>
      <dgm:spPr/>
    </dgm:pt>
    <dgm:pt modelId="{028062F3-B512-44A9-8231-6BDAA2166556}" type="pres">
      <dgm:prSet presAssocID="{73559CFE-3025-4C50-92E8-457428E9E68D}" presName="srcNode" presStyleLbl="node1" presStyleIdx="0" presStyleCnt="7"/>
      <dgm:spPr/>
    </dgm:pt>
    <dgm:pt modelId="{3434DAA0-4ACA-48E7-A3A0-255124825308}" type="pres">
      <dgm:prSet presAssocID="{73559CFE-3025-4C50-92E8-457428E9E68D}" presName="conn" presStyleLbl="parChTrans1D2" presStyleIdx="0" presStyleCnt="1"/>
      <dgm:spPr/>
      <dgm:t>
        <a:bodyPr/>
        <a:lstStyle/>
        <a:p>
          <a:endParaRPr lang="en-US"/>
        </a:p>
      </dgm:t>
    </dgm:pt>
    <dgm:pt modelId="{79994EE5-6D30-4ED0-8B95-4116E8402D0C}" type="pres">
      <dgm:prSet presAssocID="{73559CFE-3025-4C50-92E8-457428E9E68D}" presName="extraNode" presStyleLbl="node1" presStyleIdx="0" presStyleCnt="7"/>
      <dgm:spPr/>
    </dgm:pt>
    <dgm:pt modelId="{C086923F-763B-4E77-B889-0B8254FA2AA3}" type="pres">
      <dgm:prSet presAssocID="{73559CFE-3025-4C50-92E8-457428E9E68D}" presName="dstNode" presStyleLbl="node1" presStyleIdx="0" presStyleCnt="7"/>
      <dgm:spPr/>
    </dgm:pt>
    <dgm:pt modelId="{3511E035-6ED5-4A5C-BA0A-98EF7C80A5BC}" type="pres">
      <dgm:prSet presAssocID="{E5335885-2B7D-48BF-9C0D-5C44D0F0740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E9EE6-090E-4167-913C-FB3F82E45605}" type="pres">
      <dgm:prSet presAssocID="{E5335885-2B7D-48BF-9C0D-5C44D0F0740A}" presName="accent_1" presStyleCnt="0"/>
      <dgm:spPr/>
    </dgm:pt>
    <dgm:pt modelId="{8FC5058C-A5CB-427B-A71C-F49D3278E593}" type="pres">
      <dgm:prSet presAssocID="{E5335885-2B7D-48BF-9C0D-5C44D0F0740A}" presName="accentRepeatNode" presStyleLbl="solidFgAcc1" presStyleIdx="0" presStyleCnt="7"/>
      <dgm:spPr/>
    </dgm:pt>
    <dgm:pt modelId="{D2747D4A-264F-4F3F-A82A-1748563AA32A}" type="pres">
      <dgm:prSet presAssocID="{6B9CFD9D-5852-4D46-B167-BDC5B904679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ACDA-A5D1-4AAB-ACCF-257818D7E9C7}" type="pres">
      <dgm:prSet presAssocID="{6B9CFD9D-5852-4D46-B167-BDC5B904679A}" presName="accent_2" presStyleCnt="0"/>
      <dgm:spPr/>
    </dgm:pt>
    <dgm:pt modelId="{22D1EF47-CFD7-42EC-9EFA-1455411D67D0}" type="pres">
      <dgm:prSet presAssocID="{6B9CFD9D-5852-4D46-B167-BDC5B904679A}" presName="accentRepeatNode" presStyleLbl="solidFgAcc1" presStyleIdx="1" presStyleCnt="7"/>
      <dgm:spPr/>
    </dgm:pt>
    <dgm:pt modelId="{EFAF0139-A9AA-4F6A-83CF-EFFC233D4089}" type="pres">
      <dgm:prSet presAssocID="{A3455A35-4BBC-4838-8C27-6E16A581F62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52D30-022D-4F29-ABD4-164F6E29F5C3}" type="pres">
      <dgm:prSet presAssocID="{A3455A35-4BBC-4838-8C27-6E16A581F62F}" presName="accent_3" presStyleCnt="0"/>
      <dgm:spPr/>
    </dgm:pt>
    <dgm:pt modelId="{C0CCA940-404F-463C-A609-15267E077580}" type="pres">
      <dgm:prSet presAssocID="{A3455A35-4BBC-4838-8C27-6E16A581F62F}" presName="accentRepeatNode" presStyleLbl="solidFgAcc1" presStyleIdx="2" presStyleCnt="7"/>
      <dgm:spPr/>
    </dgm:pt>
    <dgm:pt modelId="{C71785A9-4897-4DC3-89E1-CECCF605F505}" type="pres">
      <dgm:prSet presAssocID="{BBD91015-E4A9-4ED8-A7F6-C2AC65A846DF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01EC3-BDAC-401F-9335-7A650A36A270}" type="pres">
      <dgm:prSet presAssocID="{BBD91015-E4A9-4ED8-A7F6-C2AC65A846DF}" presName="accent_4" presStyleCnt="0"/>
      <dgm:spPr/>
    </dgm:pt>
    <dgm:pt modelId="{B5C9872B-B67F-4D89-967D-B9B9C6514819}" type="pres">
      <dgm:prSet presAssocID="{BBD91015-E4A9-4ED8-A7F6-C2AC65A846DF}" presName="accentRepeatNode" presStyleLbl="solidFgAcc1" presStyleIdx="3" presStyleCnt="7"/>
      <dgm:spPr/>
    </dgm:pt>
    <dgm:pt modelId="{05CC6F46-C2CC-40E0-818A-1D333AFA8C7B}" type="pres">
      <dgm:prSet presAssocID="{2D4B0E7D-2B05-4BE9-BA04-7799CEAAD9F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8E0F8-6776-407A-85B4-0EE3F5B99C3A}" type="pres">
      <dgm:prSet presAssocID="{2D4B0E7D-2B05-4BE9-BA04-7799CEAAD9FE}" presName="accent_5" presStyleCnt="0"/>
      <dgm:spPr/>
    </dgm:pt>
    <dgm:pt modelId="{45910CBD-3398-4CC8-8D4E-2B5C0895242E}" type="pres">
      <dgm:prSet presAssocID="{2D4B0E7D-2B05-4BE9-BA04-7799CEAAD9FE}" presName="accentRepeatNode" presStyleLbl="solidFgAcc1" presStyleIdx="4" presStyleCnt="7"/>
      <dgm:spPr/>
    </dgm:pt>
    <dgm:pt modelId="{7CEC32E0-5BF1-49AC-9F7B-C3E27AAC3E42}" type="pres">
      <dgm:prSet presAssocID="{EDC6DEC4-BDE2-4054-9936-B1BFB9FFA04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7299E-6A5D-4F2C-B139-A29964E75BBD}" type="pres">
      <dgm:prSet presAssocID="{EDC6DEC4-BDE2-4054-9936-B1BFB9FFA04E}" presName="accent_6" presStyleCnt="0"/>
      <dgm:spPr/>
    </dgm:pt>
    <dgm:pt modelId="{DF9C7FA8-E457-4715-9E1E-C0CE8E0FCAC1}" type="pres">
      <dgm:prSet presAssocID="{EDC6DEC4-BDE2-4054-9936-B1BFB9FFA04E}" presName="accentRepeatNode" presStyleLbl="solidFgAcc1" presStyleIdx="5" presStyleCnt="7"/>
      <dgm:spPr/>
    </dgm:pt>
    <dgm:pt modelId="{72694B11-FED8-4E1E-A8CE-BB9844E1BB06}" type="pres">
      <dgm:prSet presAssocID="{65DAB977-89D0-431A-AD94-56A1376C09F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16EEB-43E7-4A6C-9A65-8AB6AA8057AE}" type="pres">
      <dgm:prSet presAssocID="{65DAB977-89D0-431A-AD94-56A1376C09FB}" presName="accent_7" presStyleCnt="0"/>
      <dgm:spPr/>
    </dgm:pt>
    <dgm:pt modelId="{23C78A73-E4CB-4AE7-9DD2-5E69B5EAD873}" type="pres">
      <dgm:prSet presAssocID="{65DAB977-89D0-431A-AD94-56A1376C09FB}" presName="accentRepeatNode" presStyleLbl="solidFgAcc1" presStyleIdx="6" presStyleCnt="7"/>
      <dgm:spPr/>
    </dgm:pt>
  </dgm:ptLst>
  <dgm:cxnLst>
    <dgm:cxn modelId="{8D9AE9D2-6D17-4E3A-B193-7E0483D971A0}" type="presOf" srcId="{65DAB977-89D0-431A-AD94-56A1376C09FB}" destId="{72694B11-FED8-4E1E-A8CE-BB9844E1BB06}" srcOrd="0" destOrd="0" presId="urn:microsoft.com/office/officeart/2008/layout/VerticalCurvedList"/>
    <dgm:cxn modelId="{64884769-10C6-432A-8F08-CEB9ABB487D9}" srcId="{73559CFE-3025-4C50-92E8-457428E9E68D}" destId="{E5335885-2B7D-48BF-9C0D-5C44D0F0740A}" srcOrd="0" destOrd="0" parTransId="{D01E8DC8-82ED-413C-82DF-B86E9778F5BD}" sibTransId="{9A133957-64FF-47D6-83A7-7082E68FF440}"/>
    <dgm:cxn modelId="{9C44E51D-466D-4671-8823-D61E3160263D}" type="presOf" srcId="{A3455A35-4BBC-4838-8C27-6E16A581F62F}" destId="{EFAF0139-A9AA-4F6A-83CF-EFFC233D4089}" srcOrd="0" destOrd="0" presId="urn:microsoft.com/office/officeart/2008/layout/VerticalCurvedList"/>
    <dgm:cxn modelId="{212CD8BF-C5A6-47F8-BAED-E12590FFB213}" srcId="{73559CFE-3025-4C50-92E8-457428E9E68D}" destId="{EDC6DEC4-BDE2-4054-9936-B1BFB9FFA04E}" srcOrd="5" destOrd="0" parTransId="{B440E8F7-E3EB-42D0-B598-02D8014D92CA}" sibTransId="{950D63BE-DDB8-4767-BC49-13A71BBCCF60}"/>
    <dgm:cxn modelId="{0CCE8069-3FBE-4B58-B1BF-19BC650FDCB9}" type="presOf" srcId="{BBD91015-E4A9-4ED8-A7F6-C2AC65A846DF}" destId="{C71785A9-4897-4DC3-89E1-CECCF605F505}" srcOrd="0" destOrd="0" presId="urn:microsoft.com/office/officeart/2008/layout/VerticalCurvedList"/>
    <dgm:cxn modelId="{70AA6AE9-D62D-4AC4-8912-4E5B5B157C07}" srcId="{73559CFE-3025-4C50-92E8-457428E9E68D}" destId="{65DAB977-89D0-431A-AD94-56A1376C09FB}" srcOrd="6" destOrd="0" parTransId="{DF07D668-4358-4DF5-9D54-530104C0DEEE}" sibTransId="{9DB16883-A7BE-4663-A6F7-51D7CDEF1787}"/>
    <dgm:cxn modelId="{A05F8DAC-AF8D-40BC-9D3F-EDAAEE079C62}" srcId="{73559CFE-3025-4C50-92E8-457428E9E68D}" destId="{BBD91015-E4A9-4ED8-A7F6-C2AC65A846DF}" srcOrd="3" destOrd="0" parTransId="{4A0741F4-D35B-4474-879C-E050C56DBB10}" sibTransId="{5C41B8C1-DA76-4188-A07B-7724E2E9A262}"/>
    <dgm:cxn modelId="{81E0CFBE-5081-4F28-90E8-5A023DC1174B}" type="presOf" srcId="{73559CFE-3025-4C50-92E8-457428E9E68D}" destId="{15C89376-6D71-4348-8D34-89E828D0F47B}" srcOrd="0" destOrd="0" presId="urn:microsoft.com/office/officeart/2008/layout/VerticalCurvedList"/>
    <dgm:cxn modelId="{22994787-AD1E-4234-A584-1FEAD3B2A47B}" type="presOf" srcId="{E5335885-2B7D-48BF-9C0D-5C44D0F0740A}" destId="{3511E035-6ED5-4A5C-BA0A-98EF7C80A5BC}" srcOrd="0" destOrd="0" presId="urn:microsoft.com/office/officeart/2008/layout/VerticalCurvedList"/>
    <dgm:cxn modelId="{DBA8E6C4-4000-4275-880F-1E5B4AF0441F}" type="presOf" srcId="{EDC6DEC4-BDE2-4054-9936-B1BFB9FFA04E}" destId="{7CEC32E0-5BF1-49AC-9F7B-C3E27AAC3E42}" srcOrd="0" destOrd="0" presId="urn:microsoft.com/office/officeart/2008/layout/VerticalCurvedList"/>
    <dgm:cxn modelId="{90461B8D-A334-4F81-A6FD-E4F2489F6C66}" type="presOf" srcId="{9A133957-64FF-47D6-83A7-7082E68FF440}" destId="{3434DAA0-4ACA-48E7-A3A0-255124825308}" srcOrd="0" destOrd="0" presId="urn:microsoft.com/office/officeart/2008/layout/VerticalCurvedList"/>
    <dgm:cxn modelId="{1633FCD1-48FA-49ED-989F-C86B5D03FFE7}" srcId="{73559CFE-3025-4C50-92E8-457428E9E68D}" destId="{6B9CFD9D-5852-4D46-B167-BDC5B904679A}" srcOrd="1" destOrd="0" parTransId="{A9A25D60-B38E-414D-8721-E269E5008B6C}" sibTransId="{BFAD4380-47B0-42DF-9D6E-98999FF3FD59}"/>
    <dgm:cxn modelId="{AA00A304-7B9E-4335-BE99-76F42EE829AF}" type="presOf" srcId="{6B9CFD9D-5852-4D46-B167-BDC5B904679A}" destId="{D2747D4A-264F-4F3F-A82A-1748563AA32A}" srcOrd="0" destOrd="0" presId="urn:microsoft.com/office/officeart/2008/layout/VerticalCurvedList"/>
    <dgm:cxn modelId="{55819FDB-43C1-418F-B18B-6177CDD63AA5}" srcId="{73559CFE-3025-4C50-92E8-457428E9E68D}" destId="{A3455A35-4BBC-4838-8C27-6E16A581F62F}" srcOrd="2" destOrd="0" parTransId="{89605403-0232-43DF-AF99-CE636BFA060B}" sibTransId="{6A288B8C-31D7-4B53-9D9E-408236FEBF46}"/>
    <dgm:cxn modelId="{5A36CB04-C9A8-4DEA-83F5-0C1F6EF3E13D}" type="presOf" srcId="{2D4B0E7D-2B05-4BE9-BA04-7799CEAAD9FE}" destId="{05CC6F46-C2CC-40E0-818A-1D333AFA8C7B}" srcOrd="0" destOrd="0" presId="urn:microsoft.com/office/officeart/2008/layout/VerticalCurvedList"/>
    <dgm:cxn modelId="{C57F8602-188E-4895-BA49-09849C1B94DB}" srcId="{73559CFE-3025-4C50-92E8-457428E9E68D}" destId="{2D4B0E7D-2B05-4BE9-BA04-7799CEAAD9FE}" srcOrd="4" destOrd="0" parTransId="{F3C89279-1A90-4D82-A752-DF0C3826A569}" sibTransId="{E5864450-C2FC-4A59-AE79-DC2BAAF577CF}"/>
    <dgm:cxn modelId="{D2733F5A-F79D-422B-AB42-1929CC39BE2F}" type="presParOf" srcId="{15C89376-6D71-4348-8D34-89E828D0F47B}" destId="{751E042B-18C5-4B56-9175-13927CBF414A}" srcOrd="0" destOrd="0" presId="urn:microsoft.com/office/officeart/2008/layout/VerticalCurvedList"/>
    <dgm:cxn modelId="{DE434564-B29D-44B6-A603-DFE673F111C5}" type="presParOf" srcId="{751E042B-18C5-4B56-9175-13927CBF414A}" destId="{FDC2BDA3-0671-4710-AFC7-75B9D0A63295}" srcOrd="0" destOrd="0" presId="urn:microsoft.com/office/officeart/2008/layout/VerticalCurvedList"/>
    <dgm:cxn modelId="{2562229A-ED02-4FED-9E19-6E29862A401E}" type="presParOf" srcId="{FDC2BDA3-0671-4710-AFC7-75B9D0A63295}" destId="{028062F3-B512-44A9-8231-6BDAA2166556}" srcOrd="0" destOrd="0" presId="urn:microsoft.com/office/officeart/2008/layout/VerticalCurvedList"/>
    <dgm:cxn modelId="{86F36883-E350-4C01-80B9-FE969466F2AF}" type="presParOf" srcId="{FDC2BDA3-0671-4710-AFC7-75B9D0A63295}" destId="{3434DAA0-4ACA-48E7-A3A0-255124825308}" srcOrd="1" destOrd="0" presId="urn:microsoft.com/office/officeart/2008/layout/VerticalCurvedList"/>
    <dgm:cxn modelId="{F35DDAE6-D3E1-4A90-AC4D-CA7841533806}" type="presParOf" srcId="{FDC2BDA3-0671-4710-AFC7-75B9D0A63295}" destId="{79994EE5-6D30-4ED0-8B95-4116E8402D0C}" srcOrd="2" destOrd="0" presId="urn:microsoft.com/office/officeart/2008/layout/VerticalCurvedList"/>
    <dgm:cxn modelId="{C254ABBA-D31F-47ED-BE2C-A9F0592ABCEA}" type="presParOf" srcId="{FDC2BDA3-0671-4710-AFC7-75B9D0A63295}" destId="{C086923F-763B-4E77-B889-0B8254FA2AA3}" srcOrd="3" destOrd="0" presId="urn:microsoft.com/office/officeart/2008/layout/VerticalCurvedList"/>
    <dgm:cxn modelId="{28346513-5B82-4A69-AC9D-FCABD88F1277}" type="presParOf" srcId="{751E042B-18C5-4B56-9175-13927CBF414A}" destId="{3511E035-6ED5-4A5C-BA0A-98EF7C80A5BC}" srcOrd="1" destOrd="0" presId="urn:microsoft.com/office/officeart/2008/layout/VerticalCurvedList"/>
    <dgm:cxn modelId="{7F2CA914-8F2B-4623-B4FA-0CA9B817245B}" type="presParOf" srcId="{751E042B-18C5-4B56-9175-13927CBF414A}" destId="{69EE9EE6-090E-4167-913C-FB3F82E45605}" srcOrd="2" destOrd="0" presId="urn:microsoft.com/office/officeart/2008/layout/VerticalCurvedList"/>
    <dgm:cxn modelId="{3C7F393C-2327-483F-894A-E0C214AAC9EF}" type="presParOf" srcId="{69EE9EE6-090E-4167-913C-FB3F82E45605}" destId="{8FC5058C-A5CB-427B-A71C-F49D3278E593}" srcOrd="0" destOrd="0" presId="urn:microsoft.com/office/officeart/2008/layout/VerticalCurvedList"/>
    <dgm:cxn modelId="{BFA09BE9-2BDC-4E65-BF62-85D0D3168A17}" type="presParOf" srcId="{751E042B-18C5-4B56-9175-13927CBF414A}" destId="{D2747D4A-264F-4F3F-A82A-1748563AA32A}" srcOrd="3" destOrd="0" presId="urn:microsoft.com/office/officeart/2008/layout/VerticalCurvedList"/>
    <dgm:cxn modelId="{BFA8CB97-F687-417D-8E38-2DED001C8E04}" type="presParOf" srcId="{751E042B-18C5-4B56-9175-13927CBF414A}" destId="{D4C1ACDA-A5D1-4AAB-ACCF-257818D7E9C7}" srcOrd="4" destOrd="0" presId="urn:microsoft.com/office/officeart/2008/layout/VerticalCurvedList"/>
    <dgm:cxn modelId="{CE7AE358-66B5-4638-A24D-B2A3A761BCBB}" type="presParOf" srcId="{D4C1ACDA-A5D1-4AAB-ACCF-257818D7E9C7}" destId="{22D1EF47-CFD7-42EC-9EFA-1455411D67D0}" srcOrd="0" destOrd="0" presId="urn:microsoft.com/office/officeart/2008/layout/VerticalCurvedList"/>
    <dgm:cxn modelId="{33AC716F-0851-413B-A2E5-C7DA7005D9E8}" type="presParOf" srcId="{751E042B-18C5-4B56-9175-13927CBF414A}" destId="{EFAF0139-A9AA-4F6A-83CF-EFFC233D4089}" srcOrd="5" destOrd="0" presId="urn:microsoft.com/office/officeart/2008/layout/VerticalCurvedList"/>
    <dgm:cxn modelId="{5C644DF6-D90E-4223-8461-BB4F3A413209}" type="presParOf" srcId="{751E042B-18C5-4B56-9175-13927CBF414A}" destId="{F0952D30-022D-4F29-ABD4-164F6E29F5C3}" srcOrd="6" destOrd="0" presId="urn:microsoft.com/office/officeart/2008/layout/VerticalCurvedList"/>
    <dgm:cxn modelId="{DFFDC919-1C11-4519-9EEC-BC4140A18E3E}" type="presParOf" srcId="{F0952D30-022D-4F29-ABD4-164F6E29F5C3}" destId="{C0CCA940-404F-463C-A609-15267E077580}" srcOrd="0" destOrd="0" presId="urn:microsoft.com/office/officeart/2008/layout/VerticalCurvedList"/>
    <dgm:cxn modelId="{1257D2F2-0793-46F4-8625-C8405128536B}" type="presParOf" srcId="{751E042B-18C5-4B56-9175-13927CBF414A}" destId="{C71785A9-4897-4DC3-89E1-CECCF605F505}" srcOrd="7" destOrd="0" presId="urn:microsoft.com/office/officeart/2008/layout/VerticalCurvedList"/>
    <dgm:cxn modelId="{43C14527-C9EF-4FB7-8F2E-98AD539316EB}" type="presParOf" srcId="{751E042B-18C5-4B56-9175-13927CBF414A}" destId="{39001EC3-BDAC-401F-9335-7A650A36A270}" srcOrd="8" destOrd="0" presId="urn:microsoft.com/office/officeart/2008/layout/VerticalCurvedList"/>
    <dgm:cxn modelId="{38450948-B2C2-4293-86F8-2D54F6626050}" type="presParOf" srcId="{39001EC3-BDAC-401F-9335-7A650A36A270}" destId="{B5C9872B-B67F-4D89-967D-B9B9C6514819}" srcOrd="0" destOrd="0" presId="urn:microsoft.com/office/officeart/2008/layout/VerticalCurvedList"/>
    <dgm:cxn modelId="{CFFCAC66-3721-4E5F-8AFD-0B865D0F080B}" type="presParOf" srcId="{751E042B-18C5-4B56-9175-13927CBF414A}" destId="{05CC6F46-C2CC-40E0-818A-1D333AFA8C7B}" srcOrd="9" destOrd="0" presId="urn:microsoft.com/office/officeart/2008/layout/VerticalCurvedList"/>
    <dgm:cxn modelId="{2F64E42A-B24D-4693-9976-AF0888B1CE43}" type="presParOf" srcId="{751E042B-18C5-4B56-9175-13927CBF414A}" destId="{4DE8E0F8-6776-407A-85B4-0EE3F5B99C3A}" srcOrd="10" destOrd="0" presId="urn:microsoft.com/office/officeart/2008/layout/VerticalCurvedList"/>
    <dgm:cxn modelId="{A82DE398-D4F2-4B52-8976-A956176CC953}" type="presParOf" srcId="{4DE8E0F8-6776-407A-85B4-0EE3F5B99C3A}" destId="{45910CBD-3398-4CC8-8D4E-2B5C0895242E}" srcOrd="0" destOrd="0" presId="urn:microsoft.com/office/officeart/2008/layout/VerticalCurvedList"/>
    <dgm:cxn modelId="{55E80251-78E0-4ADD-B473-4E2D75915DB2}" type="presParOf" srcId="{751E042B-18C5-4B56-9175-13927CBF414A}" destId="{7CEC32E0-5BF1-49AC-9F7B-C3E27AAC3E42}" srcOrd="11" destOrd="0" presId="urn:microsoft.com/office/officeart/2008/layout/VerticalCurvedList"/>
    <dgm:cxn modelId="{C4EE9312-23D1-4775-A88D-B71FCF5B8C87}" type="presParOf" srcId="{751E042B-18C5-4B56-9175-13927CBF414A}" destId="{5907299E-6A5D-4F2C-B139-A29964E75BBD}" srcOrd="12" destOrd="0" presId="urn:microsoft.com/office/officeart/2008/layout/VerticalCurvedList"/>
    <dgm:cxn modelId="{BB28679E-5E0C-4442-A0F3-600178529683}" type="presParOf" srcId="{5907299E-6A5D-4F2C-B139-A29964E75BBD}" destId="{DF9C7FA8-E457-4715-9E1E-C0CE8E0FCAC1}" srcOrd="0" destOrd="0" presId="urn:microsoft.com/office/officeart/2008/layout/VerticalCurvedList"/>
    <dgm:cxn modelId="{C603A921-B624-4BA9-A6DC-937647A7A3EF}" type="presParOf" srcId="{751E042B-18C5-4B56-9175-13927CBF414A}" destId="{72694B11-FED8-4E1E-A8CE-BB9844E1BB06}" srcOrd="13" destOrd="0" presId="urn:microsoft.com/office/officeart/2008/layout/VerticalCurvedList"/>
    <dgm:cxn modelId="{07C6FB9B-1B60-4149-BAD7-15C2FC329DD0}" type="presParOf" srcId="{751E042B-18C5-4B56-9175-13927CBF414A}" destId="{06416EEB-43E7-4A6C-9A65-8AB6AA8057AE}" srcOrd="14" destOrd="0" presId="urn:microsoft.com/office/officeart/2008/layout/VerticalCurvedList"/>
    <dgm:cxn modelId="{E827C98D-375B-4AEE-91BD-74FA8BDE2233}" type="presParOf" srcId="{06416EEB-43E7-4A6C-9A65-8AB6AA8057AE}" destId="{23C78A73-E4CB-4AE7-9DD2-5E69B5EAD8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332E1E-D9CE-4941-BA46-9600E3BD98CF}" type="doc">
      <dgm:prSet loTypeId="urn:microsoft.com/office/officeart/2008/layout/VerticalCircleList" loCatId="list" qsTypeId="urn:microsoft.com/office/officeart/2005/8/quickstyle/3d1" qsCatId="3D" csTypeId="urn:microsoft.com/office/officeart/2005/8/colors/accent1_5" csCatId="accent1" phldr="1"/>
      <dgm:spPr/>
    </dgm:pt>
    <dgm:pt modelId="{0F457B2D-0AF0-4ED5-BE44-96003C9494A2}">
      <dgm:prSet phldrT="[Text]" custT="1"/>
      <dgm:spPr/>
      <dgm:t>
        <a:bodyPr/>
        <a:lstStyle/>
        <a:p>
          <a:r>
            <a:rPr lang="fa-IR" sz="4000" b="1" dirty="0" smtClean="0">
              <a:cs typeface="2  Bardiya" panose="00000400000000000000" pitchFamily="2" charset="-78"/>
            </a:rPr>
            <a:t>محاسبه</a:t>
          </a:r>
          <a:r>
            <a:rPr lang="fa-IR" sz="3600" b="1" dirty="0" smtClean="0">
              <a:cs typeface="2  Bardiya" panose="00000400000000000000" pitchFamily="2" charset="-78"/>
            </a:rPr>
            <a:t> </a:t>
          </a:r>
          <a:r>
            <a:rPr lang="fa-IR" sz="4000" b="1" dirty="0" smtClean="0">
              <a:cs typeface="2  Bardiya" panose="00000400000000000000" pitchFamily="2" charset="-78"/>
            </a:rPr>
            <a:t>سن</a:t>
          </a:r>
          <a:endParaRPr lang="en-US" sz="3600" b="1" dirty="0">
            <a:cs typeface="2  Bardiya" panose="00000400000000000000" pitchFamily="2" charset="-78"/>
          </a:endParaRPr>
        </a:p>
      </dgm:t>
    </dgm:pt>
    <dgm:pt modelId="{C5A32C98-5144-4473-B807-424FD1821979}" type="parTrans" cxnId="{7398BE20-5A94-4C09-B361-845BD86F1CBC}">
      <dgm:prSet/>
      <dgm:spPr/>
      <dgm:t>
        <a:bodyPr/>
        <a:lstStyle/>
        <a:p>
          <a:endParaRPr lang="en-US" sz="3200"/>
        </a:p>
      </dgm:t>
    </dgm:pt>
    <dgm:pt modelId="{1F4CAEDB-B402-4A60-A00E-F150A52E26A9}" type="sibTrans" cxnId="{7398BE20-5A94-4C09-B361-845BD86F1CBC}">
      <dgm:prSet/>
      <dgm:spPr/>
      <dgm:t>
        <a:bodyPr/>
        <a:lstStyle/>
        <a:p>
          <a:endParaRPr lang="en-US" sz="3200"/>
        </a:p>
      </dgm:t>
    </dgm:pt>
    <dgm:pt modelId="{2CBC553D-E369-410B-896D-339BAF04B610}" type="pres">
      <dgm:prSet presAssocID="{61332E1E-D9CE-4941-BA46-9600E3BD98CF}" presName="Name0" presStyleCnt="0">
        <dgm:presLayoutVars>
          <dgm:dir/>
        </dgm:presLayoutVars>
      </dgm:prSet>
      <dgm:spPr/>
    </dgm:pt>
    <dgm:pt modelId="{52FB103E-E7EA-49F2-A775-1DD7D2BD3495}" type="pres">
      <dgm:prSet presAssocID="{0F457B2D-0AF0-4ED5-BE44-96003C9494A2}" presName="noChildren" presStyleCnt="0"/>
      <dgm:spPr/>
    </dgm:pt>
    <dgm:pt modelId="{71F197BC-7C50-4DD3-B61C-21333E37286C}" type="pres">
      <dgm:prSet presAssocID="{0F457B2D-0AF0-4ED5-BE44-96003C9494A2}" presName="gap" presStyleCnt="0"/>
      <dgm:spPr/>
    </dgm:pt>
    <dgm:pt modelId="{25C12454-8FB2-4330-A157-9303ED18BD76}" type="pres">
      <dgm:prSet presAssocID="{0F457B2D-0AF0-4ED5-BE44-96003C9494A2}" presName="medCircle2" presStyleLbl="vennNode1" presStyleIdx="0" presStyleCnt="1"/>
      <dgm:spPr>
        <a:solidFill>
          <a:srgbClr val="00B050">
            <a:alpha val="50000"/>
          </a:srgbClr>
        </a:solidFill>
      </dgm:spPr>
    </dgm:pt>
    <dgm:pt modelId="{A05D6D18-FFE3-4225-9306-E61CCBDCA475}" type="pres">
      <dgm:prSet presAssocID="{0F457B2D-0AF0-4ED5-BE44-96003C9494A2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7398BE20-5A94-4C09-B361-845BD86F1CBC}" srcId="{61332E1E-D9CE-4941-BA46-9600E3BD98CF}" destId="{0F457B2D-0AF0-4ED5-BE44-96003C9494A2}" srcOrd="0" destOrd="0" parTransId="{C5A32C98-5144-4473-B807-424FD1821979}" sibTransId="{1F4CAEDB-B402-4A60-A00E-F150A52E26A9}"/>
    <dgm:cxn modelId="{366ACB8F-375D-4507-85A8-090D9DD30559}" type="presOf" srcId="{61332E1E-D9CE-4941-BA46-9600E3BD98CF}" destId="{2CBC553D-E369-410B-896D-339BAF04B610}" srcOrd="0" destOrd="0" presId="urn:microsoft.com/office/officeart/2008/layout/VerticalCircleList"/>
    <dgm:cxn modelId="{FF1250D5-0140-4986-A263-66B9C5C61BC2}" type="presOf" srcId="{0F457B2D-0AF0-4ED5-BE44-96003C9494A2}" destId="{A05D6D18-FFE3-4225-9306-E61CCBDCA475}" srcOrd="0" destOrd="0" presId="urn:microsoft.com/office/officeart/2008/layout/VerticalCircleList"/>
    <dgm:cxn modelId="{42764281-05B8-47D2-88E6-423B61D2835C}" type="presParOf" srcId="{2CBC553D-E369-410B-896D-339BAF04B610}" destId="{52FB103E-E7EA-49F2-A775-1DD7D2BD3495}" srcOrd="0" destOrd="0" presId="urn:microsoft.com/office/officeart/2008/layout/VerticalCircleList"/>
    <dgm:cxn modelId="{6EC50829-7B9A-411A-A152-A25BB9D74703}" type="presParOf" srcId="{52FB103E-E7EA-49F2-A775-1DD7D2BD3495}" destId="{71F197BC-7C50-4DD3-B61C-21333E37286C}" srcOrd="0" destOrd="0" presId="urn:microsoft.com/office/officeart/2008/layout/VerticalCircleList"/>
    <dgm:cxn modelId="{9FA60E9F-9126-4397-962A-BE0E6E7594AD}" type="presParOf" srcId="{52FB103E-E7EA-49F2-A775-1DD7D2BD3495}" destId="{25C12454-8FB2-4330-A157-9303ED18BD76}" srcOrd="1" destOrd="0" presId="urn:microsoft.com/office/officeart/2008/layout/VerticalCircleList"/>
    <dgm:cxn modelId="{EB24B049-CA5B-4521-8C61-8E7CDE3E2CDE}" type="presParOf" srcId="{52FB103E-E7EA-49F2-A775-1DD7D2BD3495}" destId="{A05D6D18-FFE3-4225-9306-E61CCBDCA47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5B9D3-D30F-4A8D-9F31-F711969D7550}">
      <dsp:nvSpPr>
        <dsp:cNvPr id="0" name=""/>
        <dsp:cNvSpPr/>
      </dsp:nvSpPr>
      <dsp:spPr>
        <a:xfrm>
          <a:off x="0" y="1434855"/>
          <a:ext cx="360947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50057-CDEE-49FC-AFD7-3D63FF7D6FA2}">
      <dsp:nvSpPr>
        <dsp:cNvPr id="0" name=""/>
        <dsp:cNvSpPr/>
      </dsp:nvSpPr>
      <dsp:spPr>
        <a:xfrm>
          <a:off x="0" y="948872"/>
          <a:ext cx="360947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58619-22C6-47DE-87DB-69A9E6C901A6}">
      <dsp:nvSpPr>
        <dsp:cNvPr id="0" name=""/>
        <dsp:cNvSpPr/>
      </dsp:nvSpPr>
      <dsp:spPr>
        <a:xfrm>
          <a:off x="0" y="462889"/>
          <a:ext cx="360947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C6D97-18F7-4F49-846E-0DA5E85D1CC1}">
      <dsp:nvSpPr>
        <dsp:cNvPr id="0" name=""/>
        <dsp:cNvSpPr/>
      </dsp:nvSpPr>
      <dsp:spPr>
        <a:xfrm>
          <a:off x="0" y="48"/>
          <a:ext cx="2671010" cy="46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B130-0EB8-44B4-B180-D40C33D5C21F}">
      <dsp:nvSpPr>
        <dsp:cNvPr id="0" name=""/>
        <dsp:cNvSpPr/>
      </dsp:nvSpPr>
      <dsp:spPr>
        <a:xfrm>
          <a:off x="2671010" y="48"/>
          <a:ext cx="938463" cy="4628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/>
            <a:t>ارتفاع</a:t>
          </a:r>
          <a:endParaRPr lang="en-US" sz="2500" kern="1200" dirty="0"/>
        </a:p>
      </dsp:txBody>
      <dsp:txXfrm>
        <a:off x="2693608" y="22646"/>
        <a:ext cx="893267" cy="440243"/>
      </dsp:txXfrm>
    </dsp:sp>
    <dsp:sp modelId="{728D20FF-B9FA-45DA-A8DA-D896C42B6D8D}">
      <dsp:nvSpPr>
        <dsp:cNvPr id="0" name=""/>
        <dsp:cNvSpPr/>
      </dsp:nvSpPr>
      <dsp:spPr>
        <a:xfrm>
          <a:off x="0" y="486031"/>
          <a:ext cx="2671010" cy="46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DD07D-C113-4E18-8EA1-15F734FEAD21}">
      <dsp:nvSpPr>
        <dsp:cNvPr id="0" name=""/>
        <dsp:cNvSpPr/>
      </dsp:nvSpPr>
      <dsp:spPr>
        <a:xfrm>
          <a:off x="2671010" y="486031"/>
          <a:ext cx="938463" cy="4628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225607"/>
            <a:satOff val="-17448"/>
            <a:lumOff val="16415"/>
            <a:alphaOff val="0"/>
          </a:schemeClr>
        </a:solidFill>
        <a:ln w="15875" cap="flat" cmpd="sng" algn="ctr">
          <a:solidFill>
            <a:schemeClr val="accent1">
              <a:shade val="80000"/>
              <a:hueOff val="225607"/>
              <a:satOff val="-17448"/>
              <a:lumOff val="16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/>
            <a:t>پهنا</a:t>
          </a:r>
          <a:endParaRPr lang="en-US" sz="2500" kern="1200" dirty="0"/>
        </a:p>
      </dsp:txBody>
      <dsp:txXfrm>
        <a:off x="2693608" y="508629"/>
        <a:ext cx="893267" cy="440243"/>
      </dsp:txXfrm>
    </dsp:sp>
    <dsp:sp modelId="{6B974ED7-675D-4A74-8A06-3276CB583189}">
      <dsp:nvSpPr>
        <dsp:cNvPr id="0" name=""/>
        <dsp:cNvSpPr/>
      </dsp:nvSpPr>
      <dsp:spPr>
        <a:xfrm>
          <a:off x="0" y="972014"/>
          <a:ext cx="2671010" cy="46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CD76E-84EC-47FF-9D5D-52C526173335}">
      <dsp:nvSpPr>
        <dsp:cNvPr id="0" name=""/>
        <dsp:cNvSpPr/>
      </dsp:nvSpPr>
      <dsp:spPr>
        <a:xfrm>
          <a:off x="2671010" y="972014"/>
          <a:ext cx="938463" cy="46284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451214"/>
            <a:satOff val="-34896"/>
            <a:lumOff val="32830"/>
            <a:alphaOff val="0"/>
          </a:schemeClr>
        </a:solidFill>
        <a:ln w="15875" cap="flat" cmpd="sng" algn="ctr">
          <a:solidFill>
            <a:schemeClr val="accent1">
              <a:shade val="80000"/>
              <a:hueOff val="451214"/>
              <a:satOff val="-34896"/>
              <a:lumOff val="32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/>
            <a:t>رنگ</a:t>
          </a:r>
          <a:endParaRPr lang="en-US" sz="2500" kern="1200" dirty="0"/>
        </a:p>
      </dsp:txBody>
      <dsp:txXfrm>
        <a:off x="2693608" y="994612"/>
        <a:ext cx="893267" cy="440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C92F9-164C-4582-9D07-51B5740CA862}">
      <dsp:nvSpPr>
        <dsp:cNvPr id="0" name=""/>
        <dsp:cNvSpPr/>
      </dsp:nvSpPr>
      <dsp:spPr>
        <a:xfrm>
          <a:off x="4909093" y="1231"/>
          <a:ext cx="3103238" cy="1551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kern="1200" dirty="0" smtClean="0">
              <a:cs typeface="2  Farnaz" panose="00000400000000000000" pitchFamily="2" charset="-78"/>
            </a:rPr>
            <a:t>مرحله اول</a:t>
          </a:r>
          <a:endParaRPr lang="en-US" sz="4400" kern="1200" dirty="0">
            <a:cs typeface="2  Farnaz" panose="00000400000000000000" pitchFamily="2" charset="-78"/>
          </a:endParaRPr>
        </a:p>
      </dsp:txBody>
      <dsp:txXfrm>
        <a:off x="4954538" y="46676"/>
        <a:ext cx="3012348" cy="1460729"/>
      </dsp:txXfrm>
    </dsp:sp>
    <dsp:sp modelId="{ED00891A-B54F-4720-80C0-963EA5BFD117}">
      <dsp:nvSpPr>
        <dsp:cNvPr id="0" name=""/>
        <dsp:cNvSpPr/>
      </dsp:nvSpPr>
      <dsp:spPr>
        <a:xfrm>
          <a:off x="7391684" y="1552850"/>
          <a:ext cx="310323" cy="1163714"/>
        </a:xfrm>
        <a:custGeom>
          <a:avLst/>
          <a:gdLst/>
          <a:ahLst/>
          <a:cxnLst/>
          <a:rect l="0" t="0" r="0" b="0"/>
          <a:pathLst>
            <a:path>
              <a:moveTo>
                <a:pt x="310323" y="0"/>
              </a:moveTo>
              <a:lnTo>
                <a:pt x="310323" y="1163714"/>
              </a:lnTo>
              <a:lnTo>
                <a:pt x="0" y="116371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FFDF1-D352-4218-B2D3-716032980BC5}">
      <dsp:nvSpPr>
        <dsp:cNvPr id="0" name=""/>
        <dsp:cNvSpPr/>
      </dsp:nvSpPr>
      <dsp:spPr>
        <a:xfrm>
          <a:off x="4909093" y="1940755"/>
          <a:ext cx="2482590" cy="155161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kern="1200" dirty="0" smtClean="0">
              <a:cs typeface="2  Farnaz" panose="00000400000000000000" pitchFamily="2" charset="-78"/>
              <a:sym typeface="Wingdings 2" panose="05020102010507070707" pitchFamily="18" charset="2"/>
            </a:rPr>
            <a:t> </a:t>
          </a:r>
          <a:r>
            <a:rPr lang="fa-IR" sz="3200" kern="1200" dirty="0" smtClean="0">
              <a:cs typeface="2  Homa" panose="00000400000000000000" pitchFamily="2" charset="-78"/>
            </a:rPr>
            <a:t>ایجاد کلاس</a:t>
          </a:r>
          <a:endParaRPr lang="en-US" sz="3200" kern="1200" dirty="0">
            <a:cs typeface="2  Homa" panose="00000400000000000000" pitchFamily="2" charset="-78"/>
          </a:endParaRPr>
        </a:p>
      </dsp:txBody>
      <dsp:txXfrm>
        <a:off x="4954538" y="1986200"/>
        <a:ext cx="2391700" cy="1460729"/>
      </dsp:txXfrm>
    </dsp:sp>
    <dsp:sp modelId="{E7C25E03-E3A4-4B5E-A157-23D0832FAF9E}">
      <dsp:nvSpPr>
        <dsp:cNvPr id="0" name=""/>
        <dsp:cNvSpPr/>
      </dsp:nvSpPr>
      <dsp:spPr>
        <a:xfrm>
          <a:off x="1030045" y="1231"/>
          <a:ext cx="3103238" cy="1551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kern="1200" dirty="0" smtClean="0">
              <a:cs typeface="2  Farnaz" panose="00000400000000000000" pitchFamily="2" charset="-78"/>
            </a:rPr>
            <a:t>مرحله دوم</a:t>
          </a:r>
          <a:endParaRPr lang="en-US" sz="4400" kern="1200" dirty="0">
            <a:cs typeface="2  Farnaz" panose="00000400000000000000" pitchFamily="2" charset="-78"/>
          </a:endParaRPr>
        </a:p>
      </dsp:txBody>
      <dsp:txXfrm>
        <a:off x="1075490" y="46676"/>
        <a:ext cx="3012348" cy="1460729"/>
      </dsp:txXfrm>
    </dsp:sp>
    <dsp:sp modelId="{F8D811DB-3DC0-47C2-BCC0-CF78B0777250}">
      <dsp:nvSpPr>
        <dsp:cNvPr id="0" name=""/>
        <dsp:cNvSpPr/>
      </dsp:nvSpPr>
      <dsp:spPr>
        <a:xfrm>
          <a:off x="3512636" y="1552850"/>
          <a:ext cx="310323" cy="1163714"/>
        </a:xfrm>
        <a:custGeom>
          <a:avLst/>
          <a:gdLst/>
          <a:ahLst/>
          <a:cxnLst/>
          <a:rect l="0" t="0" r="0" b="0"/>
          <a:pathLst>
            <a:path>
              <a:moveTo>
                <a:pt x="310323" y="0"/>
              </a:moveTo>
              <a:lnTo>
                <a:pt x="310323" y="1163714"/>
              </a:lnTo>
              <a:lnTo>
                <a:pt x="0" y="116371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B5330-7606-434B-B195-8966E2D28E68}">
      <dsp:nvSpPr>
        <dsp:cNvPr id="0" name=""/>
        <dsp:cNvSpPr/>
      </dsp:nvSpPr>
      <dsp:spPr>
        <a:xfrm>
          <a:off x="295422" y="1940755"/>
          <a:ext cx="3217213" cy="155161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kern="1200" dirty="0" smtClean="0">
              <a:cs typeface="2  Farnaz" panose="00000400000000000000" pitchFamily="2" charset="-78"/>
              <a:sym typeface="Wingdings 2" panose="05020102010507070707" pitchFamily="18" charset="2"/>
            </a:rPr>
            <a:t> </a:t>
          </a:r>
          <a:r>
            <a:rPr lang="fa-IR" sz="3200" kern="1200" dirty="0" smtClean="0">
              <a:cs typeface="2  Homa" panose="00000400000000000000" pitchFamily="2" charset="-78"/>
            </a:rPr>
            <a:t>ایجاد شیء(نمونه)</a:t>
          </a:r>
          <a:endParaRPr lang="en-US" sz="3200" kern="1200" dirty="0">
            <a:cs typeface="2  Homa" panose="00000400000000000000" pitchFamily="2" charset="-78"/>
          </a:endParaRPr>
        </a:p>
      </dsp:txBody>
      <dsp:txXfrm>
        <a:off x="340867" y="1986200"/>
        <a:ext cx="3126323" cy="1460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05132-7F1D-49FE-8BF3-9E969C0C92D1}">
      <dsp:nvSpPr>
        <dsp:cNvPr id="0" name=""/>
        <dsp:cNvSpPr/>
      </dsp:nvSpPr>
      <dsp:spPr>
        <a:xfrm rot="10800000">
          <a:off x="0" y="153"/>
          <a:ext cx="2629720" cy="596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ctr" defTabSz="12001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700" kern="1200" dirty="0" smtClean="0"/>
            <a:t>قالب مجسمه سازی</a:t>
          </a:r>
          <a:endParaRPr lang="en-US" sz="2700" kern="1200" dirty="0"/>
        </a:p>
      </dsp:txBody>
      <dsp:txXfrm rot="10800000">
        <a:off x="223815" y="74758"/>
        <a:ext cx="2405905" cy="447629"/>
      </dsp:txXfrm>
    </dsp:sp>
    <dsp:sp modelId="{A810F76B-66DE-48C1-B814-68038B2620C9}">
      <dsp:nvSpPr>
        <dsp:cNvPr id="0" name=""/>
        <dsp:cNvSpPr/>
      </dsp:nvSpPr>
      <dsp:spPr>
        <a:xfrm>
          <a:off x="2629720" y="153"/>
          <a:ext cx="1753146" cy="59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100" kern="1200" dirty="0" smtClean="0"/>
            <a:t>کلاس</a:t>
          </a:r>
          <a:endParaRPr lang="en-US" sz="3100" kern="1200" dirty="0"/>
        </a:p>
      </dsp:txBody>
      <dsp:txXfrm>
        <a:off x="2658855" y="29288"/>
        <a:ext cx="1694876" cy="538569"/>
      </dsp:txXfrm>
    </dsp:sp>
    <dsp:sp modelId="{56B9AEC0-8BDF-4E69-B2E5-C0B5ABF62FA2}">
      <dsp:nvSpPr>
        <dsp:cNvPr id="0" name=""/>
        <dsp:cNvSpPr/>
      </dsp:nvSpPr>
      <dsp:spPr>
        <a:xfrm rot="10800000">
          <a:off x="0" y="656676"/>
          <a:ext cx="2629720" cy="596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r" defTabSz="12001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700" kern="1200" dirty="0" smtClean="0"/>
            <a:t>مجسمه (نمونه)</a:t>
          </a:r>
          <a:endParaRPr lang="en-US" sz="2700" kern="1200" dirty="0"/>
        </a:p>
      </dsp:txBody>
      <dsp:txXfrm rot="10800000">
        <a:off x="223815" y="731281"/>
        <a:ext cx="2405905" cy="447629"/>
      </dsp:txXfrm>
    </dsp:sp>
    <dsp:sp modelId="{1977497D-3A66-4EA8-8A6C-E0F45EDD77F7}">
      <dsp:nvSpPr>
        <dsp:cNvPr id="0" name=""/>
        <dsp:cNvSpPr/>
      </dsp:nvSpPr>
      <dsp:spPr>
        <a:xfrm>
          <a:off x="2629720" y="656676"/>
          <a:ext cx="1753146" cy="59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100" kern="1200" dirty="0" smtClean="0"/>
            <a:t>شیء</a:t>
          </a:r>
          <a:endParaRPr lang="en-US" sz="3100" kern="1200" dirty="0"/>
        </a:p>
      </dsp:txBody>
      <dsp:txXfrm>
        <a:off x="2658855" y="685811"/>
        <a:ext cx="1694876" cy="538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4DAA0-4ACA-48E7-A3A0-255124825308}">
      <dsp:nvSpPr>
        <dsp:cNvPr id="0" name=""/>
        <dsp:cNvSpPr/>
      </dsp:nvSpPr>
      <dsp:spPr>
        <a:xfrm>
          <a:off x="-5555859" y="-851043"/>
          <a:ext cx="6618619" cy="6618619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1E035-6ED5-4A5C-BA0A-98EF7C80A5BC}">
      <dsp:nvSpPr>
        <dsp:cNvPr id="0" name=""/>
        <dsp:cNvSpPr/>
      </dsp:nvSpPr>
      <dsp:spPr>
        <a:xfrm>
          <a:off x="344894" y="223505"/>
          <a:ext cx="4755103" cy="44681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رشته</a:t>
          </a:r>
          <a:endParaRPr lang="en-US" sz="2400" kern="1200" dirty="0"/>
        </a:p>
      </dsp:txBody>
      <dsp:txXfrm>
        <a:off x="344894" y="223505"/>
        <a:ext cx="4755103" cy="446814"/>
      </dsp:txXfrm>
    </dsp:sp>
    <dsp:sp modelId="{8FC5058C-A5CB-427B-A71C-F49D3278E593}">
      <dsp:nvSpPr>
        <dsp:cNvPr id="0" name=""/>
        <dsp:cNvSpPr/>
      </dsp:nvSpPr>
      <dsp:spPr>
        <a:xfrm>
          <a:off x="65635" y="167653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47D4A-264F-4F3F-A82A-1748563AA32A}">
      <dsp:nvSpPr>
        <dsp:cNvPr id="0" name=""/>
        <dsp:cNvSpPr/>
      </dsp:nvSpPr>
      <dsp:spPr>
        <a:xfrm>
          <a:off x="749525" y="894120"/>
          <a:ext cx="4350472" cy="446814"/>
        </a:xfrm>
        <a:prstGeom prst="rect">
          <a:avLst/>
        </a:prstGeom>
        <a:solidFill>
          <a:schemeClr val="accent1">
            <a:shade val="50000"/>
            <a:hueOff val="137459"/>
            <a:satOff val="-11355"/>
            <a:lumOff val="1383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گرایش</a:t>
          </a:r>
          <a:endParaRPr lang="en-US" sz="2400" kern="1200" dirty="0"/>
        </a:p>
      </dsp:txBody>
      <dsp:txXfrm>
        <a:off x="749525" y="894120"/>
        <a:ext cx="4350472" cy="446814"/>
      </dsp:txXfrm>
    </dsp:sp>
    <dsp:sp modelId="{22D1EF47-CFD7-42EC-9EFA-1455411D67D0}">
      <dsp:nvSpPr>
        <dsp:cNvPr id="0" name=""/>
        <dsp:cNvSpPr/>
      </dsp:nvSpPr>
      <dsp:spPr>
        <a:xfrm>
          <a:off x="470266" y="838268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137459"/>
              <a:satOff val="-11355"/>
              <a:lumOff val="13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F0139-A9AA-4F6A-83CF-EFFC233D4089}">
      <dsp:nvSpPr>
        <dsp:cNvPr id="0" name=""/>
        <dsp:cNvSpPr/>
      </dsp:nvSpPr>
      <dsp:spPr>
        <a:xfrm>
          <a:off x="971260" y="1564243"/>
          <a:ext cx="4128737" cy="446814"/>
        </a:xfrm>
        <a:prstGeom prst="rect">
          <a:avLst/>
        </a:prstGeom>
        <a:solidFill>
          <a:schemeClr val="accent1">
            <a:shade val="50000"/>
            <a:hueOff val="274918"/>
            <a:satOff val="-22710"/>
            <a:lumOff val="2766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سال ورود</a:t>
          </a:r>
          <a:endParaRPr lang="en-US" sz="2400" kern="1200" dirty="0"/>
        </a:p>
      </dsp:txBody>
      <dsp:txXfrm>
        <a:off x="971260" y="1564243"/>
        <a:ext cx="4128737" cy="446814"/>
      </dsp:txXfrm>
    </dsp:sp>
    <dsp:sp modelId="{C0CCA940-404F-463C-A609-15267E077580}">
      <dsp:nvSpPr>
        <dsp:cNvPr id="0" name=""/>
        <dsp:cNvSpPr/>
      </dsp:nvSpPr>
      <dsp:spPr>
        <a:xfrm>
          <a:off x="692001" y="1508392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274918"/>
              <a:satOff val="-22710"/>
              <a:lumOff val="27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785A9-4897-4DC3-89E1-CECCF605F505}">
      <dsp:nvSpPr>
        <dsp:cNvPr id="0" name=""/>
        <dsp:cNvSpPr/>
      </dsp:nvSpPr>
      <dsp:spPr>
        <a:xfrm>
          <a:off x="1042058" y="2234858"/>
          <a:ext cx="4057939" cy="446814"/>
        </a:xfrm>
        <a:prstGeom prst="rect">
          <a:avLst/>
        </a:prstGeom>
        <a:solidFill>
          <a:schemeClr val="accent1">
            <a:shade val="50000"/>
            <a:hueOff val="412377"/>
            <a:satOff val="-34065"/>
            <a:lumOff val="4149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نمره1</a:t>
          </a:r>
          <a:endParaRPr lang="en-US" sz="2400" kern="1200" dirty="0"/>
        </a:p>
      </dsp:txBody>
      <dsp:txXfrm>
        <a:off x="1042058" y="2234858"/>
        <a:ext cx="4057939" cy="446814"/>
      </dsp:txXfrm>
    </dsp:sp>
    <dsp:sp modelId="{B5C9872B-B67F-4D89-967D-B9B9C6514819}">
      <dsp:nvSpPr>
        <dsp:cNvPr id="0" name=""/>
        <dsp:cNvSpPr/>
      </dsp:nvSpPr>
      <dsp:spPr>
        <a:xfrm>
          <a:off x="762799" y="2179006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412377"/>
              <a:satOff val="-34065"/>
              <a:lumOff val="41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21C19-6054-49D0-8591-F5B5EB9A4A64}">
      <dsp:nvSpPr>
        <dsp:cNvPr id="0" name=""/>
        <dsp:cNvSpPr/>
      </dsp:nvSpPr>
      <dsp:spPr>
        <a:xfrm>
          <a:off x="971260" y="2905473"/>
          <a:ext cx="4128737" cy="446814"/>
        </a:xfrm>
        <a:prstGeom prst="rect">
          <a:avLst/>
        </a:prstGeom>
        <a:solidFill>
          <a:schemeClr val="accent1">
            <a:shade val="50000"/>
            <a:hueOff val="412377"/>
            <a:satOff val="-34065"/>
            <a:lumOff val="4149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نمره 2</a:t>
          </a:r>
          <a:endParaRPr lang="en-US" sz="2400" kern="1200" dirty="0"/>
        </a:p>
      </dsp:txBody>
      <dsp:txXfrm>
        <a:off x="971260" y="2905473"/>
        <a:ext cx="4128737" cy="446814"/>
      </dsp:txXfrm>
    </dsp:sp>
    <dsp:sp modelId="{853DB792-6B95-4C20-91A4-D4A91BC2F9F7}">
      <dsp:nvSpPr>
        <dsp:cNvPr id="0" name=""/>
        <dsp:cNvSpPr/>
      </dsp:nvSpPr>
      <dsp:spPr>
        <a:xfrm>
          <a:off x="692001" y="2849621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412377"/>
              <a:satOff val="-34065"/>
              <a:lumOff val="41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B03FB-3D67-4E84-953D-070FDED3AAD0}">
      <dsp:nvSpPr>
        <dsp:cNvPr id="0" name=""/>
        <dsp:cNvSpPr/>
      </dsp:nvSpPr>
      <dsp:spPr>
        <a:xfrm>
          <a:off x="749525" y="3575597"/>
          <a:ext cx="4350472" cy="446814"/>
        </a:xfrm>
        <a:prstGeom prst="rect">
          <a:avLst/>
        </a:prstGeom>
        <a:solidFill>
          <a:schemeClr val="accent1">
            <a:shade val="50000"/>
            <a:hueOff val="274918"/>
            <a:satOff val="-22710"/>
            <a:lumOff val="2766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نمره 3</a:t>
          </a:r>
          <a:endParaRPr lang="en-US" sz="2400" kern="1200" dirty="0"/>
        </a:p>
      </dsp:txBody>
      <dsp:txXfrm>
        <a:off x="749525" y="3575597"/>
        <a:ext cx="4350472" cy="446814"/>
      </dsp:txXfrm>
    </dsp:sp>
    <dsp:sp modelId="{3CE4F700-9E95-44E1-A17F-630B68D9CE76}">
      <dsp:nvSpPr>
        <dsp:cNvPr id="0" name=""/>
        <dsp:cNvSpPr/>
      </dsp:nvSpPr>
      <dsp:spPr>
        <a:xfrm>
          <a:off x="470266" y="3519745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274918"/>
              <a:satOff val="-22710"/>
              <a:lumOff val="27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4EAA4-63A2-475C-894C-535E12FF2BED}">
      <dsp:nvSpPr>
        <dsp:cNvPr id="0" name=""/>
        <dsp:cNvSpPr/>
      </dsp:nvSpPr>
      <dsp:spPr>
        <a:xfrm>
          <a:off x="344894" y="4246212"/>
          <a:ext cx="4755103" cy="446814"/>
        </a:xfrm>
        <a:prstGeom prst="rect">
          <a:avLst/>
        </a:prstGeom>
        <a:solidFill>
          <a:schemeClr val="accent1">
            <a:shade val="50000"/>
            <a:hueOff val="137459"/>
            <a:satOff val="-11355"/>
            <a:lumOff val="1383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دروس اخذ شده</a:t>
          </a:r>
          <a:endParaRPr lang="en-US" sz="2400" kern="1200" dirty="0"/>
        </a:p>
      </dsp:txBody>
      <dsp:txXfrm>
        <a:off x="344894" y="4246212"/>
        <a:ext cx="4755103" cy="446814"/>
      </dsp:txXfrm>
    </dsp:sp>
    <dsp:sp modelId="{E42EF72D-1DE1-483A-8026-10FB63735F6A}">
      <dsp:nvSpPr>
        <dsp:cNvPr id="0" name=""/>
        <dsp:cNvSpPr/>
      </dsp:nvSpPr>
      <dsp:spPr>
        <a:xfrm>
          <a:off x="65635" y="4190360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137459"/>
              <a:satOff val="-11355"/>
              <a:lumOff val="13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12454-8FB2-4330-A157-9303ED18BD76}">
      <dsp:nvSpPr>
        <dsp:cNvPr id="0" name=""/>
        <dsp:cNvSpPr/>
      </dsp:nvSpPr>
      <dsp:spPr>
        <a:xfrm>
          <a:off x="113320" y="447509"/>
          <a:ext cx="427343" cy="427343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A05D6D18-FFE3-4225-9306-E61CCBDCA475}">
      <dsp:nvSpPr>
        <dsp:cNvPr id="0" name=""/>
        <dsp:cNvSpPr/>
      </dsp:nvSpPr>
      <dsp:spPr>
        <a:xfrm>
          <a:off x="326992" y="447509"/>
          <a:ext cx="2280033" cy="4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cs typeface="2  Bardiya" panose="00000400000000000000" pitchFamily="2" charset="-78"/>
            </a:rPr>
            <a:t>محاسبه</a:t>
          </a:r>
          <a:r>
            <a:rPr lang="fa-IR" sz="2800" b="1" kern="1200" dirty="0" smtClean="0">
              <a:cs typeface="2  Bardiya" panose="00000400000000000000" pitchFamily="2" charset="-78"/>
            </a:rPr>
            <a:t> </a:t>
          </a:r>
          <a:r>
            <a:rPr lang="fa-IR" sz="3200" b="1" kern="1200" dirty="0" smtClean="0">
              <a:cs typeface="2  Bardiya" panose="00000400000000000000" pitchFamily="2" charset="-78"/>
            </a:rPr>
            <a:t>معدل</a:t>
          </a:r>
          <a:endParaRPr lang="en-US" sz="2800" b="1" kern="1200" dirty="0">
            <a:cs typeface="2  Bardiya" panose="00000400000000000000" pitchFamily="2" charset="-78"/>
          </a:endParaRPr>
        </a:p>
      </dsp:txBody>
      <dsp:txXfrm>
        <a:off x="326992" y="447509"/>
        <a:ext cx="2280033" cy="427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4DAA0-4ACA-48E7-A3A0-255124825308}">
      <dsp:nvSpPr>
        <dsp:cNvPr id="0" name=""/>
        <dsp:cNvSpPr/>
      </dsp:nvSpPr>
      <dsp:spPr>
        <a:xfrm>
          <a:off x="-3942270" y="-605276"/>
          <a:ext cx="4698209" cy="4698209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1E035-6ED5-4A5C-BA0A-98EF7C80A5BC}">
      <dsp:nvSpPr>
        <dsp:cNvPr id="0" name=""/>
        <dsp:cNvSpPr/>
      </dsp:nvSpPr>
      <dsp:spPr>
        <a:xfrm>
          <a:off x="486132" y="348765"/>
          <a:ext cx="3815483" cy="69753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6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700" kern="1200" dirty="0" smtClean="0"/>
            <a:t>سمت/شغل</a:t>
          </a:r>
          <a:endParaRPr lang="en-US" sz="3700" kern="1200" dirty="0"/>
        </a:p>
      </dsp:txBody>
      <dsp:txXfrm>
        <a:off x="486132" y="348765"/>
        <a:ext cx="3815483" cy="697531"/>
      </dsp:txXfrm>
    </dsp:sp>
    <dsp:sp modelId="{8FC5058C-A5CB-427B-A71C-F49D3278E593}">
      <dsp:nvSpPr>
        <dsp:cNvPr id="0" name=""/>
        <dsp:cNvSpPr/>
      </dsp:nvSpPr>
      <dsp:spPr>
        <a:xfrm>
          <a:off x="50175" y="261574"/>
          <a:ext cx="871914" cy="8719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93C49-4C0B-4021-8B1B-E302D51FDFD4}">
      <dsp:nvSpPr>
        <dsp:cNvPr id="0" name=""/>
        <dsp:cNvSpPr/>
      </dsp:nvSpPr>
      <dsp:spPr>
        <a:xfrm>
          <a:off x="739685" y="1395062"/>
          <a:ext cx="3561931" cy="697531"/>
        </a:xfrm>
        <a:prstGeom prst="rect">
          <a:avLst/>
        </a:prstGeom>
        <a:solidFill>
          <a:schemeClr val="accent1">
            <a:shade val="80000"/>
            <a:hueOff val="225607"/>
            <a:satOff val="-17448"/>
            <a:lumOff val="1641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6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700" kern="1200" dirty="0" smtClean="0"/>
            <a:t>مدرک</a:t>
          </a:r>
          <a:endParaRPr lang="en-US" sz="3700" kern="1200" dirty="0"/>
        </a:p>
      </dsp:txBody>
      <dsp:txXfrm>
        <a:off x="739685" y="1395062"/>
        <a:ext cx="3561931" cy="697531"/>
      </dsp:txXfrm>
    </dsp:sp>
    <dsp:sp modelId="{CD23489C-430A-45AA-A3EE-7FDA4C6D53D2}">
      <dsp:nvSpPr>
        <dsp:cNvPr id="0" name=""/>
        <dsp:cNvSpPr/>
      </dsp:nvSpPr>
      <dsp:spPr>
        <a:xfrm>
          <a:off x="303728" y="1307871"/>
          <a:ext cx="871914" cy="8719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5607"/>
              <a:satOff val="-17448"/>
              <a:lumOff val="16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DD4D1-4173-481E-8716-DB11457ED2B1}">
      <dsp:nvSpPr>
        <dsp:cNvPr id="0" name=""/>
        <dsp:cNvSpPr/>
      </dsp:nvSpPr>
      <dsp:spPr>
        <a:xfrm>
          <a:off x="486132" y="2441359"/>
          <a:ext cx="3815483" cy="697531"/>
        </a:xfrm>
        <a:prstGeom prst="rect">
          <a:avLst/>
        </a:prstGeom>
        <a:solidFill>
          <a:schemeClr val="accent1">
            <a:shade val="80000"/>
            <a:hueOff val="451214"/>
            <a:satOff val="-34896"/>
            <a:lumOff val="3283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6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700" kern="1200" dirty="0" smtClean="0"/>
            <a:t>حقوق پایه</a:t>
          </a:r>
          <a:endParaRPr lang="en-US" sz="3700" kern="1200" dirty="0"/>
        </a:p>
      </dsp:txBody>
      <dsp:txXfrm>
        <a:off x="486132" y="2441359"/>
        <a:ext cx="3815483" cy="697531"/>
      </dsp:txXfrm>
    </dsp:sp>
    <dsp:sp modelId="{22D1EF47-CFD7-42EC-9EFA-1455411D67D0}">
      <dsp:nvSpPr>
        <dsp:cNvPr id="0" name=""/>
        <dsp:cNvSpPr/>
      </dsp:nvSpPr>
      <dsp:spPr>
        <a:xfrm>
          <a:off x="50175" y="2354167"/>
          <a:ext cx="871914" cy="8719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51214"/>
              <a:satOff val="-34896"/>
              <a:lumOff val="32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4DAA0-4ACA-48E7-A3A0-255124825308}">
      <dsp:nvSpPr>
        <dsp:cNvPr id="0" name=""/>
        <dsp:cNvSpPr/>
      </dsp:nvSpPr>
      <dsp:spPr>
        <a:xfrm>
          <a:off x="-5297398" y="-811292"/>
          <a:ext cx="6308004" cy="6308004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1E035-6ED5-4A5C-BA0A-98EF7C80A5BC}">
      <dsp:nvSpPr>
        <dsp:cNvPr id="0" name=""/>
        <dsp:cNvSpPr/>
      </dsp:nvSpPr>
      <dsp:spPr>
        <a:xfrm>
          <a:off x="441961" y="292745"/>
          <a:ext cx="4087502" cy="58586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03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kern="1200" dirty="0" smtClean="0"/>
            <a:t>دروس ارائه شده</a:t>
          </a:r>
          <a:endParaRPr lang="en-US" sz="2800" kern="1200" dirty="0"/>
        </a:p>
      </dsp:txBody>
      <dsp:txXfrm>
        <a:off x="441961" y="292745"/>
        <a:ext cx="4087502" cy="585864"/>
      </dsp:txXfrm>
    </dsp:sp>
    <dsp:sp modelId="{8FC5058C-A5CB-427B-A71C-F49D3278E593}">
      <dsp:nvSpPr>
        <dsp:cNvPr id="0" name=""/>
        <dsp:cNvSpPr/>
      </dsp:nvSpPr>
      <dsp:spPr>
        <a:xfrm>
          <a:off x="75795" y="219511"/>
          <a:ext cx="732331" cy="732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8B2C5-F00C-4240-9F79-F43E51F546CC}">
      <dsp:nvSpPr>
        <dsp:cNvPr id="0" name=""/>
        <dsp:cNvSpPr/>
      </dsp:nvSpPr>
      <dsp:spPr>
        <a:xfrm>
          <a:off x="861774" y="1171261"/>
          <a:ext cx="3667688" cy="585864"/>
        </a:xfrm>
        <a:prstGeom prst="rect">
          <a:avLst/>
        </a:prstGeom>
        <a:solidFill>
          <a:schemeClr val="accent1">
            <a:shade val="50000"/>
            <a:hueOff val="192442"/>
            <a:satOff val="-15897"/>
            <a:lumOff val="1936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03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kern="1200" dirty="0" smtClean="0"/>
            <a:t>مدرک</a:t>
          </a:r>
          <a:endParaRPr lang="en-US" sz="2800" kern="1200" dirty="0"/>
        </a:p>
      </dsp:txBody>
      <dsp:txXfrm>
        <a:off x="861774" y="1171261"/>
        <a:ext cx="3667688" cy="585864"/>
      </dsp:txXfrm>
    </dsp:sp>
    <dsp:sp modelId="{DB67E089-EC0E-495E-ACCF-8B2A67B5200E}">
      <dsp:nvSpPr>
        <dsp:cNvPr id="0" name=""/>
        <dsp:cNvSpPr/>
      </dsp:nvSpPr>
      <dsp:spPr>
        <a:xfrm>
          <a:off x="495609" y="1098028"/>
          <a:ext cx="732331" cy="732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192442"/>
              <a:satOff val="-15897"/>
              <a:lumOff val="19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FC4C4-A5F0-43A3-A049-F4A7B90388E0}">
      <dsp:nvSpPr>
        <dsp:cNvPr id="0" name=""/>
        <dsp:cNvSpPr/>
      </dsp:nvSpPr>
      <dsp:spPr>
        <a:xfrm>
          <a:off x="990623" y="2049777"/>
          <a:ext cx="3538839" cy="585864"/>
        </a:xfrm>
        <a:prstGeom prst="rect">
          <a:avLst/>
        </a:prstGeom>
        <a:solidFill>
          <a:schemeClr val="accent1">
            <a:shade val="50000"/>
            <a:hueOff val="384885"/>
            <a:satOff val="-31794"/>
            <a:lumOff val="3872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03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kern="1200" dirty="0" smtClean="0"/>
            <a:t>ساعات کار در یک روز</a:t>
          </a:r>
          <a:endParaRPr lang="en-US" sz="2800" kern="1200" dirty="0"/>
        </a:p>
      </dsp:txBody>
      <dsp:txXfrm>
        <a:off x="990623" y="2049777"/>
        <a:ext cx="3538839" cy="585864"/>
      </dsp:txXfrm>
    </dsp:sp>
    <dsp:sp modelId="{22D1EF47-CFD7-42EC-9EFA-1455411D67D0}">
      <dsp:nvSpPr>
        <dsp:cNvPr id="0" name=""/>
        <dsp:cNvSpPr/>
      </dsp:nvSpPr>
      <dsp:spPr>
        <a:xfrm>
          <a:off x="624458" y="1976544"/>
          <a:ext cx="732331" cy="732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384885"/>
              <a:satOff val="-31794"/>
              <a:lumOff val="38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A25F3-DE89-4EB6-B965-8846A76483CA}">
      <dsp:nvSpPr>
        <dsp:cNvPr id="0" name=""/>
        <dsp:cNvSpPr/>
      </dsp:nvSpPr>
      <dsp:spPr>
        <a:xfrm>
          <a:off x="861774" y="2928293"/>
          <a:ext cx="3667688" cy="585864"/>
        </a:xfrm>
        <a:prstGeom prst="rect">
          <a:avLst/>
        </a:prstGeom>
        <a:solidFill>
          <a:schemeClr val="accent1">
            <a:shade val="50000"/>
            <a:hueOff val="384885"/>
            <a:satOff val="-31794"/>
            <a:lumOff val="3872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03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kern="1200" dirty="0" smtClean="0"/>
            <a:t>حق الزحمه یک ساعت</a:t>
          </a:r>
          <a:endParaRPr lang="en-US" sz="2800" kern="1200" dirty="0"/>
        </a:p>
      </dsp:txBody>
      <dsp:txXfrm>
        <a:off x="861774" y="2928293"/>
        <a:ext cx="3667688" cy="585864"/>
      </dsp:txXfrm>
    </dsp:sp>
    <dsp:sp modelId="{C0CCA940-404F-463C-A609-15267E077580}">
      <dsp:nvSpPr>
        <dsp:cNvPr id="0" name=""/>
        <dsp:cNvSpPr/>
      </dsp:nvSpPr>
      <dsp:spPr>
        <a:xfrm>
          <a:off x="495609" y="2855060"/>
          <a:ext cx="732331" cy="732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384885"/>
              <a:satOff val="-31794"/>
              <a:lumOff val="38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D4DD5-A1B7-4C41-8780-FBFC36B492CE}">
      <dsp:nvSpPr>
        <dsp:cNvPr id="0" name=""/>
        <dsp:cNvSpPr/>
      </dsp:nvSpPr>
      <dsp:spPr>
        <a:xfrm>
          <a:off x="441961" y="3806810"/>
          <a:ext cx="4087502" cy="585864"/>
        </a:xfrm>
        <a:prstGeom prst="rect">
          <a:avLst/>
        </a:prstGeom>
        <a:solidFill>
          <a:schemeClr val="accent1">
            <a:shade val="50000"/>
            <a:hueOff val="192442"/>
            <a:satOff val="-15897"/>
            <a:lumOff val="1936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503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kern="1200" dirty="0" smtClean="0"/>
            <a:t>تعداد روزهای کارکرد در هفته</a:t>
          </a:r>
          <a:endParaRPr lang="en-US" sz="2800" kern="1200" dirty="0"/>
        </a:p>
      </dsp:txBody>
      <dsp:txXfrm>
        <a:off x="441961" y="3806810"/>
        <a:ext cx="4087502" cy="585864"/>
      </dsp:txXfrm>
    </dsp:sp>
    <dsp:sp modelId="{B5C9872B-B67F-4D89-967D-B9B9C6514819}">
      <dsp:nvSpPr>
        <dsp:cNvPr id="0" name=""/>
        <dsp:cNvSpPr/>
      </dsp:nvSpPr>
      <dsp:spPr>
        <a:xfrm>
          <a:off x="75795" y="3733576"/>
          <a:ext cx="732331" cy="732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192442"/>
              <a:satOff val="-15897"/>
              <a:lumOff val="19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12454-8FB2-4330-A157-9303ED18BD76}">
      <dsp:nvSpPr>
        <dsp:cNvPr id="0" name=""/>
        <dsp:cNvSpPr/>
      </dsp:nvSpPr>
      <dsp:spPr>
        <a:xfrm>
          <a:off x="164434" y="351133"/>
          <a:ext cx="620095" cy="620095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A05D6D18-FFE3-4225-9306-E61CCBDCA475}">
      <dsp:nvSpPr>
        <dsp:cNvPr id="0" name=""/>
        <dsp:cNvSpPr/>
      </dsp:nvSpPr>
      <dsp:spPr>
        <a:xfrm>
          <a:off x="474481" y="351133"/>
          <a:ext cx="3308437" cy="62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800" b="1" kern="1200" dirty="0" smtClean="0">
              <a:cs typeface="2  Bardiya" panose="00000400000000000000" pitchFamily="2" charset="-78"/>
            </a:rPr>
            <a:t>محاسبه </a:t>
          </a:r>
          <a:r>
            <a:rPr lang="fa-IR" sz="3200" b="1" kern="1200" dirty="0" smtClean="0">
              <a:cs typeface="2  Bardiya" panose="00000400000000000000" pitchFamily="2" charset="-78"/>
            </a:rPr>
            <a:t>میزان</a:t>
          </a:r>
          <a:r>
            <a:rPr lang="fa-IR" sz="2800" b="1" kern="1200" dirty="0" smtClean="0">
              <a:cs typeface="2  Bardiya" panose="00000400000000000000" pitchFamily="2" charset="-78"/>
            </a:rPr>
            <a:t> حقوق یک ماه</a:t>
          </a:r>
          <a:endParaRPr lang="en-US" sz="2800" b="1" kern="1200" dirty="0">
            <a:cs typeface="2  Bardiya" panose="00000400000000000000" pitchFamily="2" charset="-78"/>
          </a:endParaRPr>
        </a:p>
      </dsp:txBody>
      <dsp:txXfrm>
        <a:off x="474481" y="351133"/>
        <a:ext cx="3308437" cy="620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4DAA0-4ACA-48E7-A3A0-255124825308}">
      <dsp:nvSpPr>
        <dsp:cNvPr id="0" name=""/>
        <dsp:cNvSpPr/>
      </dsp:nvSpPr>
      <dsp:spPr>
        <a:xfrm>
          <a:off x="-5555859" y="-851043"/>
          <a:ext cx="6618619" cy="6618619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1E035-6ED5-4A5C-BA0A-98EF7C80A5BC}">
      <dsp:nvSpPr>
        <dsp:cNvPr id="0" name=""/>
        <dsp:cNvSpPr/>
      </dsp:nvSpPr>
      <dsp:spPr>
        <a:xfrm>
          <a:off x="344894" y="223505"/>
          <a:ext cx="4755103" cy="44681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نام</a:t>
          </a:r>
          <a:endParaRPr lang="en-US" sz="2400" kern="1200" dirty="0"/>
        </a:p>
      </dsp:txBody>
      <dsp:txXfrm>
        <a:off x="344894" y="223505"/>
        <a:ext cx="4755103" cy="446814"/>
      </dsp:txXfrm>
    </dsp:sp>
    <dsp:sp modelId="{8FC5058C-A5CB-427B-A71C-F49D3278E593}">
      <dsp:nvSpPr>
        <dsp:cNvPr id="0" name=""/>
        <dsp:cNvSpPr/>
      </dsp:nvSpPr>
      <dsp:spPr>
        <a:xfrm>
          <a:off x="65635" y="167653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47D4A-264F-4F3F-A82A-1748563AA32A}">
      <dsp:nvSpPr>
        <dsp:cNvPr id="0" name=""/>
        <dsp:cNvSpPr/>
      </dsp:nvSpPr>
      <dsp:spPr>
        <a:xfrm>
          <a:off x="749525" y="894120"/>
          <a:ext cx="4350472" cy="446814"/>
        </a:xfrm>
        <a:prstGeom prst="rect">
          <a:avLst/>
        </a:prstGeom>
        <a:solidFill>
          <a:schemeClr val="accent1">
            <a:shade val="80000"/>
            <a:hueOff val="75202"/>
            <a:satOff val="-5816"/>
            <a:lumOff val="547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نام خانوادگی</a:t>
          </a:r>
          <a:endParaRPr lang="en-US" sz="2400" kern="1200" dirty="0"/>
        </a:p>
      </dsp:txBody>
      <dsp:txXfrm>
        <a:off x="749525" y="894120"/>
        <a:ext cx="4350472" cy="446814"/>
      </dsp:txXfrm>
    </dsp:sp>
    <dsp:sp modelId="{22D1EF47-CFD7-42EC-9EFA-1455411D67D0}">
      <dsp:nvSpPr>
        <dsp:cNvPr id="0" name=""/>
        <dsp:cNvSpPr/>
      </dsp:nvSpPr>
      <dsp:spPr>
        <a:xfrm>
          <a:off x="470266" y="838268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75202"/>
              <a:satOff val="-5816"/>
              <a:lumOff val="5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F0139-A9AA-4F6A-83CF-EFFC233D4089}">
      <dsp:nvSpPr>
        <dsp:cNvPr id="0" name=""/>
        <dsp:cNvSpPr/>
      </dsp:nvSpPr>
      <dsp:spPr>
        <a:xfrm>
          <a:off x="971260" y="1564243"/>
          <a:ext cx="4128737" cy="446814"/>
        </a:xfrm>
        <a:prstGeom prst="rect">
          <a:avLst/>
        </a:prstGeom>
        <a:solidFill>
          <a:schemeClr val="accent1">
            <a:shade val="80000"/>
            <a:hueOff val="150405"/>
            <a:satOff val="-11632"/>
            <a:lumOff val="1094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نام پدر</a:t>
          </a:r>
          <a:endParaRPr lang="en-US" sz="2400" kern="1200" dirty="0"/>
        </a:p>
      </dsp:txBody>
      <dsp:txXfrm>
        <a:off x="971260" y="1564243"/>
        <a:ext cx="4128737" cy="446814"/>
      </dsp:txXfrm>
    </dsp:sp>
    <dsp:sp modelId="{C0CCA940-404F-463C-A609-15267E077580}">
      <dsp:nvSpPr>
        <dsp:cNvPr id="0" name=""/>
        <dsp:cNvSpPr/>
      </dsp:nvSpPr>
      <dsp:spPr>
        <a:xfrm>
          <a:off x="692001" y="1508392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150405"/>
              <a:satOff val="-11632"/>
              <a:lumOff val="10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785A9-4897-4DC3-89E1-CECCF605F505}">
      <dsp:nvSpPr>
        <dsp:cNvPr id="0" name=""/>
        <dsp:cNvSpPr/>
      </dsp:nvSpPr>
      <dsp:spPr>
        <a:xfrm>
          <a:off x="1042058" y="2234858"/>
          <a:ext cx="4057939" cy="446814"/>
        </a:xfrm>
        <a:prstGeom prst="rect">
          <a:avLst/>
        </a:prstGeom>
        <a:solidFill>
          <a:schemeClr val="accent1">
            <a:shade val="80000"/>
            <a:hueOff val="225607"/>
            <a:satOff val="-17448"/>
            <a:lumOff val="1641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تاریخ تولد</a:t>
          </a:r>
          <a:endParaRPr lang="en-US" sz="2400" kern="1200" dirty="0"/>
        </a:p>
      </dsp:txBody>
      <dsp:txXfrm>
        <a:off x="1042058" y="2234858"/>
        <a:ext cx="4057939" cy="446814"/>
      </dsp:txXfrm>
    </dsp:sp>
    <dsp:sp modelId="{B5C9872B-B67F-4D89-967D-B9B9C6514819}">
      <dsp:nvSpPr>
        <dsp:cNvPr id="0" name=""/>
        <dsp:cNvSpPr/>
      </dsp:nvSpPr>
      <dsp:spPr>
        <a:xfrm>
          <a:off x="762799" y="2179006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5607"/>
              <a:satOff val="-17448"/>
              <a:lumOff val="16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C6F46-C2CC-40E0-818A-1D333AFA8C7B}">
      <dsp:nvSpPr>
        <dsp:cNvPr id="0" name=""/>
        <dsp:cNvSpPr/>
      </dsp:nvSpPr>
      <dsp:spPr>
        <a:xfrm>
          <a:off x="971260" y="2905473"/>
          <a:ext cx="4128737" cy="446814"/>
        </a:xfrm>
        <a:prstGeom prst="rect">
          <a:avLst/>
        </a:prstGeom>
        <a:solidFill>
          <a:schemeClr val="accent1">
            <a:shade val="80000"/>
            <a:hueOff val="300809"/>
            <a:satOff val="-23264"/>
            <a:lumOff val="2188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شماره شناسنامه/ کد ملی</a:t>
          </a:r>
          <a:endParaRPr lang="en-US" sz="2400" kern="1200" dirty="0"/>
        </a:p>
      </dsp:txBody>
      <dsp:txXfrm>
        <a:off x="971260" y="2905473"/>
        <a:ext cx="4128737" cy="446814"/>
      </dsp:txXfrm>
    </dsp:sp>
    <dsp:sp modelId="{45910CBD-3398-4CC8-8D4E-2B5C0895242E}">
      <dsp:nvSpPr>
        <dsp:cNvPr id="0" name=""/>
        <dsp:cNvSpPr/>
      </dsp:nvSpPr>
      <dsp:spPr>
        <a:xfrm>
          <a:off x="692001" y="2849621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300809"/>
              <a:satOff val="-23264"/>
              <a:lumOff val="218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C32E0-5BF1-49AC-9F7B-C3E27AAC3E42}">
      <dsp:nvSpPr>
        <dsp:cNvPr id="0" name=""/>
        <dsp:cNvSpPr/>
      </dsp:nvSpPr>
      <dsp:spPr>
        <a:xfrm>
          <a:off x="749525" y="3575597"/>
          <a:ext cx="4350472" cy="446814"/>
        </a:xfrm>
        <a:prstGeom prst="rect">
          <a:avLst/>
        </a:prstGeom>
        <a:solidFill>
          <a:schemeClr val="accent1">
            <a:shade val="80000"/>
            <a:hueOff val="376012"/>
            <a:satOff val="-29080"/>
            <a:lumOff val="2735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محل تولد</a:t>
          </a:r>
          <a:endParaRPr lang="en-US" sz="2400" kern="1200" dirty="0"/>
        </a:p>
      </dsp:txBody>
      <dsp:txXfrm>
        <a:off x="749525" y="3575597"/>
        <a:ext cx="4350472" cy="446814"/>
      </dsp:txXfrm>
    </dsp:sp>
    <dsp:sp modelId="{DF9C7FA8-E457-4715-9E1E-C0CE8E0FCAC1}">
      <dsp:nvSpPr>
        <dsp:cNvPr id="0" name=""/>
        <dsp:cNvSpPr/>
      </dsp:nvSpPr>
      <dsp:spPr>
        <a:xfrm>
          <a:off x="470266" y="3519745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376012"/>
              <a:satOff val="-29080"/>
              <a:lumOff val="27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94B11-FED8-4E1E-A8CE-BB9844E1BB06}">
      <dsp:nvSpPr>
        <dsp:cNvPr id="0" name=""/>
        <dsp:cNvSpPr/>
      </dsp:nvSpPr>
      <dsp:spPr>
        <a:xfrm>
          <a:off x="344894" y="4246212"/>
          <a:ext cx="4755103" cy="446814"/>
        </a:xfrm>
        <a:prstGeom prst="rect">
          <a:avLst/>
        </a:prstGeom>
        <a:solidFill>
          <a:schemeClr val="accent1">
            <a:shade val="80000"/>
            <a:hueOff val="451214"/>
            <a:satOff val="-34896"/>
            <a:lumOff val="3283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465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/>
            <a:t>تلفن</a:t>
          </a:r>
          <a:endParaRPr lang="en-US" sz="2400" kern="1200" dirty="0"/>
        </a:p>
      </dsp:txBody>
      <dsp:txXfrm>
        <a:off x="344894" y="4246212"/>
        <a:ext cx="4755103" cy="446814"/>
      </dsp:txXfrm>
    </dsp:sp>
    <dsp:sp modelId="{23C78A73-E4CB-4AE7-9DD2-5E69B5EAD873}">
      <dsp:nvSpPr>
        <dsp:cNvPr id="0" name=""/>
        <dsp:cNvSpPr/>
      </dsp:nvSpPr>
      <dsp:spPr>
        <a:xfrm>
          <a:off x="65635" y="4190360"/>
          <a:ext cx="558518" cy="55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51214"/>
              <a:satOff val="-34896"/>
              <a:lumOff val="32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12454-8FB2-4330-A157-9303ED18BD76}">
      <dsp:nvSpPr>
        <dsp:cNvPr id="0" name=""/>
        <dsp:cNvSpPr/>
      </dsp:nvSpPr>
      <dsp:spPr>
        <a:xfrm>
          <a:off x="113320" y="447509"/>
          <a:ext cx="427343" cy="427343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A05D6D18-FFE3-4225-9306-E61CCBDCA475}">
      <dsp:nvSpPr>
        <dsp:cNvPr id="0" name=""/>
        <dsp:cNvSpPr/>
      </dsp:nvSpPr>
      <dsp:spPr>
        <a:xfrm>
          <a:off x="326992" y="447509"/>
          <a:ext cx="2280033" cy="4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000" b="1" kern="1200" dirty="0" smtClean="0">
              <a:cs typeface="2  Bardiya" panose="00000400000000000000" pitchFamily="2" charset="-78"/>
            </a:rPr>
            <a:t>محاسبه</a:t>
          </a:r>
          <a:r>
            <a:rPr lang="fa-IR" sz="3600" b="1" kern="1200" dirty="0" smtClean="0">
              <a:cs typeface="2  Bardiya" panose="00000400000000000000" pitchFamily="2" charset="-78"/>
            </a:rPr>
            <a:t> </a:t>
          </a:r>
          <a:r>
            <a:rPr lang="fa-IR" sz="4000" b="1" kern="1200" dirty="0" smtClean="0">
              <a:cs typeface="2  Bardiya" panose="00000400000000000000" pitchFamily="2" charset="-78"/>
            </a:rPr>
            <a:t>سن</a:t>
          </a:r>
          <a:endParaRPr lang="en-US" sz="3600" b="1" kern="1200" dirty="0">
            <a:cs typeface="2  Bardiya" panose="00000400000000000000" pitchFamily="2" charset="-78"/>
          </a:endParaRPr>
        </a:p>
      </dsp:txBody>
      <dsp:txXfrm>
        <a:off x="326992" y="447509"/>
        <a:ext cx="2280033" cy="42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6BC7-6AE9-4610-A9F9-E31C5A96813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4D61-5060-443F-9EF9-64A6B313F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9D2B-D456-40E0-9B89-53DD344FC62F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5558-3298-4A9A-8373-316292A09D7E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C4D-5169-4ADC-AA7B-A716A42DA79F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8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0D5C-5F80-40E8-A968-423B072A1A4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F9C5-DF37-4AEE-95BB-BA72264246E3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4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136-4A13-4522-8C5E-77533CEA8ABF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8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F66A-0B36-4E78-B721-E03F032E0A1F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0109-40B5-468C-B0FC-58A206C079F8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0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E00A-62A6-4C33-8F82-72016760D7BD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9FDE-5A1D-4E2E-AB2D-9F308D6F6FAD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68221B-0C7D-46E2-AE55-0A13E7DFA6AD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343A-EEED-4ECE-A8A9-3960DE0A503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380" y="6343354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spc="600">
                <a:solidFill>
                  <a:schemeClr val="bg1">
                    <a:lumMod val="85000"/>
                  </a:schemeClr>
                </a:solidFill>
                <a:latin typeface="Roboto Slab ExtraBold" pitchFamily="2" charset="0"/>
                <a:ea typeface="Roboto Slab ExtraBold" pitchFamily="2" charset="0"/>
              </a:defRPr>
            </a:lvl1pPr>
          </a:lstStyle>
          <a:p>
            <a:r>
              <a:rPr lang="en-US" smtClean="0"/>
              <a:t>Malihe Zaboli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F892AC-43A0-401A-81E1-010575AF33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500" y="1732491"/>
            <a:ext cx="10280469" cy="1748729"/>
          </a:xfrm>
        </p:spPr>
        <p:txBody>
          <a:bodyPr>
            <a:normAutofit/>
          </a:bodyPr>
          <a:lstStyle/>
          <a:p>
            <a:r>
              <a:rPr lang="en-US" sz="4000" b="1" u="sng" cap="none" spc="300" dirty="0" smtClean="0">
                <a:latin typeface="Roboto Slab Black" pitchFamily="2" charset="0"/>
                <a:ea typeface="Roboto Slab Black" pitchFamily="2" charset="0"/>
              </a:rPr>
              <a:t>O</a:t>
            </a:r>
            <a:r>
              <a:rPr lang="en-US" sz="4000" b="1" cap="none" spc="300" dirty="0" smtClean="0">
                <a:latin typeface="Roboto Slab Black" pitchFamily="2" charset="0"/>
                <a:ea typeface="Roboto Slab Black" pitchFamily="2" charset="0"/>
              </a:rPr>
              <a:t>bject </a:t>
            </a:r>
            <a:r>
              <a:rPr lang="en-US" sz="4000" b="1" u="sng" cap="none" spc="300" dirty="0" smtClean="0">
                <a:latin typeface="Roboto Slab Black" pitchFamily="2" charset="0"/>
                <a:ea typeface="Roboto Slab Black" pitchFamily="2" charset="0"/>
              </a:rPr>
              <a:t>O</a:t>
            </a:r>
            <a:r>
              <a:rPr lang="en-US" sz="4000" b="1" cap="none" spc="300" dirty="0" smtClean="0">
                <a:latin typeface="Roboto Slab Black" pitchFamily="2" charset="0"/>
                <a:ea typeface="Roboto Slab Black" pitchFamily="2" charset="0"/>
              </a:rPr>
              <a:t>riented </a:t>
            </a:r>
            <a:r>
              <a:rPr lang="en-US" sz="4000" b="1" u="sng" cap="none" spc="300" dirty="0" smtClean="0">
                <a:latin typeface="Roboto Slab Black" pitchFamily="2" charset="0"/>
                <a:ea typeface="Roboto Slab Black" pitchFamily="2" charset="0"/>
              </a:rPr>
              <a:t>P</a:t>
            </a:r>
            <a:r>
              <a:rPr lang="en-US" sz="4000" b="1" cap="none" spc="300" dirty="0" smtClean="0">
                <a:latin typeface="Roboto Slab Black" pitchFamily="2" charset="0"/>
                <a:ea typeface="Roboto Slab Black" pitchFamily="2" charset="0"/>
              </a:rPr>
              <a:t>rogramming</a:t>
            </a:r>
            <a:endParaRPr lang="en-US" sz="4000" b="1" cap="none" spc="300" dirty="0">
              <a:latin typeface="Roboto Slab Black" pitchFamily="2" charset="0"/>
              <a:ea typeface="Roboto Slab Black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36" y="4575203"/>
            <a:ext cx="9144000" cy="1992086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2  Homa" panose="00000400000000000000" pitchFamily="2" charset="-78"/>
              </a:rPr>
              <a:t>برنامه نویسی شیء گرا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2  Homa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8550" y="6412688"/>
            <a:ext cx="4973915" cy="309201"/>
          </a:xfrm>
        </p:spPr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8550" y="638508"/>
            <a:ext cx="10280469" cy="174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300" dirty="0" smtClean="0">
                <a:solidFill>
                  <a:sysClr val="windowText" lastClr="000000"/>
                </a:solidFill>
                <a:latin typeface="Roboto Slab Black" pitchFamily="2" charset="0"/>
                <a:ea typeface="Roboto Slab Black" pitchFamily="2" charset="0"/>
              </a:rPr>
              <a:t>oop</a:t>
            </a:r>
            <a:endParaRPr lang="en-US" sz="4000" b="1" spc="300" dirty="0">
              <a:solidFill>
                <a:sysClr val="windowText" lastClr="00000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2423" y="583543"/>
            <a:ext cx="10280469" cy="174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300" dirty="0" smtClean="0">
                <a:latin typeface="Roboto Slab Black" pitchFamily="2" charset="0"/>
                <a:ea typeface="Roboto Slab Black" pitchFamily="2" charset="0"/>
              </a:rPr>
              <a:t>oop</a:t>
            </a:r>
            <a:endParaRPr lang="en-US" sz="4000" b="1" spc="300" dirty="0">
              <a:latin typeface="Roboto Slab Black" pitchFamily="2" charset="0"/>
              <a:ea typeface="Roboto Slab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100000" l="1453" r="32930">
                        <a14:foregroundMark x1="16949" y1="12222" x2="16949" y2="12222"/>
                        <a14:foregroundMark x1="19370" y1="5556" x2="19370" y2="5556"/>
                        <a14:foregroundMark x1="14770" y1="7037" x2="14770" y2="7037"/>
                        <a14:foregroundMark x1="14770" y1="2963" x2="14770" y2="2963"/>
                        <a14:foregroundMark x1="22034" y1="556" x2="22034" y2="556"/>
                        <a14:foregroundMark x1="15981" y1="27593" x2="15981" y2="27593"/>
                        <a14:foregroundMark x1="30024" y1="36296" x2="30024" y2="36296"/>
                        <a14:foregroundMark x1="5811" y1="32407" x2="5811" y2="32407"/>
                        <a14:foregroundMark x1="13801" y1="92407" x2="13801" y2="92407"/>
                        <a14:foregroundMark x1="8959" y1="97593" x2="8959" y2="97593"/>
                        <a14:foregroundMark x1="27361" y1="99815" x2="27361" y2="99815"/>
                        <a14:foregroundMark x1="6053" y1="98333" x2="6053" y2="98333"/>
                        <a14:foregroundMark x1="4358" y1="98333" x2="4358" y2="98333"/>
                        <a14:foregroundMark x1="3390" y1="98704" x2="3390" y2="98704"/>
                        <a14:foregroundMark x1="3148" y1="99074" x2="3148" y2="99074"/>
                        <a14:foregroundMark x1="14286" y1="97778" x2="14286" y2="97778"/>
                        <a14:foregroundMark x1="14044" y1="99074" x2="14044" y2="99074"/>
                        <a14:foregroundMark x1="3632" y1="29259" x2="3632" y2="29259"/>
                        <a14:foregroundMark x1="3632" y1="33333" x2="3632" y2="33333"/>
                        <a14:foregroundMark x1="3148" y1="32778" x2="3148" y2="32778"/>
                        <a14:foregroundMark x1="3390" y1="31667" x2="3390" y2="31667"/>
                        <a14:foregroundMark x1="3148" y1="34259" x2="3148" y2="34259"/>
                        <a14:foregroundMark x1="2421" y1="37222" x2="2421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172"/>
          <a:stretch/>
        </p:blipFill>
        <p:spPr>
          <a:xfrm>
            <a:off x="4699831" y="249324"/>
            <a:ext cx="1448753" cy="51435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69137085"/>
              </p:ext>
            </p:extLst>
          </p:nvPr>
        </p:nvGraphicFramePr>
        <p:xfrm>
          <a:off x="6148584" y="476292"/>
          <a:ext cx="5165634" cy="491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69" y="2252544"/>
            <a:ext cx="2264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Person</a:t>
            </a:r>
          </a:p>
          <a:p>
            <a:pPr algn="ctr"/>
            <a:r>
              <a:rPr lang="fa-IR" sz="4400" b="1" dirty="0" smtClean="0">
                <a:cs typeface="2  Homa" panose="00000400000000000000" pitchFamily="2" charset="-78"/>
              </a:rPr>
              <a:t>انسان</a:t>
            </a:r>
            <a:endParaRPr lang="en-US" sz="4400" b="1" dirty="0">
              <a:cs typeface="2  Homa" panose="00000400000000000000" pitchFamily="2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8883200"/>
              </p:ext>
            </p:extLst>
          </p:nvPr>
        </p:nvGraphicFramePr>
        <p:xfrm>
          <a:off x="1659538" y="172869"/>
          <a:ext cx="2608300" cy="132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Striped Right Arrow 8"/>
          <p:cNvSpPr/>
          <p:nvPr/>
        </p:nvSpPr>
        <p:spPr>
          <a:xfrm>
            <a:off x="126160" y="232943"/>
            <a:ext cx="1533378" cy="117127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2  Farnaz" panose="00000400000000000000" pitchFamily="2" charset="-78"/>
              </a:rPr>
              <a:t>تابع</a:t>
            </a:r>
          </a:p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Graphic spid="8" grpId="0">
        <p:bldAsOne/>
      </p:bldGraphic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2145"/>
          <a:stretch/>
        </p:blipFill>
        <p:spPr>
          <a:xfrm>
            <a:off x="8370446" y="1890612"/>
            <a:ext cx="1904780" cy="1833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3443794" y="3123028"/>
            <a:ext cx="2058108" cy="230222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373333">
            <a:off x="2788262" y="2077206"/>
            <a:ext cx="2385563" cy="323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140748" flipH="1" flipV="1">
            <a:off x="5856756" y="2090118"/>
            <a:ext cx="2433742" cy="34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5441">
            <a:off x="5457365" y="3525002"/>
            <a:ext cx="2858068" cy="37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6756" y="1301430"/>
            <a:ext cx="11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6191" y="2086680"/>
            <a:ext cx="11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77342" y="4035547"/>
            <a:ext cx="11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7994" y="2938362"/>
            <a:ext cx="11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48148" y="2039522"/>
            <a:ext cx="11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17286" y="1280133"/>
            <a:ext cx="11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" b="100000" l="1453" r="32930">
                        <a14:foregroundMark x1="16949" y1="12222" x2="16949" y2="12222"/>
                        <a14:foregroundMark x1="19370" y1="5556" x2="19370" y2="5556"/>
                        <a14:foregroundMark x1="14770" y1="7037" x2="14770" y2="7037"/>
                        <a14:foregroundMark x1="14770" y1="2963" x2="14770" y2="2963"/>
                        <a14:foregroundMark x1="22034" y1="556" x2="22034" y2="556"/>
                        <a14:foregroundMark x1="15981" y1="27593" x2="15981" y2="27593"/>
                        <a14:foregroundMark x1="30024" y1="36296" x2="30024" y2="36296"/>
                        <a14:foregroundMark x1="5811" y1="32407" x2="5811" y2="32407"/>
                        <a14:foregroundMark x1="13801" y1="92407" x2="13801" y2="92407"/>
                        <a14:foregroundMark x1="8959" y1="97593" x2="8959" y2="97593"/>
                        <a14:foregroundMark x1="27361" y1="99815" x2="27361" y2="99815"/>
                        <a14:foregroundMark x1="6053" y1="98333" x2="6053" y2="98333"/>
                        <a14:foregroundMark x1="4358" y1="98333" x2="4358" y2="98333"/>
                        <a14:foregroundMark x1="3390" y1="98704" x2="3390" y2="98704"/>
                        <a14:foregroundMark x1="3148" y1="99074" x2="3148" y2="99074"/>
                        <a14:foregroundMark x1="14286" y1="97778" x2="14286" y2="97778"/>
                        <a14:foregroundMark x1="14044" y1="99074" x2="14044" y2="99074"/>
                        <a14:foregroundMark x1="3632" y1="29259" x2="3632" y2="29259"/>
                        <a14:foregroundMark x1="3632" y1="33333" x2="3632" y2="33333"/>
                        <a14:foregroundMark x1="3148" y1="32778" x2="3148" y2="32778"/>
                        <a14:foregroundMark x1="3390" y1="31667" x2="3390" y2="31667"/>
                        <a14:foregroundMark x1="3148" y1="34259" x2="3148" y2="34259"/>
                        <a14:foregroundMark x1="2421" y1="37222" x2="2421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172"/>
          <a:stretch/>
        </p:blipFill>
        <p:spPr>
          <a:xfrm>
            <a:off x="5202756" y="39221"/>
            <a:ext cx="711044" cy="25244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3778" l="24889" r="68000">
                        <a14:foregroundMark x1="48000" y1="6667" x2="52889" y2="7111"/>
                        <a14:foregroundMark x1="59111" y1="93778" x2="59111" y2="93778"/>
                        <a14:foregroundMark x1="38222" y1="90667" x2="38222" y2="90667"/>
                        <a14:foregroundMark x1="36444" y1="92000" x2="36444" y2="92000"/>
                        <a14:foregroundMark x1="40889" y1="53778" x2="40889" y2="53778"/>
                        <a14:foregroundMark x1="53778" y1="14667" x2="53778" y2="14667"/>
                        <a14:foregroundMark x1="42222" y1="16000" x2="42222" y2="16000"/>
                        <a14:foregroundMark x1="42667" y1="16000" x2="45333" y2="16000"/>
                        <a14:foregroundMark x1="54222" y1="15111" x2="56000" y2="15111"/>
                        <a14:foregroundMark x1="53778" y1="16000" x2="53778" y2="16000"/>
                        <a14:foregroundMark x1="37778" y1="15556" x2="37778" y2="15556"/>
                        <a14:foregroundMark x1="38222" y1="13333" x2="38222" y2="13333"/>
                        <a14:foregroundMark x1="38667" y1="11556" x2="38667" y2="11556"/>
                        <a14:foregroundMark x1="41333" y1="8444" x2="41333" y2="8444"/>
                        <a14:foregroundMark x1="39556" y1="23556" x2="39556" y2="23556"/>
                        <a14:foregroundMark x1="38222" y1="23111" x2="38222" y2="23111"/>
                        <a14:foregroundMark x1="38222" y1="20889" x2="38222" y2="20889"/>
                        <a14:foregroundMark x1="37778" y1="19111" x2="37778" y2="19111"/>
                        <a14:foregroundMark x1="37778" y1="17333" x2="37778" y2="17333"/>
                        <a14:foregroundMark x1="37778" y1="15111" x2="37778" y2="15111"/>
                        <a14:foregroundMark x1="59111" y1="21333" x2="59111" y2="21333"/>
                        <a14:foregroundMark x1="54667" y1="52889" x2="54667" y2="52889"/>
                        <a14:foregroundMark x1="44889" y1="35111" x2="44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875" r="26169"/>
          <a:stretch/>
        </p:blipFill>
        <p:spPr>
          <a:xfrm>
            <a:off x="1632094" y="1876768"/>
            <a:ext cx="1036675" cy="19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9872557"/>
              </p:ext>
            </p:extLst>
          </p:nvPr>
        </p:nvGraphicFramePr>
        <p:xfrm>
          <a:off x="2029468" y="1111347"/>
          <a:ext cx="8307754" cy="3493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40337" y="174373"/>
            <a:ext cx="7951787" cy="925512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2  Farnaz" panose="00000400000000000000" pitchFamily="2" charset="-78"/>
              </a:rPr>
              <a:t>تعریف کلاس</a:t>
            </a:r>
            <a:r>
              <a:rPr lang="en-US" dirty="0" smtClean="0">
                <a:cs typeface="2  Farnaz" panose="00000400000000000000" pitchFamily="2" charset="-78"/>
              </a:rPr>
              <a:t> </a:t>
            </a:r>
            <a:r>
              <a:rPr lang="fa-IR" dirty="0" smtClean="0">
                <a:cs typeface="2  Farnaz" panose="00000400000000000000" pitchFamily="2" charset="-78"/>
              </a:rPr>
              <a:t>والد</a:t>
            </a:r>
            <a:r>
              <a:rPr lang="fa-IR" b="1" dirty="0" smtClean="0">
                <a:cs typeface="2  Baran" panose="00000400000000000000" pitchFamily="2" charset="-78"/>
              </a:rPr>
              <a:t>(</a:t>
            </a:r>
            <a:r>
              <a:rPr lang="en-US" sz="1800" dirty="0">
                <a:latin typeface="Roboto Slab Black" pitchFamily="2" charset="0"/>
                <a:ea typeface="Roboto Slab Black" pitchFamily="2" charset="0"/>
                <a:cs typeface="2  Farnaz" panose="00000400000000000000" pitchFamily="2" charset="-78"/>
              </a:rPr>
              <a:t>parent</a:t>
            </a:r>
            <a:r>
              <a:rPr lang="fa-IR" b="1" dirty="0" smtClean="0">
                <a:cs typeface="2  Baran" panose="00000400000000000000" pitchFamily="2" charset="-78"/>
              </a:rPr>
              <a:t>)</a:t>
            </a:r>
            <a:endParaRPr lang="en-US" dirty="0">
              <a:cs typeface="2  Farnaz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741363"/>
            <a:ext cx="10394950" cy="3517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Class     Class Name 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variables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….</a:t>
            </a:r>
            <a:endParaRPr lang="en-US" sz="2800" b="1" cap="none" dirty="0">
              <a:solidFill>
                <a:srgbClr val="0070C0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def  __init__(</a:t>
            </a: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self,variable1, 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variable2,….):</a:t>
            </a:r>
            <a:endParaRPr lang="en-US" sz="28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self.variable1=variable1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>
                <a:solidFill>
                  <a:srgbClr val="0070C0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self.variable2=variable2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	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def  function name(self):</a:t>
            </a:r>
            <a:endParaRPr lang="en-US" sz="28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	……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b="1" cap="none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	</a:t>
            </a: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1800" cap="none" dirty="0" smtClean="0">
                <a:solidFill>
                  <a:schemeClr val="tx1"/>
                </a:solidFill>
              </a:rPr>
              <a:t>	</a:t>
            </a:r>
            <a:endParaRPr lang="en-US" sz="28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23137" y="1602369"/>
            <a:ext cx="2910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072998" y="3174898"/>
            <a:ext cx="278208" cy="13709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060" y="1184358"/>
            <a:ext cx="257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Slab Black" pitchFamily="2" charset="0"/>
                <a:ea typeface="Roboto Slab Black" pitchFamily="2" charset="0"/>
              </a:rPr>
              <a:t>Class variables</a:t>
            </a:r>
            <a:endParaRPr lang="en-US" sz="1600" dirty="0">
              <a:latin typeface="Roboto Slab Black" pitchFamily="2" charset="0"/>
              <a:ea typeface="Roboto Slab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9540" y="3721440"/>
            <a:ext cx="257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Slab Black" pitchFamily="2" charset="0"/>
                <a:ea typeface="Roboto Slab Black" pitchFamily="2" charset="0"/>
              </a:rPr>
              <a:t>object variables</a:t>
            </a:r>
            <a:endParaRPr lang="en-US" sz="1600" dirty="0">
              <a:latin typeface="Roboto Slab Black" pitchFamily="2" charset="0"/>
              <a:ea typeface="Roboto Slab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2830" y="179202"/>
            <a:ext cx="7951787" cy="925513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2  Farnaz" panose="00000400000000000000" pitchFamily="2" charset="-78"/>
              </a:rPr>
              <a:t>مثال: تعریف کلاس</a:t>
            </a:r>
            <a:r>
              <a:rPr lang="fa-IR" dirty="0" smtClean="0">
                <a:cs typeface="2  Baran" panose="00000400000000000000" pitchFamily="2" charset="-78"/>
              </a:rPr>
              <a:t> </a:t>
            </a:r>
            <a:r>
              <a:rPr lang="fa-IR" dirty="0">
                <a:cs typeface="2  Baran" panose="00000400000000000000" pitchFamily="2" charset="-78"/>
              </a:rPr>
              <a:t>(</a:t>
            </a:r>
            <a:r>
              <a:rPr lang="en-US" sz="1800" dirty="0" smtClean="0">
                <a:latin typeface="Roboto Slab Black" pitchFamily="2" charset="0"/>
                <a:ea typeface="Roboto Slab Black" pitchFamily="2" charset="0"/>
                <a:cs typeface="2  Farnaz" panose="00000400000000000000" pitchFamily="2" charset="-78"/>
              </a:rPr>
              <a:t>person</a:t>
            </a:r>
            <a:r>
              <a:rPr lang="fa-IR" b="1" dirty="0" smtClean="0">
                <a:cs typeface="2  Baran" panose="00000400000000000000" pitchFamily="2" charset="-78"/>
              </a:rPr>
              <a:t>)</a:t>
            </a:r>
            <a:endParaRPr lang="en-US" dirty="0">
              <a:cs typeface="2  Farnaz" panose="00000400000000000000" pitchFamily="2" charset="-78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8551" y="575078"/>
            <a:ext cx="9578591" cy="4409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Class     Person :</a:t>
            </a:r>
          </a:p>
          <a:p>
            <a:pPr>
              <a:lnSpc>
                <a:spcPct val="100000"/>
              </a:lnSpc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count=0</a:t>
            </a:r>
          </a:p>
          <a:p>
            <a:pPr>
              <a:lnSpc>
                <a:spcPct val="10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def  __init__(self,</a:t>
            </a: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 id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,fname,lname,birthday):</a:t>
            </a:r>
          </a:p>
          <a:p>
            <a:pPr>
              <a:lnSpc>
                <a:spcPct val="10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	self.id= id</a:t>
            </a:r>
          </a:p>
          <a:p>
            <a:pPr>
              <a:lnSpc>
                <a:spcPct val="100000"/>
              </a:lnSpc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self.fname= fname</a:t>
            </a:r>
          </a:p>
          <a:p>
            <a:pPr>
              <a:lnSpc>
                <a:spcPct val="100000"/>
              </a:lnSpc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self.lname= lname</a:t>
            </a:r>
          </a:p>
          <a:p>
            <a:pPr>
              <a:lnSpc>
                <a:spcPct val="100000"/>
              </a:lnSpc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……</a:t>
            </a:r>
          </a:p>
          <a:p>
            <a:pPr>
              <a:lnSpc>
                <a:spcPct val="100000"/>
              </a:lnSpc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def </a:t>
            </a:r>
            <a:r>
              <a:rPr lang="en-US" sz="2800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function1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(self):</a:t>
            </a:r>
          </a:p>
          <a:p>
            <a:pPr>
              <a:lnSpc>
                <a:spcPct val="100000"/>
              </a:lnSpc>
            </a:pPr>
            <a:r>
              <a:rPr lang="en-US" sz="28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…..</a:t>
            </a:r>
          </a:p>
          <a:p>
            <a:pPr>
              <a:lnSpc>
                <a:spcPct val="10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800" b="1" cap="none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		</a:t>
            </a:r>
            <a:r>
              <a:rPr lang="en-US" sz="1800" cap="none" dirty="0" smtClean="0">
                <a:solidFill>
                  <a:schemeClr val="tx1"/>
                </a:solidFill>
              </a:rPr>
              <a:t>	</a:t>
            </a:r>
            <a:endParaRPr lang="en-US" sz="28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100000" l="1453" r="32930">
                        <a14:foregroundMark x1="16949" y1="12222" x2="16949" y2="12222"/>
                        <a14:foregroundMark x1="19370" y1="5556" x2="19370" y2="5556"/>
                        <a14:foregroundMark x1="14770" y1="7037" x2="14770" y2="7037"/>
                        <a14:foregroundMark x1="14770" y1="2963" x2="14770" y2="2963"/>
                        <a14:foregroundMark x1="22034" y1="556" x2="22034" y2="556"/>
                        <a14:foregroundMark x1="15981" y1="27593" x2="15981" y2="27593"/>
                        <a14:foregroundMark x1="30024" y1="36296" x2="30024" y2="36296"/>
                        <a14:foregroundMark x1="5811" y1="32407" x2="5811" y2="32407"/>
                        <a14:foregroundMark x1="13801" y1="92407" x2="13801" y2="92407"/>
                        <a14:foregroundMark x1="8959" y1="97593" x2="8959" y2="97593"/>
                        <a14:foregroundMark x1="27361" y1="99815" x2="27361" y2="99815"/>
                        <a14:foregroundMark x1="6053" y1="98333" x2="6053" y2="98333"/>
                        <a14:foregroundMark x1="4358" y1="98333" x2="4358" y2="98333"/>
                        <a14:foregroundMark x1="3390" y1="98704" x2="3390" y2="98704"/>
                        <a14:foregroundMark x1="3148" y1="99074" x2="3148" y2="99074"/>
                        <a14:foregroundMark x1="14286" y1="97778" x2="14286" y2="97778"/>
                        <a14:foregroundMark x1="14044" y1="99074" x2="14044" y2="99074"/>
                        <a14:foregroundMark x1="3632" y1="29259" x2="3632" y2="29259"/>
                        <a14:foregroundMark x1="3632" y1="33333" x2="3632" y2="33333"/>
                        <a14:foregroundMark x1="3148" y1="32778" x2="3148" y2="32778"/>
                        <a14:foregroundMark x1="3390" y1="31667" x2="3390" y2="31667"/>
                        <a14:foregroundMark x1="3148" y1="34259" x2="3148" y2="34259"/>
                        <a14:foregroundMark x1="2421" y1="37222" x2="2421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172"/>
          <a:stretch/>
        </p:blipFill>
        <p:spPr>
          <a:xfrm>
            <a:off x="10388710" y="2246811"/>
            <a:ext cx="711044" cy="25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94614" y="149158"/>
            <a:ext cx="7951787" cy="925512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2  Farnaz" panose="00000400000000000000" pitchFamily="2" charset="-78"/>
              </a:rPr>
              <a:t>تعریف کلاس</a:t>
            </a:r>
            <a:r>
              <a:rPr lang="en-US" dirty="0" smtClean="0">
                <a:cs typeface="2  Farnaz" panose="00000400000000000000" pitchFamily="2" charset="-78"/>
              </a:rPr>
              <a:t> </a:t>
            </a:r>
            <a:r>
              <a:rPr lang="fa-IR" dirty="0" smtClean="0">
                <a:cs typeface="2  Farnaz" panose="00000400000000000000" pitchFamily="2" charset="-78"/>
              </a:rPr>
              <a:t>فرزند</a:t>
            </a:r>
            <a:r>
              <a:rPr lang="en-US" dirty="0" smtClean="0">
                <a:cs typeface="2  Farnaz" panose="00000400000000000000" pitchFamily="2" charset="-78"/>
              </a:rPr>
              <a:t> </a:t>
            </a:r>
            <a:r>
              <a:rPr lang="fa-IR" b="1" dirty="0" smtClean="0">
                <a:cs typeface="2  Baran" panose="00000400000000000000" pitchFamily="2" charset="-78"/>
              </a:rPr>
              <a:t>(</a:t>
            </a:r>
            <a:r>
              <a:rPr lang="en-US" sz="1800" dirty="0">
                <a:latin typeface="Roboto Slab Black" pitchFamily="2" charset="0"/>
                <a:ea typeface="Roboto Slab Black" pitchFamily="2" charset="0"/>
                <a:cs typeface="2  Farnaz" panose="00000400000000000000" pitchFamily="2" charset="-78"/>
              </a:rPr>
              <a:t>child</a:t>
            </a:r>
            <a:r>
              <a:rPr lang="fa-IR" b="1" dirty="0">
                <a:latin typeface="+mn-lt"/>
                <a:cs typeface="2  Baran" panose="00000400000000000000" pitchFamily="2" charset="-78"/>
              </a:rPr>
              <a:t>)</a:t>
            </a:r>
            <a:endParaRPr lang="en-US" sz="1800" b="1" dirty="0">
              <a:latin typeface="+mn-lt"/>
              <a:cs typeface="2  Bara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038225"/>
            <a:ext cx="10394950" cy="35163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Class     Class Name </a:t>
            </a:r>
            <a:r>
              <a:rPr lang="en-US" sz="32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(parent class name):</a:t>
            </a:r>
            <a:endParaRPr lang="en-US" sz="32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Def  </a:t>
            </a:r>
            <a:r>
              <a:rPr lang="en-US" sz="32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__init__(self):</a:t>
            </a:r>
            <a:endParaRPr lang="en-US" sz="32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sz="32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	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Def  …….(self):</a:t>
            </a:r>
            <a:endParaRPr lang="en-US" sz="32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	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	……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cap="none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	</a:t>
            </a:r>
            <a:r>
              <a:rPr lang="en-US" sz="3200" b="1" cap="none" dirty="0">
                <a:solidFill>
                  <a:schemeClr val="tx1"/>
                </a:solidFill>
                <a:latin typeface="Bradley Hand ITC" panose="03070402050302030203" pitchFamily="66" charset="0"/>
              </a:rPr>
              <a:t>	</a:t>
            </a:r>
            <a:r>
              <a:rPr lang="en-US" cap="none" dirty="0" smtClean="0">
                <a:solidFill>
                  <a:schemeClr val="tx1"/>
                </a:solidFill>
              </a:rPr>
              <a:t>	</a:t>
            </a:r>
            <a:endParaRPr lang="en-US" sz="32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56425" y="3294329"/>
            <a:ext cx="2298951" cy="969106"/>
            <a:chOff x="2616191" y="1301430"/>
            <a:chExt cx="2746906" cy="1154582"/>
          </a:xfrm>
        </p:grpSpPr>
        <p:sp>
          <p:nvSpPr>
            <p:cNvPr id="7" name="Right Arrow 6"/>
            <p:cNvSpPr/>
            <p:nvPr/>
          </p:nvSpPr>
          <p:spPr>
            <a:xfrm rot="20373333">
              <a:off x="2788262" y="2077206"/>
              <a:ext cx="2385563" cy="323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6756" y="1301430"/>
              <a:ext cx="1156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parent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16191" y="2086680"/>
              <a:ext cx="1156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</p:grpSp>
      <p:sp>
        <p:nvSpPr>
          <p:cNvPr id="11" name="Text Placeholder 2"/>
          <p:cNvSpPr txBox="1">
            <a:spLocks/>
          </p:cNvSpPr>
          <p:nvPr/>
        </p:nvSpPr>
        <p:spPr>
          <a:xfrm>
            <a:off x="7970508" y="1945730"/>
            <a:ext cx="3546172" cy="301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Class     Student (person):</a:t>
            </a: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Def  __init__(self):</a:t>
            </a: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	……</a:t>
            </a: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	……</a:t>
            </a: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Def  …….(self):</a:t>
            </a: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	……</a:t>
            </a: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		……</a:t>
            </a:r>
          </a:p>
          <a:p>
            <a:pPr>
              <a:lnSpc>
                <a:spcPct val="100000"/>
              </a:lnSpc>
            </a:pPr>
            <a:endParaRPr lang="en-US" b="1" cap="none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			</a:t>
            </a:r>
            <a:r>
              <a:rPr lang="en-US" sz="1400" cap="none" dirty="0" smtClean="0">
                <a:solidFill>
                  <a:schemeClr val="tx1"/>
                </a:solidFill>
              </a:rPr>
              <a:t>	</a:t>
            </a:r>
            <a:endParaRPr lang="en-US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100000" l="1453" r="32930">
                        <a14:foregroundMark x1="16949" y1="12222" x2="16949" y2="12222"/>
                        <a14:foregroundMark x1="19370" y1="5556" x2="19370" y2="5556"/>
                        <a14:foregroundMark x1="14770" y1="7037" x2="14770" y2="7037"/>
                        <a14:foregroundMark x1="14770" y1="2963" x2="14770" y2="2963"/>
                        <a14:foregroundMark x1="22034" y1="556" x2="22034" y2="556"/>
                        <a14:foregroundMark x1="15981" y1="27593" x2="15981" y2="27593"/>
                        <a14:foregroundMark x1="30024" y1="36296" x2="30024" y2="36296"/>
                        <a14:foregroundMark x1="5811" y1="32407" x2="5811" y2="32407"/>
                        <a14:foregroundMark x1="13801" y1="92407" x2="13801" y2="92407"/>
                        <a14:foregroundMark x1="8959" y1="97593" x2="8959" y2="97593"/>
                        <a14:foregroundMark x1="27361" y1="99815" x2="27361" y2="99815"/>
                        <a14:foregroundMark x1="6053" y1="98333" x2="6053" y2="98333"/>
                        <a14:foregroundMark x1="4358" y1="98333" x2="4358" y2="98333"/>
                        <a14:foregroundMark x1="3390" y1="98704" x2="3390" y2="98704"/>
                        <a14:foregroundMark x1="3148" y1="99074" x2="3148" y2="99074"/>
                        <a14:foregroundMark x1="14286" y1="97778" x2="14286" y2="97778"/>
                        <a14:foregroundMark x1="14044" y1="99074" x2="14044" y2="99074"/>
                        <a14:foregroundMark x1="3632" y1="29259" x2="3632" y2="29259"/>
                        <a14:foregroundMark x1="3632" y1="33333" x2="3632" y2="33333"/>
                        <a14:foregroundMark x1="3148" y1="32778" x2="3148" y2="32778"/>
                        <a14:foregroundMark x1="3390" y1="31667" x2="3390" y2="31667"/>
                        <a14:foregroundMark x1="3148" y1="34259" x2="3148" y2="34259"/>
                        <a14:foregroundMark x1="2421" y1="37222" x2="2421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172"/>
          <a:stretch/>
        </p:blipFill>
        <p:spPr>
          <a:xfrm>
            <a:off x="7358115" y="2178457"/>
            <a:ext cx="484287" cy="17193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3778" l="24889" r="68000">
                        <a14:foregroundMark x1="48000" y1="6667" x2="52889" y2="7111"/>
                        <a14:foregroundMark x1="59111" y1="93778" x2="59111" y2="93778"/>
                        <a14:foregroundMark x1="38222" y1="90667" x2="38222" y2="90667"/>
                        <a14:foregroundMark x1="36444" y1="92000" x2="36444" y2="92000"/>
                        <a14:foregroundMark x1="40889" y1="53778" x2="40889" y2="53778"/>
                        <a14:foregroundMark x1="53778" y1="14667" x2="53778" y2="14667"/>
                        <a14:foregroundMark x1="42222" y1="16000" x2="42222" y2="16000"/>
                        <a14:foregroundMark x1="42667" y1="16000" x2="45333" y2="16000"/>
                        <a14:foregroundMark x1="54222" y1="15111" x2="56000" y2="15111"/>
                        <a14:foregroundMark x1="53778" y1="16000" x2="53778" y2="16000"/>
                        <a14:foregroundMark x1="37778" y1="15556" x2="37778" y2="15556"/>
                        <a14:foregroundMark x1="38222" y1="13333" x2="38222" y2="13333"/>
                        <a14:foregroundMark x1="38667" y1="11556" x2="38667" y2="11556"/>
                        <a14:foregroundMark x1="41333" y1="8444" x2="41333" y2="8444"/>
                        <a14:foregroundMark x1="39556" y1="23556" x2="39556" y2="23556"/>
                        <a14:foregroundMark x1="38222" y1="23111" x2="38222" y2="23111"/>
                        <a14:foregroundMark x1="38222" y1="20889" x2="38222" y2="20889"/>
                        <a14:foregroundMark x1="37778" y1="19111" x2="37778" y2="19111"/>
                        <a14:foregroundMark x1="37778" y1="17333" x2="37778" y2="17333"/>
                        <a14:foregroundMark x1="37778" y1="15111" x2="37778" y2="15111"/>
                        <a14:foregroundMark x1="59111" y1="21333" x2="59111" y2="21333"/>
                        <a14:foregroundMark x1="54667" y1="52889" x2="54667" y2="52889"/>
                        <a14:foregroundMark x1="44889" y1="35111" x2="44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875" r="26169"/>
          <a:stretch/>
        </p:blipFill>
        <p:spPr>
          <a:xfrm>
            <a:off x="4451106" y="3897819"/>
            <a:ext cx="785040" cy="14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26705" y="208336"/>
            <a:ext cx="7951787" cy="925512"/>
          </a:xfrm>
        </p:spPr>
        <p:txBody>
          <a:bodyPr>
            <a:normAutofit/>
          </a:bodyPr>
          <a:lstStyle/>
          <a:p>
            <a:pPr algn="r"/>
            <a:r>
              <a:rPr lang="fa-IR" sz="2800" dirty="0">
                <a:cs typeface="2  Farnaz" panose="00000400000000000000" pitchFamily="2" charset="-78"/>
              </a:rPr>
              <a:t>ایجاد نمونه(شیء)از کلاس</a:t>
            </a:r>
            <a:endParaRPr lang="en-US" sz="2800" dirty="0">
              <a:cs typeface="2  Farnaz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085850"/>
            <a:ext cx="10394950" cy="1309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Object name = class name()</a:t>
            </a:r>
            <a:endParaRPr lang="en-US" sz="36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159" y="1157739"/>
            <a:ext cx="11187334" cy="4189215"/>
            <a:chOff x="137159" y="1733721"/>
            <a:chExt cx="11187334" cy="418921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9183189" y="1733721"/>
              <a:ext cx="2141304" cy="925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solidFill>
                    <a:schemeClr val="accent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fa-IR" sz="2800" dirty="0" smtClean="0">
                  <a:solidFill>
                    <a:schemeClr val="tx1"/>
                  </a:solidFill>
                  <a:cs typeface="2  Farnaz" panose="00000400000000000000" pitchFamily="2" charset="-78"/>
                </a:rPr>
                <a:t>مثال 1:</a:t>
              </a:r>
              <a:endParaRPr lang="en-US" sz="2800" dirty="0">
                <a:solidFill>
                  <a:schemeClr val="tx1"/>
                </a:solidFill>
                <a:cs typeface="2  Farnaz" panose="00000400000000000000" pitchFamily="2" charset="-78"/>
              </a:endParaRPr>
            </a:p>
          </p:txBody>
        </p:sp>
        <p:sp>
          <p:nvSpPr>
            <p:cNvPr id="5" name="Text Placeholder 2"/>
            <p:cNvSpPr txBox="1">
              <a:spLocks/>
            </p:cNvSpPr>
            <p:nvPr/>
          </p:nvSpPr>
          <p:spPr>
            <a:xfrm>
              <a:off x="137159" y="2839978"/>
              <a:ext cx="11187333" cy="705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8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cap="none" dirty="0" smtClean="0">
                  <a:solidFill>
                    <a:srgbClr val="0070C0"/>
                  </a:solidFill>
                  <a:latin typeface="Bradley Hand ITC" panose="03070402050302030203" pitchFamily="66" charset="0"/>
                </a:rPr>
                <a:t>btn1= Button(parent , text=“click”, width=15, bg=“green”, …)</a:t>
              </a:r>
              <a:endParaRPr lang="en-US" sz="3200" b="1" cap="none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9379130" y="3263707"/>
              <a:ext cx="1945361" cy="925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solidFill>
                    <a:schemeClr val="accent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fa-IR" sz="2800" dirty="0" smtClean="0">
                  <a:solidFill>
                    <a:schemeClr val="tx1"/>
                  </a:solidFill>
                  <a:cs typeface="2  Farnaz" panose="00000400000000000000" pitchFamily="2" charset="-78"/>
                </a:rPr>
                <a:t>مثال 2:</a:t>
              </a:r>
              <a:endParaRPr lang="en-US" sz="2800" dirty="0">
                <a:solidFill>
                  <a:schemeClr val="tx1"/>
                </a:solidFill>
                <a:cs typeface="2  Farnaz" panose="00000400000000000000" pitchFamily="2" charset="-78"/>
              </a:endParaRP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137160" y="5217856"/>
              <a:ext cx="10394707" cy="705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8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cap="none" dirty="0" smtClean="0">
                  <a:solidFill>
                    <a:srgbClr val="FF0000"/>
                  </a:solidFill>
                  <a:latin typeface="Bradley Hand ITC" panose="03070402050302030203" pitchFamily="66" charset="0"/>
                </a:rPr>
                <a:t>Computer_std= Student()</a:t>
              </a:r>
              <a:endParaRPr lang="en-US" sz="3200" b="1" cap="none" dirty="0">
                <a:solidFill>
                  <a:srgbClr val="FF000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6072998" y="4374574"/>
              <a:ext cx="5251495" cy="925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solidFill>
                    <a:schemeClr val="accent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r" rtl="1"/>
              <a:r>
                <a:rPr lang="fa-IR" sz="2400" dirty="0" smtClean="0">
                  <a:solidFill>
                    <a:schemeClr val="tx1"/>
                  </a:solidFill>
                  <a:cs typeface="2  Farnaz" panose="00000400000000000000" pitchFamily="2" charset="-78"/>
                </a:rPr>
                <a:t>مثال 3: ایجاد شیء از کلاس </a:t>
              </a:r>
              <a:r>
                <a:rPr lang="en-US" sz="1800" cap="none" dirty="0" smtClean="0">
                  <a:solidFill>
                    <a:schemeClr val="tx1"/>
                  </a:solidFill>
                  <a:latin typeface="Roboto Slab Black" pitchFamily="2" charset="0"/>
                  <a:ea typeface="Roboto Slab Black" pitchFamily="2" charset="0"/>
                  <a:cs typeface="2  Farnaz" panose="00000400000000000000" pitchFamily="2" charset="-78"/>
                </a:rPr>
                <a:t>Student</a:t>
              </a:r>
              <a:endParaRPr lang="en-US" sz="2400" dirty="0">
                <a:solidFill>
                  <a:schemeClr val="tx1"/>
                </a:solidFill>
                <a:latin typeface="Roboto Slab Black" pitchFamily="2" charset="0"/>
                <a:ea typeface="Roboto Slab Black" pitchFamily="2" charset="0"/>
                <a:cs typeface="2  Farnaz" panose="00000400000000000000" pitchFamily="2" charset="-78"/>
              </a:endParaRPr>
            </a:p>
          </p:txBody>
        </p:sp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137160" y="4028917"/>
              <a:ext cx="10394707" cy="705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8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cap="none" dirty="0" smtClean="0">
                  <a:solidFill>
                    <a:srgbClr val="0070C0"/>
                  </a:solidFill>
                  <a:latin typeface="Bradley Hand ITC" panose="03070402050302030203" pitchFamily="66" charset="0"/>
                </a:rPr>
                <a:t>mylist= list()</a:t>
              </a:r>
              <a:endParaRPr lang="en-US" sz="3200" b="1" cap="none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5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92018" y="201159"/>
            <a:ext cx="7951787" cy="925512"/>
          </a:xfrm>
        </p:spPr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2  Farnaz" panose="00000400000000000000" pitchFamily="2" charset="-78"/>
              </a:rPr>
              <a:t>فراخوانی متد(تابع) از نمونه ساخته شده</a:t>
            </a:r>
            <a:endParaRPr lang="en-US" sz="2800" dirty="0">
              <a:cs typeface="2  Farnaz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085850"/>
            <a:ext cx="10394950" cy="1309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cap="none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Object name .method name()</a:t>
            </a:r>
            <a:endParaRPr lang="en-US" sz="3600" b="1" cap="none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160" y="1157739"/>
            <a:ext cx="11187334" cy="4149972"/>
            <a:chOff x="137160" y="1733721"/>
            <a:chExt cx="11187334" cy="414997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9183189" y="1733721"/>
              <a:ext cx="2141304" cy="925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solidFill>
                    <a:schemeClr val="accent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fa-IR" sz="2800" dirty="0" smtClean="0">
                  <a:solidFill>
                    <a:schemeClr val="tx1"/>
                  </a:solidFill>
                  <a:cs typeface="2  Farnaz" panose="00000400000000000000" pitchFamily="2" charset="-78"/>
                </a:rPr>
                <a:t>مثال 1:</a:t>
              </a:r>
              <a:endParaRPr lang="en-US" sz="2800" dirty="0">
                <a:solidFill>
                  <a:schemeClr val="tx1"/>
                </a:solidFill>
                <a:cs typeface="2  Farnaz" panose="00000400000000000000" pitchFamily="2" charset="-78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9379131" y="3153711"/>
              <a:ext cx="1945362" cy="925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solidFill>
                    <a:schemeClr val="accent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fa-IR" sz="2800" dirty="0" smtClean="0">
                  <a:solidFill>
                    <a:schemeClr val="tx1"/>
                  </a:solidFill>
                  <a:cs typeface="2  Farnaz" panose="00000400000000000000" pitchFamily="2" charset="-78"/>
                </a:rPr>
                <a:t>مثال 2:</a:t>
              </a:r>
              <a:endParaRPr lang="en-US" sz="2800" dirty="0">
                <a:solidFill>
                  <a:schemeClr val="tx1"/>
                </a:solidFill>
                <a:cs typeface="2  Farnaz" panose="00000400000000000000" pitchFamily="2" charset="-78"/>
              </a:endParaRPr>
            </a:p>
          </p:txBody>
        </p:sp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137160" y="2911167"/>
              <a:ext cx="10394707" cy="705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8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cap="none" dirty="0" smtClean="0">
                  <a:solidFill>
                    <a:srgbClr val="0070C0"/>
                  </a:solidFill>
                  <a:latin typeface="Bradley Hand ITC" panose="03070402050302030203" pitchFamily="66" charset="0"/>
                </a:rPr>
                <a:t>Mylist.append(“item”)</a:t>
              </a:r>
              <a:endParaRPr lang="en-US" sz="3200" b="1" cap="none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12" name="Text Placeholder 2"/>
            <p:cNvSpPr txBox="1">
              <a:spLocks/>
            </p:cNvSpPr>
            <p:nvPr/>
          </p:nvSpPr>
          <p:spPr>
            <a:xfrm>
              <a:off x="137160" y="3998043"/>
              <a:ext cx="10394707" cy="705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8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cap="none" dirty="0" smtClean="0">
                  <a:solidFill>
                    <a:srgbClr val="0070C0"/>
                  </a:solidFill>
                  <a:latin typeface="Bradley Hand ITC" panose="03070402050302030203" pitchFamily="66" charset="0"/>
                </a:rPr>
                <a:t>btn1.pack()</a:t>
              </a:r>
              <a:endParaRPr lang="en-US" sz="3200" b="1" cap="none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1815737" y="4221159"/>
              <a:ext cx="9508757" cy="925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solidFill>
                    <a:schemeClr val="accent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2  Farnaz" panose="00000400000000000000" pitchFamily="2" charset="-78"/>
                </a:rPr>
                <a:t>مثال 3: فراخوانی تابع محاسبه معدل برای شیء </a:t>
              </a:r>
              <a:r>
                <a:rPr lang="en-US" sz="1600" cap="none" dirty="0" smtClean="0">
                  <a:solidFill>
                    <a:schemeClr val="tx1"/>
                  </a:solidFill>
                  <a:latin typeface="Roboto Slab Black" pitchFamily="2" charset="0"/>
                  <a:ea typeface="Roboto Slab Black" pitchFamily="2" charset="0"/>
                  <a:cs typeface="2  Farnaz" panose="00000400000000000000" pitchFamily="2" charset="-78"/>
                </a:rPr>
                <a:t>computer_std</a:t>
              </a:r>
              <a:endParaRPr lang="en-US" sz="2000" cap="none" dirty="0">
                <a:solidFill>
                  <a:schemeClr val="tx1"/>
                </a:solidFill>
                <a:latin typeface="Roboto Slab Black" pitchFamily="2" charset="0"/>
                <a:ea typeface="Roboto Slab Black" pitchFamily="2" charset="0"/>
                <a:cs typeface="2  Farnaz" panose="00000400000000000000" pitchFamily="2" charset="-78"/>
              </a:endParaRPr>
            </a:p>
          </p:txBody>
        </p:sp>
        <p:sp>
          <p:nvSpPr>
            <p:cNvPr id="14" name="Text Placeholder 2"/>
            <p:cNvSpPr txBox="1">
              <a:spLocks/>
            </p:cNvSpPr>
            <p:nvPr/>
          </p:nvSpPr>
          <p:spPr>
            <a:xfrm>
              <a:off x="137160" y="5178613"/>
              <a:ext cx="10394707" cy="7050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8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6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cap="none" dirty="0" smtClean="0">
                  <a:solidFill>
                    <a:srgbClr val="FF0000"/>
                  </a:solidFill>
                  <a:latin typeface="Bradley Hand ITC" panose="03070402050302030203" pitchFamily="66" charset="0"/>
                </a:rPr>
                <a:t>Computer_std.avg()</a:t>
              </a:r>
              <a:endParaRPr lang="en-US" sz="3200" b="1" cap="none" dirty="0">
                <a:solidFill>
                  <a:srgbClr val="FF0000"/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7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r="1995" b="7777"/>
          <a:stretch/>
        </p:blipFill>
        <p:spPr>
          <a:xfrm>
            <a:off x="1400703" y="1353791"/>
            <a:ext cx="4065563" cy="3569901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96918948"/>
              </p:ext>
            </p:extLst>
          </p:nvPr>
        </p:nvGraphicFramePr>
        <p:xfrm>
          <a:off x="5486401" y="3488788"/>
          <a:ext cx="3609474" cy="143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6940951"/>
              </p:ext>
            </p:extLst>
          </p:nvPr>
        </p:nvGraphicFramePr>
        <p:xfrm>
          <a:off x="7026031" y="675249"/>
          <a:ext cx="4382867" cy="125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65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626" y="1079695"/>
            <a:ext cx="10396882" cy="1151965"/>
          </a:xfrm>
        </p:spPr>
        <p:txBody>
          <a:bodyPr>
            <a:normAutofit/>
          </a:bodyPr>
          <a:lstStyle/>
          <a:p>
            <a:pPr algn="ctr" rtl="1">
              <a:lnSpc>
                <a:spcPct val="150000"/>
              </a:lnSpc>
            </a:pPr>
            <a:r>
              <a:rPr lang="fa-IR" dirty="0" smtClean="0">
                <a:cs typeface="2  Farnaz" panose="00000400000000000000" pitchFamily="2" charset="-78"/>
              </a:rPr>
              <a:t>ایجاد نرم افزار یک دانشگاه:</a:t>
            </a:r>
            <a:endParaRPr lang="en-US" dirty="0">
              <a:cs typeface="2  Farnaz" panose="00000400000000000000" pitchFamily="2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3626" y="2419643"/>
            <a:ext cx="10396882" cy="923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3600" dirty="0" smtClean="0">
                <a:cs typeface="2  Farnaz" panose="00000400000000000000" pitchFamily="2" charset="-78"/>
              </a:rPr>
              <a:t>موجودیت های یک دانشگاه</a:t>
            </a:r>
            <a:endParaRPr lang="en-US" sz="3600" dirty="0">
              <a:cs typeface="2  Farn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128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79995" y="154744"/>
            <a:ext cx="2678906" cy="5345723"/>
            <a:chOff x="2279995" y="154744"/>
            <a:chExt cx="2678906" cy="5345723"/>
          </a:xfrm>
        </p:grpSpPr>
        <p:sp>
          <p:nvSpPr>
            <p:cNvPr id="6" name="Freeform 5"/>
            <p:cNvSpPr/>
            <p:nvPr/>
          </p:nvSpPr>
          <p:spPr>
            <a:xfrm>
              <a:off x="2279995" y="154744"/>
              <a:ext cx="2678906" cy="5345723"/>
            </a:xfrm>
            <a:custGeom>
              <a:avLst/>
              <a:gdLst>
                <a:gd name="connsiteX0" fmla="*/ 0 w 2678906"/>
                <a:gd name="connsiteY0" fmla="*/ 267891 h 5345723"/>
                <a:gd name="connsiteX1" fmla="*/ 267891 w 2678906"/>
                <a:gd name="connsiteY1" fmla="*/ 0 h 5345723"/>
                <a:gd name="connsiteX2" fmla="*/ 2411015 w 2678906"/>
                <a:gd name="connsiteY2" fmla="*/ 0 h 5345723"/>
                <a:gd name="connsiteX3" fmla="*/ 2678906 w 2678906"/>
                <a:gd name="connsiteY3" fmla="*/ 267891 h 5345723"/>
                <a:gd name="connsiteX4" fmla="*/ 2678906 w 2678906"/>
                <a:gd name="connsiteY4" fmla="*/ 5077832 h 5345723"/>
                <a:gd name="connsiteX5" fmla="*/ 2411015 w 2678906"/>
                <a:gd name="connsiteY5" fmla="*/ 5345723 h 5345723"/>
                <a:gd name="connsiteX6" fmla="*/ 267891 w 2678906"/>
                <a:gd name="connsiteY6" fmla="*/ 5345723 h 5345723"/>
                <a:gd name="connsiteX7" fmla="*/ 0 w 2678906"/>
                <a:gd name="connsiteY7" fmla="*/ 5077832 h 5345723"/>
                <a:gd name="connsiteX8" fmla="*/ 0 w 2678906"/>
                <a:gd name="connsiteY8" fmla="*/ 267891 h 5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8906" h="5345723">
                  <a:moveTo>
                    <a:pt x="0" y="267891"/>
                  </a:moveTo>
                  <a:cubicBezTo>
                    <a:pt x="0" y="119939"/>
                    <a:pt x="119939" y="0"/>
                    <a:pt x="267891" y="0"/>
                  </a:cubicBezTo>
                  <a:lnTo>
                    <a:pt x="2411015" y="0"/>
                  </a:lnTo>
                  <a:cubicBezTo>
                    <a:pt x="2558967" y="0"/>
                    <a:pt x="2678906" y="119939"/>
                    <a:pt x="2678906" y="267891"/>
                  </a:cubicBezTo>
                  <a:lnTo>
                    <a:pt x="2678906" y="5077832"/>
                  </a:lnTo>
                  <a:cubicBezTo>
                    <a:pt x="2678906" y="5225784"/>
                    <a:pt x="2558967" y="5345723"/>
                    <a:pt x="2411015" y="5345723"/>
                  </a:cubicBezTo>
                  <a:lnTo>
                    <a:pt x="267891" y="5345723"/>
                  </a:lnTo>
                  <a:cubicBezTo>
                    <a:pt x="119939" y="5345723"/>
                    <a:pt x="0" y="5225784"/>
                    <a:pt x="0" y="5077832"/>
                  </a:cubicBezTo>
                  <a:lnTo>
                    <a:pt x="0" y="26789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3924887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800" b="0" kern="1200" dirty="0" smtClean="0">
                  <a:cs typeface="2  Homa" panose="00000400000000000000" pitchFamily="2" charset="-78"/>
                </a:rPr>
                <a:t>استاد</a:t>
              </a:r>
              <a:endParaRPr lang="en-US" sz="48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547885" y="1759439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کامپیوتر1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547885" y="2200892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کامپیوتر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547885" y="2642345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کامپیوتر3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47885" y="3083798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حسابداری1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47885" y="3525251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حسابداری2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47885" y="3966703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حسابداری3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47885" y="4408156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l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</a:t>
              </a:r>
              <a:r>
                <a:rPr lang="en-US" sz="2400" b="0" kern="1200" dirty="0" smtClean="0">
                  <a:latin typeface="Raleway Medium" pitchFamily="2" charset="0"/>
                  <a:cs typeface="2  Homa" panose="00000400000000000000" pitchFamily="2" charset="-78"/>
                </a:rPr>
                <a:t>it</a:t>
              </a:r>
              <a:endParaRPr lang="en-US" sz="2400" b="0" kern="1200" dirty="0">
                <a:latin typeface="Raleway Medium" pitchFamily="2" charset="0"/>
                <a:cs typeface="2  Homa" panose="00000400000000000000" pitchFamily="2" charset="-78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47885" y="4849609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l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 smtClean="0">
                  <a:cs typeface="2  Homa" panose="00000400000000000000" pitchFamily="2" charset="-78"/>
                </a:rPr>
                <a:t>…..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9819" y="154744"/>
            <a:ext cx="2678906" cy="5345723"/>
            <a:chOff x="5159819" y="154744"/>
            <a:chExt cx="2678906" cy="5345723"/>
          </a:xfrm>
        </p:grpSpPr>
        <p:sp>
          <p:nvSpPr>
            <p:cNvPr id="15" name="Freeform 14"/>
            <p:cNvSpPr/>
            <p:nvPr/>
          </p:nvSpPr>
          <p:spPr>
            <a:xfrm>
              <a:off x="5159819" y="154744"/>
              <a:ext cx="2678906" cy="5345723"/>
            </a:xfrm>
            <a:custGeom>
              <a:avLst/>
              <a:gdLst>
                <a:gd name="connsiteX0" fmla="*/ 0 w 2678906"/>
                <a:gd name="connsiteY0" fmla="*/ 267891 h 5345723"/>
                <a:gd name="connsiteX1" fmla="*/ 267891 w 2678906"/>
                <a:gd name="connsiteY1" fmla="*/ 0 h 5345723"/>
                <a:gd name="connsiteX2" fmla="*/ 2411015 w 2678906"/>
                <a:gd name="connsiteY2" fmla="*/ 0 h 5345723"/>
                <a:gd name="connsiteX3" fmla="*/ 2678906 w 2678906"/>
                <a:gd name="connsiteY3" fmla="*/ 267891 h 5345723"/>
                <a:gd name="connsiteX4" fmla="*/ 2678906 w 2678906"/>
                <a:gd name="connsiteY4" fmla="*/ 5077832 h 5345723"/>
                <a:gd name="connsiteX5" fmla="*/ 2411015 w 2678906"/>
                <a:gd name="connsiteY5" fmla="*/ 5345723 h 5345723"/>
                <a:gd name="connsiteX6" fmla="*/ 267891 w 2678906"/>
                <a:gd name="connsiteY6" fmla="*/ 5345723 h 5345723"/>
                <a:gd name="connsiteX7" fmla="*/ 0 w 2678906"/>
                <a:gd name="connsiteY7" fmla="*/ 5077832 h 5345723"/>
                <a:gd name="connsiteX8" fmla="*/ 0 w 2678906"/>
                <a:gd name="connsiteY8" fmla="*/ 267891 h 5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8906" h="5345723">
                  <a:moveTo>
                    <a:pt x="0" y="267891"/>
                  </a:moveTo>
                  <a:cubicBezTo>
                    <a:pt x="0" y="119939"/>
                    <a:pt x="119939" y="0"/>
                    <a:pt x="267891" y="0"/>
                  </a:cubicBezTo>
                  <a:lnTo>
                    <a:pt x="2411015" y="0"/>
                  </a:lnTo>
                  <a:cubicBezTo>
                    <a:pt x="2558967" y="0"/>
                    <a:pt x="2678906" y="119939"/>
                    <a:pt x="2678906" y="267891"/>
                  </a:cubicBezTo>
                  <a:lnTo>
                    <a:pt x="2678906" y="5077832"/>
                  </a:lnTo>
                  <a:cubicBezTo>
                    <a:pt x="2678906" y="5225784"/>
                    <a:pt x="2558967" y="5345723"/>
                    <a:pt x="2411015" y="5345723"/>
                  </a:cubicBezTo>
                  <a:lnTo>
                    <a:pt x="267891" y="5345723"/>
                  </a:lnTo>
                  <a:cubicBezTo>
                    <a:pt x="119939" y="5345723"/>
                    <a:pt x="0" y="5225784"/>
                    <a:pt x="0" y="5077832"/>
                  </a:cubicBezTo>
                  <a:lnTo>
                    <a:pt x="0" y="26789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3924887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800" b="0" kern="1200" dirty="0" smtClean="0">
                  <a:cs typeface="2  Homa" panose="00000400000000000000" pitchFamily="2" charset="-78"/>
                </a:rPr>
                <a:t>دانشجو</a:t>
              </a:r>
              <a:endParaRPr lang="en-US" sz="48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7710" y="1758721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427710" y="2350914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427710" y="2943107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3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27710" y="3535300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4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27710" y="4127493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5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7710" y="4719686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.......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39643" y="154744"/>
            <a:ext cx="2678906" cy="5345723"/>
            <a:chOff x="8039643" y="154744"/>
            <a:chExt cx="2678906" cy="5345723"/>
          </a:xfrm>
        </p:grpSpPr>
        <p:sp>
          <p:nvSpPr>
            <p:cNvPr id="22" name="Freeform 21"/>
            <p:cNvSpPr/>
            <p:nvPr/>
          </p:nvSpPr>
          <p:spPr>
            <a:xfrm>
              <a:off x="8039643" y="154744"/>
              <a:ext cx="2678906" cy="5345723"/>
            </a:xfrm>
            <a:custGeom>
              <a:avLst/>
              <a:gdLst>
                <a:gd name="connsiteX0" fmla="*/ 0 w 2678906"/>
                <a:gd name="connsiteY0" fmla="*/ 267891 h 5345723"/>
                <a:gd name="connsiteX1" fmla="*/ 267891 w 2678906"/>
                <a:gd name="connsiteY1" fmla="*/ 0 h 5345723"/>
                <a:gd name="connsiteX2" fmla="*/ 2411015 w 2678906"/>
                <a:gd name="connsiteY2" fmla="*/ 0 h 5345723"/>
                <a:gd name="connsiteX3" fmla="*/ 2678906 w 2678906"/>
                <a:gd name="connsiteY3" fmla="*/ 267891 h 5345723"/>
                <a:gd name="connsiteX4" fmla="*/ 2678906 w 2678906"/>
                <a:gd name="connsiteY4" fmla="*/ 5077832 h 5345723"/>
                <a:gd name="connsiteX5" fmla="*/ 2411015 w 2678906"/>
                <a:gd name="connsiteY5" fmla="*/ 5345723 h 5345723"/>
                <a:gd name="connsiteX6" fmla="*/ 267891 w 2678906"/>
                <a:gd name="connsiteY6" fmla="*/ 5345723 h 5345723"/>
                <a:gd name="connsiteX7" fmla="*/ 0 w 2678906"/>
                <a:gd name="connsiteY7" fmla="*/ 5077832 h 5345723"/>
                <a:gd name="connsiteX8" fmla="*/ 0 w 2678906"/>
                <a:gd name="connsiteY8" fmla="*/ 267891 h 5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8906" h="5345723">
                  <a:moveTo>
                    <a:pt x="0" y="267891"/>
                  </a:moveTo>
                  <a:cubicBezTo>
                    <a:pt x="0" y="119939"/>
                    <a:pt x="119939" y="0"/>
                    <a:pt x="267891" y="0"/>
                  </a:cubicBezTo>
                  <a:lnTo>
                    <a:pt x="2411015" y="0"/>
                  </a:lnTo>
                  <a:cubicBezTo>
                    <a:pt x="2558967" y="0"/>
                    <a:pt x="2678906" y="119939"/>
                    <a:pt x="2678906" y="267891"/>
                  </a:cubicBezTo>
                  <a:lnTo>
                    <a:pt x="2678906" y="5077832"/>
                  </a:lnTo>
                  <a:cubicBezTo>
                    <a:pt x="2678906" y="5225784"/>
                    <a:pt x="2558967" y="5345723"/>
                    <a:pt x="2411015" y="5345723"/>
                  </a:cubicBezTo>
                  <a:lnTo>
                    <a:pt x="267891" y="5345723"/>
                  </a:lnTo>
                  <a:cubicBezTo>
                    <a:pt x="119939" y="5345723"/>
                    <a:pt x="0" y="5225784"/>
                    <a:pt x="0" y="5077832"/>
                  </a:cubicBezTo>
                  <a:lnTo>
                    <a:pt x="0" y="26789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3924887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800" b="0" kern="1200" dirty="0" smtClean="0">
                  <a:cs typeface="2  Homa" panose="00000400000000000000" pitchFamily="2" charset="-78"/>
                </a:rPr>
                <a:t>کارمند</a:t>
              </a:r>
              <a:endParaRPr lang="en-US" sz="48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307534" y="1760027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آموزش 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07534" y="2151559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آموزش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07534" y="2543091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فرهنگی1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8307534" y="2934624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فرهنگی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07534" y="3326156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امور مالی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8307534" y="3717689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ثبت نام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07534" y="4109221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کتابدار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07534" y="4500754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سایت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8307534" y="4892286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.....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135401" y="661183"/>
            <a:ext cx="1364566" cy="7737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b="1" dirty="0" smtClean="0">
                <a:cs typeface="2  Homa" panose="00000400000000000000" pitchFamily="2" charset="-78"/>
              </a:rPr>
              <a:t>کلاس</a:t>
            </a:r>
            <a:endParaRPr lang="en-US" b="1" dirty="0">
              <a:cs typeface="2  Homa" panose="00000400000000000000" pitchFamily="2" charset="-78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677571" y="1825749"/>
            <a:ext cx="407963" cy="34325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135401" y="3155145"/>
            <a:ext cx="1364566" cy="7737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b="1" dirty="0" smtClean="0">
                <a:cs typeface="2  Homa" panose="00000400000000000000" pitchFamily="2" charset="-78"/>
              </a:rPr>
              <a:t>شیء</a:t>
            </a:r>
            <a:endParaRPr lang="en-US" b="1" dirty="0">
              <a:cs typeface="2  Homa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79995" y="154744"/>
            <a:ext cx="2678906" cy="5345723"/>
            <a:chOff x="2279995" y="154744"/>
            <a:chExt cx="2678906" cy="5345723"/>
          </a:xfrm>
        </p:grpSpPr>
        <p:sp>
          <p:nvSpPr>
            <p:cNvPr id="8" name="Freeform 7"/>
            <p:cNvSpPr/>
            <p:nvPr/>
          </p:nvSpPr>
          <p:spPr>
            <a:xfrm>
              <a:off x="2279995" y="154744"/>
              <a:ext cx="2678906" cy="5345723"/>
            </a:xfrm>
            <a:custGeom>
              <a:avLst/>
              <a:gdLst>
                <a:gd name="connsiteX0" fmla="*/ 0 w 2678906"/>
                <a:gd name="connsiteY0" fmla="*/ 267891 h 5345723"/>
                <a:gd name="connsiteX1" fmla="*/ 267891 w 2678906"/>
                <a:gd name="connsiteY1" fmla="*/ 0 h 5345723"/>
                <a:gd name="connsiteX2" fmla="*/ 2411015 w 2678906"/>
                <a:gd name="connsiteY2" fmla="*/ 0 h 5345723"/>
                <a:gd name="connsiteX3" fmla="*/ 2678906 w 2678906"/>
                <a:gd name="connsiteY3" fmla="*/ 267891 h 5345723"/>
                <a:gd name="connsiteX4" fmla="*/ 2678906 w 2678906"/>
                <a:gd name="connsiteY4" fmla="*/ 5077832 h 5345723"/>
                <a:gd name="connsiteX5" fmla="*/ 2411015 w 2678906"/>
                <a:gd name="connsiteY5" fmla="*/ 5345723 h 5345723"/>
                <a:gd name="connsiteX6" fmla="*/ 267891 w 2678906"/>
                <a:gd name="connsiteY6" fmla="*/ 5345723 h 5345723"/>
                <a:gd name="connsiteX7" fmla="*/ 0 w 2678906"/>
                <a:gd name="connsiteY7" fmla="*/ 5077832 h 5345723"/>
                <a:gd name="connsiteX8" fmla="*/ 0 w 2678906"/>
                <a:gd name="connsiteY8" fmla="*/ 267891 h 5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8906" h="5345723">
                  <a:moveTo>
                    <a:pt x="0" y="267891"/>
                  </a:moveTo>
                  <a:cubicBezTo>
                    <a:pt x="0" y="119939"/>
                    <a:pt x="119939" y="0"/>
                    <a:pt x="267891" y="0"/>
                  </a:cubicBezTo>
                  <a:lnTo>
                    <a:pt x="2411015" y="0"/>
                  </a:lnTo>
                  <a:cubicBezTo>
                    <a:pt x="2558967" y="0"/>
                    <a:pt x="2678906" y="119939"/>
                    <a:pt x="2678906" y="267891"/>
                  </a:cubicBezTo>
                  <a:lnTo>
                    <a:pt x="2678906" y="5077832"/>
                  </a:lnTo>
                  <a:cubicBezTo>
                    <a:pt x="2678906" y="5225784"/>
                    <a:pt x="2558967" y="5345723"/>
                    <a:pt x="2411015" y="5345723"/>
                  </a:cubicBezTo>
                  <a:lnTo>
                    <a:pt x="267891" y="5345723"/>
                  </a:lnTo>
                  <a:cubicBezTo>
                    <a:pt x="119939" y="5345723"/>
                    <a:pt x="0" y="5225784"/>
                    <a:pt x="0" y="5077832"/>
                  </a:cubicBezTo>
                  <a:lnTo>
                    <a:pt x="0" y="26789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3924887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800" b="0" kern="1200" dirty="0" smtClean="0">
                  <a:cs typeface="2  Homa" panose="00000400000000000000" pitchFamily="2" charset="-78"/>
                </a:rPr>
                <a:t>استاد</a:t>
              </a:r>
              <a:endParaRPr lang="en-US" sz="48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547885" y="1759439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کامپیوتر1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47885" y="2200892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کامپیوتر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47885" y="2642345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کامپیوتر3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47885" y="3083798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حسابداری1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47885" y="3525251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حسابداری2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47885" y="3966703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حسابداری3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47885" y="4408156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l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استاد </a:t>
              </a:r>
              <a:r>
                <a:rPr lang="en-US" sz="2400" b="0" kern="1200" dirty="0" smtClean="0">
                  <a:latin typeface="Raleway Medium" pitchFamily="2" charset="0"/>
                  <a:cs typeface="2  Homa" panose="00000400000000000000" pitchFamily="2" charset="-78"/>
                </a:rPr>
                <a:t>it</a:t>
              </a:r>
              <a:endParaRPr lang="en-US" sz="2400" b="0" kern="1200" dirty="0">
                <a:latin typeface="Raleway Medium" pitchFamily="2" charset="0"/>
                <a:cs typeface="2  Homa" panose="00000400000000000000" pitchFamily="2" charset="-78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47885" y="4849609"/>
              <a:ext cx="2143124" cy="382592"/>
            </a:xfrm>
            <a:custGeom>
              <a:avLst/>
              <a:gdLst>
                <a:gd name="connsiteX0" fmla="*/ 0 w 2143124"/>
                <a:gd name="connsiteY0" fmla="*/ 38259 h 382592"/>
                <a:gd name="connsiteX1" fmla="*/ 38259 w 2143124"/>
                <a:gd name="connsiteY1" fmla="*/ 0 h 382592"/>
                <a:gd name="connsiteX2" fmla="*/ 2104865 w 2143124"/>
                <a:gd name="connsiteY2" fmla="*/ 0 h 382592"/>
                <a:gd name="connsiteX3" fmla="*/ 2143124 w 2143124"/>
                <a:gd name="connsiteY3" fmla="*/ 38259 h 382592"/>
                <a:gd name="connsiteX4" fmla="*/ 2143124 w 2143124"/>
                <a:gd name="connsiteY4" fmla="*/ 344333 h 382592"/>
                <a:gd name="connsiteX5" fmla="*/ 2104865 w 2143124"/>
                <a:gd name="connsiteY5" fmla="*/ 382592 h 382592"/>
                <a:gd name="connsiteX6" fmla="*/ 38259 w 2143124"/>
                <a:gd name="connsiteY6" fmla="*/ 382592 h 382592"/>
                <a:gd name="connsiteX7" fmla="*/ 0 w 2143124"/>
                <a:gd name="connsiteY7" fmla="*/ 344333 h 382592"/>
                <a:gd name="connsiteX8" fmla="*/ 0 w 2143124"/>
                <a:gd name="connsiteY8" fmla="*/ 38259 h 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82592">
                  <a:moveTo>
                    <a:pt x="0" y="38259"/>
                  </a:moveTo>
                  <a:cubicBezTo>
                    <a:pt x="0" y="17129"/>
                    <a:pt x="17129" y="0"/>
                    <a:pt x="38259" y="0"/>
                  </a:cubicBezTo>
                  <a:lnTo>
                    <a:pt x="2104865" y="0"/>
                  </a:lnTo>
                  <a:cubicBezTo>
                    <a:pt x="2125995" y="0"/>
                    <a:pt x="2143124" y="17129"/>
                    <a:pt x="2143124" y="38259"/>
                  </a:cubicBezTo>
                  <a:lnTo>
                    <a:pt x="2143124" y="344333"/>
                  </a:lnTo>
                  <a:cubicBezTo>
                    <a:pt x="2143124" y="365463"/>
                    <a:pt x="2125995" y="382592"/>
                    <a:pt x="2104865" y="382592"/>
                  </a:cubicBezTo>
                  <a:lnTo>
                    <a:pt x="38259" y="382592"/>
                  </a:lnTo>
                  <a:cubicBezTo>
                    <a:pt x="17129" y="382592"/>
                    <a:pt x="0" y="365463"/>
                    <a:pt x="0" y="344333"/>
                  </a:cubicBezTo>
                  <a:lnTo>
                    <a:pt x="0" y="3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66" tIns="56926" rIns="72166" bIns="56926" numCol="1" spcCol="1270" anchor="ctr" anchorCtr="0">
              <a:noAutofit/>
            </a:bodyPr>
            <a:lstStyle/>
            <a:p>
              <a:pPr lvl="0" algn="l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 smtClean="0">
                  <a:cs typeface="2  Homa" panose="00000400000000000000" pitchFamily="2" charset="-78"/>
                </a:rPr>
                <a:t>…..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59819" y="154744"/>
            <a:ext cx="2678906" cy="5345723"/>
            <a:chOff x="5159819" y="154744"/>
            <a:chExt cx="2678906" cy="5345723"/>
          </a:xfrm>
        </p:grpSpPr>
        <p:sp>
          <p:nvSpPr>
            <p:cNvPr id="18" name="Freeform 17"/>
            <p:cNvSpPr/>
            <p:nvPr/>
          </p:nvSpPr>
          <p:spPr>
            <a:xfrm>
              <a:off x="5159819" y="154744"/>
              <a:ext cx="2678906" cy="5345723"/>
            </a:xfrm>
            <a:custGeom>
              <a:avLst/>
              <a:gdLst>
                <a:gd name="connsiteX0" fmla="*/ 0 w 2678906"/>
                <a:gd name="connsiteY0" fmla="*/ 267891 h 5345723"/>
                <a:gd name="connsiteX1" fmla="*/ 267891 w 2678906"/>
                <a:gd name="connsiteY1" fmla="*/ 0 h 5345723"/>
                <a:gd name="connsiteX2" fmla="*/ 2411015 w 2678906"/>
                <a:gd name="connsiteY2" fmla="*/ 0 h 5345723"/>
                <a:gd name="connsiteX3" fmla="*/ 2678906 w 2678906"/>
                <a:gd name="connsiteY3" fmla="*/ 267891 h 5345723"/>
                <a:gd name="connsiteX4" fmla="*/ 2678906 w 2678906"/>
                <a:gd name="connsiteY4" fmla="*/ 5077832 h 5345723"/>
                <a:gd name="connsiteX5" fmla="*/ 2411015 w 2678906"/>
                <a:gd name="connsiteY5" fmla="*/ 5345723 h 5345723"/>
                <a:gd name="connsiteX6" fmla="*/ 267891 w 2678906"/>
                <a:gd name="connsiteY6" fmla="*/ 5345723 h 5345723"/>
                <a:gd name="connsiteX7" fmla="*/ 0 w 2678906"/>
                <a:gd name="connsiteY7" fmla="*/ 5077832 h 5345723"/>
                <a:gd name="connsiteX8" fmla="*/ 0 w 2678906"/>
                <a:gd name="connsiteY8" fmla="*/ 267891 h 5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8906" h="5345723">
                  <a:moveTo>
                    <a:pt x="0" y="267891"/>
                  </a:moveTo>
                  <a:cubicBezTo>
                    <a:pt x="0" y="119939"/>
                    <a:pt x="119939" y="0"/>
                    <a:pt x="267891" y="0"/>
                  </a:cubicBezTo>
                  <a:lnTo>
                    <a:pt x="2411015" y="0"/>
                  </a:lnTo>
                  <a:cubicBezTo>
                    <a:pt x="2558967" y="0"/>
                    <a:pt x="2678906" y="119939"/>
                    <a:pt x="2678906" y="267891"/>
                  </a:cubicBezTo>
                  <a:lnTo>
                    <a:pt x="2678906" y="5077832"/>
                  </a:lnTo>
                  <a:cubicBezTo>
                    <a:pt x="2678906" y="5225784"/>
                    <a:pt x="2558967" y="5345723"/>
                    <a:pt x="2411015" y="5345723"/>
                  </a:cubicBezTo>
                  <a:lnTo>
                    <a:pt x="267891" y="5345723"/>
                  </a:lnTo>
                  <a:cubicBezTo>
                    <a:pt x="119939" y="5345723"/>
                    <a:pt x="0" y="5225784"/>
                    <a:pt x="0" y="5077832"/>
                  </a:cubicBezTo>
                  <a:lnTo>
                    <a:pt x="0" y="26789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3924887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800" b="0" kern="1200" dirty="0" smtClean="0">
                  <a:cs typeface="2  Homa" panose="00000400000000000000" pitchFamily="2" charset="-78"/>
                </a:rPr>
                <a:t>دانشجو</a:t>
              </a:r>
              <a:endParaRPr lang="en-US" sz="48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27710" y="1758721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27710" y="2350914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7710" y="2943107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3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27710" y="3535300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4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427710" y="4127493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دانشجو 5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27710" y="4719686"/>
              <a:ext cx="2143124" cy="513233"/>
            </a:xfrm>
            <a:custGeom>
              <a:avLst/>
              <a:gdLst>
                <a:gd name="connsiteX0" fmla="*/ 0 w 2143124"/>
                <a:gd name="connsiteY0" fmla="*/ 51323 h 513233"/>
                <a:gd name="connsiteX1" fmla="*/ 51323 w 2143124"/>
                <a:gd name="connsiteY1" fmla="*/ 0 h 513233"/>
                <a:gd name="connsiteX2" fmla="*/ 2091801 w 2143124"/>
                <a:gd name="connsiteY2" fmla="*/ 0 h 513233"/>
                <a:gd name="connsiteX3" fmla="*/ 2143124 w 2143124"/>
                <a:gd name="connsiteY3" fmla="*/ 51323 h 513233"/>
                <a:gd name="connsiteX4" fmla="*/ 2143124 w 2143124"/>
                <a:gd name="connsiteY4" fmla="*/ 461910 h 513233"/>
                <a:gd name="connsiteX5" fmla="*/ 2091801 w 2143124"/>
                <a:gd name="connsiteY5" fmla="*/ 513233 h 513233"/>
                <a:gd name="connsiteX6" fmla="*/ 51323 w 2143124"/>
                <a:gd name="connsiteY6" fmla="*/ 513233 h 513233"/>
                <a:gd name="connsiteX7" fmla="*/ 0 w 2143124"/>
                <a:gd name="connsiteY7" fmla="*/ 461910 h 513233"/>
                <a:gd name="connsiteX8" fmla="*/ 0 w 2143124"/>
                <a:gd name="connsiteY8" fmla="*/ 51323 h 5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513233">
                  <a:moveTo>
                    <a:pt x="0" y="51323"/>
                  </a:moveTo>
                  <a:cubicBezTo>
                    <a:pt x="0" y="22978"/>
                    <a:pt x="22978" y="0"/>
                    <a:pt x="51323" y="0"/>
                  </a:cubicBezTo>
                  <a:lnTo>
                    <a:pt x="2091801" y="0"/>
                  </a:lnTo>
                  <a:cubicBezTo>
                    <a:pt x="2120146" y="0"/>
                    <a:pt x="2143124" y="22978"/>
                    <a:pt x="2143124" y="51323"/>
                  </a:cubicBezTo>
                  <a:lnTo>
                    <a:pt x="2143124" y="461910"/>
                  </a:lnTo>
                  <a:cubicBezTo>
                    <a:pt x="2143124" y="490255"/>
                    <a:pt x="2120146" y="513233"/>
                    <a:pt x="2091801" y="513233"/>
                  </a:cubicBezTo>
                  <a:lnTo>
                    <a:pt x="51323" y="513233"/>
                  </a:lnTo>
                  <a:cubicBezTo>
                    <a:pt x="22978" y="513233"/>
                    <a:pt x="0" y="490255"/>
                    <a:pt x="0" y="461910"/>
                  </a:cubicBezTo>
                  <a:lnTo>
                    <a:pt x="0" y="513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992" tIns="60752" rIns="75992" bIns="607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.......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39643" y="154744"/>
            <a:ext cx="2678906" cy="5345723"/>
            <a:chOff x="8039643" y="154744"/>
            <a:chExt cx="2678906" cy="5345723"/>
          </a:xfrm>
        </p:grpSpPr>
        <p:sp>
          <p:nvSpPr>
            <p:cNvPr id="26" name="Freeform 25"/>
            <p:cNvSpPr/>
            <p:nvPr/>
          </p:nvSpPr>
          <p:spPr>
            <a:xfrm>
              <a:off x="8039643" y="154744"/>
              <a:ext cx="2678906" cy="5345723"/>
            </a:xfrm>
            <a:custGeom>
              <a:avLst/>
              <a:gdLst>
                <a:gd name="connsiteX0" fmla="*/ 0 w 2678906"/>
                <a:gd name="connsiteY0" fmla="*/ 267891 h 5345723"/>
                <a:gd name="connsiteX1" fmla="*/ 267891 w 2678906"/>
                <a:gd name="connsiteY1" fmla="*/ 0 h 5345723"/>
                <a:gd name="connsiteX2" fmla="*/ 2411015 w 2678906"/>
                <a:gd name="connsiteY2" fmla="*/ 0 h 5345723"/>
                <a:gd name="connsiteX3" fmla="*/ 2678906 w 2678906"/>
                <a:gd name="connsiteY3" fmla="*/ 267891 h 5345723"/>
                <a:gd name="connsiteX4" fmla="*/ 2678906 w 2678906"/>
                <a:gd name="connsiteY4" fmla="*/ 5077832 h 5345723"/>
                <a:gd name="connsiteX5" fmla="*/ 2411015 w 2678906"/>
                <a:gd name="connsiteY5" fmla="*/ 5345723 h 5345723"/>
                <a:gd name="connsiteX6" fmla="*/ 267891 w 2678906"/>
                <a:gd name="connsiteY6" fmla="*/ 5345723 h 5345723"/>
                <a:gd name="connsiteX7" fmla="*/ 0 w 2678906"/>
                <a:gd name="connsiteY7" fmla="*/ 5077832 h 5345723"/>
                <a:gd name="connsiteX8" fmla="*/ 0 w 2678906"/>
                <a:gd name="connsiteY8" fmla="*/ 267891 h 5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8906" h="5345723">
                  <a:moveTo>
                    <a:pt x="0" y="267891"/>
                  </a:moveTo>
                  <a:cubicBezTo>
                    <a:pt x="0" y="119939"/>
                    <a:pt x="119939" y="0"/>
                    <a:pt x="267891" y="0"/>
                  </a:cubicBezTo>
                  <a:lnTo>
                    <a:pt x="2411015" y="0"/>
                  </a:lnTo>
                  <a:cubicBezTo>
                    <a:pt x="2558967" y="0"/>
                    <a:pt x="2678906" y="119939"/>
                    <a:pt x="2678906" y="267891"/>
                  </a:cubicBezTo>
                  <a:lnTo>
                    <a:pt x="2678906" y="5077832"/>
                  </a:lnTo>
                  <a:cubicBezTo>
                    <a:pt x="2678906" y="5225784"/>
                    <a:pt x="2558967" y="5345723"/>
                    <a:pt x="2411015" y="5345723"/>
                  </a:cubicBezTo>
                  <a:lnTo>
                    <a:pt x="267891" y="5345723"/>
                  </a:lnTo>
                  <a:cubicBezTo>
                    <a:pt x="119939" y="5345723"/>
                    <a:pt x="0" y="5225784"/>
                    <a:pt x="0" y="5077832"/>
                  </a:cubicBezTo>
                  <a:lnTo>
                    <a:pt x="0" y="26789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3924887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800" b="0" kern="1200" dirty="0" smtClean="0">
                  <a:cs typeface="2  Homa" panose="00000400000000000000" pitchFamily="2" charset="-78"/>
                </a:rPr>
                <a:t>کارمند</a:t>
              </a:r>
              <a:endParaRPr lang="en-US" sz="48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07534" y="1760027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آموزش 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8307534" y="2151559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آموزش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07534" y="2543091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فرهنگی1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07534" y="2934624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فرهنگی 2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8307534" y="3326156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امور مالی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07534" y="3717689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مسول ثبت نام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307534" y="4109221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کتابدار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07534" y="4500754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مسئول سایت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07534" y="4892286"/>
              <a:ext cx="2143124" cy="339328"/>
            </a:xfrm>
            <a:custGeom>
              <a:avLst/>
              <a:gdLst>
                <a:gd name="connsiteX0" fmla="*/ 0 w 2143124"/>
                <a:gd name="connsiteY0" fmla="*/ 33933 h 339328"/>
                <a:gd name="connsiteX1" fmla="*/ 33933 w 2143124"/>
                <a:gd name="connsiteY1" fmla="*/ 0 h 339328"/>
                <a:gd name="connsiteX2" fmla="*/ 2109191 w 2143124"/>
                <a:gd name="connsiteY2" fmla="*/ 0 h 339328"/>
                <a:gd name="connsiteX3" fmla="*/ 2143124 w 2143124"/>
                <a:gd name="connsiteY3" fmla="*/ 33933 h 339328"/>
                <a:gd name="connsiteX4" fmla="*/ 2143124 w 2143124"/>
                <a:gd name="connsiteY4" fmla="*/ 305395 h 339328"/>
                <a:gd name="connsiteX5" fmla="*/ 2109191 w 2143124"/>
                <a:gd name="connsiteY5" fmla="*/ 339328 h 339328"/>
                <a:gd name="connsiteX6" fmla="*/ 33933 w 2143124"/>
                <a:gd name="connsiteY6" fmla="*/ 339328 h 339328"/>
                <a:gd name="connsiteX7" fmla="*/ 0 w 2143124"/>
                <a:gd name="connsiteY7" fmla="*/ 305395 h 339328"/>
                <a:gd name="connsiteX8" fmla="*/ 0 w 2143124"/>
                <a:gd name="connsiteY8" fmla="*/ 33933 h 33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124" h="339328">
                  <a:moveTo>
                    <a:pt x="0" y="33933"/>
                  </a:moveTo>
                  <a:cubicBezTo>
                    <a:pt x="0" y="15192"/>
                    <a:pt x="15192" y="0"/>
                    <a:pt x="33933" y="0"/>
                  </a:cubicBezTo>
                  <a:lnTo>
                    <a:pt x="2109191" y="0"/>
                  </a:lnTo>
                  <a:cubicBezTo>
                    <a:pt x="2127932" y="0"/>
                    <a:pt x="2143124" y="15192"/>
                    <a:pt x="2143124" y="33933"/>
                  </a:cubicBezTo>
                  <a:lnTo>
                    <a:pt x="2143124" y="305395"/>
                  </a:lnTo>
                  <a:cubicBezTo>
                    <a:pt x="2143124" y="324136"/>
                    <a:pt x="2127932" y="339328"/>
                    <a:pt x="2109191" y="339328"/>
                  </a:cubicBezTo>
                  <a:lnTo>
                    <a:pt x="33933" y="339328"/>
                  </a:lnTo>
                  <a:cubicBezTo>
                    <a:pt x="15192" y="339328"/>
                    <a:pt x="0" y="324136"/>
                    <a:pt x="0" y="305395"/>
                  </a:cubicBezTo>
                  <a:lnTo>
                    <a:pt x="0" y="339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899" tIns="55659" rIns="70899" bIns="55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400" b="0" kern="1200" dirty="0" smtClean="0">
                  <a:cs typeface="2  Homa" panose="00000400000000000000" pitchFamily="2" charset="-78"/>
                </a:rPr>
                <a:t>.....</a:t>
              </a:r>
              <a:endParaRPr lang="en-US" sz="2400" b="0" kern="1200" dirty="0">
                <a:cs typeface="2  Homa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1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123" y="1001820"/>
            <a:ext cx="10396882" cy="1151965"/>
          </a:xfrm>
        </p:spPr>
        <p:txBody>
          <a:bodyPr>
            <a:normAutofit/>
          </a:bodyPr>
          <a:lstStyle/>
          <a:p>
            <a:pPr algn="ctr" rtl="1"/>
            <a:r>
              <a:rPr lang="fa-IR" dirty="0" smtClean="0">
                <a:cs typeface="2  Farnaz" panose="00000400000000000000" pitchFamily="2" charset="-78"/>
              </a:rPr>
              <a:t>قدم اول، تعریف کلاس:</a:t>
            </a:r>
            <a:endParaRPr lang="en-US" dirty="0">
              <a:cs typeface="2  Farnaz" panose="00000400000000000000" pitchFamily="2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3626" y="259413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 rtl="1">
              <a:buFont typeface="Wingdings" panose="05000000000000000000" pitchFamily="2" charset="2"/>
              <a:buChar char="§"/>
            </a:pPr>
            <a:r>
              <a:rPr lang="fa-IR" sz="4400" dirty="0" smtClean="0">
                <a:cs typeface="2  Farnaz" panose="00000400000000000000" pitchFamily="2" charset="-78"/>
              </a:rPr>
              <a:t>تعیین ویژگی های و خصوصیات هر کلاس</a:t>
            </a:r>
            <a:endParaRPr lang="en-US" sz="4400" dirty="0">
              <a:cs typeface="2  Farn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20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3778" l="24889" r="68000">
                        <a14:foregroundMark x1="48000" y1="6667" x2="52889" y2="7111"/>
                        <a14:foregroundMark x1="59111" y1="93778" x2="59111" y2="93778"/>
                        <a14:foregroundMark x1="38222" y1="90667" x2="38222" y2="90667"/>
                        <a14:foregroundMark x1="36444" y1="92000" x2="36444" y2="92000"/>
                        <a14:foregroundMark x1="40889" y1="53778" x2="40889" y2="53778"/>
                        <a14:foregroundMark x1="53778" y1="14667" x2="53778" y2="14667"/>
                        <a14:foregroundMark x1="42222" y1="16000" x2="42222" y2="16000"/>
                        <a14:foregroundMark x1="42667" y1="16000" x2="45333" y2="16000"/>
                        <a14:foregroundMark x1="54222" y1="15111" x2="56000" y2="15111"/>
                        <a14:foregroundMark x1="53778" y1="16000" x2="53778" y2="16000"/>
                        <a14:foregroundMark x1="37778" y1="15556" x2="37778" y2="15556"/>
                        <a14:foregroundMark x1="38222" y1="13333" x2="38222" y2="13333"/>
                        <a14:foregroundMark x1="38667" y1="11556" x2="38667" y2="11556"/>
                        <a14:foregroundMark x1="41333" y1="8444" x2="41333" y2="8444"/>
                        <a14:foregroundMark x1="39556" y1="23556" x2="39556" y2="23556"/>
                        <a14:foregroundMark x1="38222" y1="23111" x2="38222" y2="23111"/>
                        <a14:foregroundMark x1="38222" y1="20889" x2="38222" y2="20889"/>
                        <a14:foregroundMark x1="37778" y1="19111" x2="37778" y2="19111"/>
                        <a14:foregroundMark x1="37778" y1="17333" x2="37778" y2="17333"/>
                        <a14:foregroundMark x1="37778" y1="15111" x2="37778" y2="15111"/>
                        <a14:foregroundMark x1="59111" y1="21333" x2="59111" y2="21333"/>
                        <a14:foregroundMark x1="54667" y1="52889" x2="54667" y2="52889"/>
                        <a14:foregroundMark x1="44889" y1="35111" x2="44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875" r="26169"/>
          <a:stretch/>
        </p:blipFill>
        <p:spPr>
          <a:xfrm>
            <a:off x="3710306" y="1086470"/>
            <a:ext cx="1946367" cy="357559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3086510"/>
              </p:ext>
            </p:extLst>
          </p:nvPr>
        </p:nvGraphicFramePr>
        <p:xfrm>
          <a:off x="5884314" y="416003"/>
          <a:ext cx="5165634" cy="491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5965" y="2319806"/>
            <a:ext cx="2616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Student</a:t>
            </a:r>
          </a:p>
          <a:p>
            <a:pPr algn="ctr"/>
            <a:r>
              <a:rPr lang="fa-IR" sz="4400" b="1" dirty="0" smtClean="0">
                <a:cs typeface="2  Homa" panose="00000400000000000000" pitchFamily="2" charset="-78"/>
              </a:rPr>
              <a:t>دانشجو</a:t>
            </a:r>
            <a:endParaRPr lang="en-US" sz="4400" b="1" dirty="0">
              <a:cs typeface="2  Homa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1288479"/>
              </p:ext>
            </p:extLst>
          </p:nvPr>
        </p:nvGraphicFramePr>
        <p:xfrm>
          <a:off x="1659538" y="157401"/>
          <a:ext cx="2608300" cy="132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Striped Right Arrow 7"/>
          <p:cNvSpPr/>
          <p:nvPr/>
        </p:nvSpPr>
        <p:spPr>
          <a:xfrm>
            <a:off x="126160" y="232943"/>
            <a:ext cx="1533378" cy="117127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2  Farnaz" panose="00000400000000000000" pitchFamily="2" charset="-78"/>
              </a:rPr>
              <a:t>تابع</a:t>
            </a:r>
          </a:p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Graphic spid="7" grpId="0">
        <p:bldAsOne/>
      </p:bldGraphic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2145"/>
          <a:stretch/>
        </p:blipFill>
        <p:spPr>
          <a:xfrm>
            <a:off x="3108962" y="1688123"/>
            <a:ext cx="2827606" cy="3052689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24945654"/>
              </p:ext>
            </p:extLst>
          </p:nvPr>
        </p:nvGraphicFramePr>
        <p:xfrm>
          <a:off x="6400018" y="1505242"/>
          <a:ext cx="4347700" cy="348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878" y="2448423"/>
            <a:ext cx="2616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Employee</a:t>
            </a:r>
          </a:p>
          <a:p>
            <a:pPr algn="ctr"/>
            <a:r>
              <a:rPr lang="fa-IR" sz="4400" b="1" dirty="0" smtClean="0">
                <a:cs typeface="2  Homa" panose="00000400000000000000" pitchFamily="2" charset="-78"/>
              </a:rPr>
              <a:t>کارمند</a:t>
            </a:r>
            <a:endParaRPr lang="en-US" sz="4400" b="1" dirty="0">
              <a:cs typeface="2  Homa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2"/>
          <a:stretch/>
        </p:blipFill>
        <p:spPr>
          <a:xfrm>
            <a:off x="3684728" y="1546031"/>
            <a:ext cx="2904622" cy="3249139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2540978"/>
              </p:ext>
            </p:extLst>
          </p:nvPr>
        </p:nvGraphicFramePr>
        <p:xfrm>
          <a:off x="6589350" y="745587"/>
          <a:ext cx="4594465" cy="468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2678" y="2365022"/>
            <a:ext cx="2616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Teacher</a:t>
            </a:r>
          </a:p>
          <a:p>
            <a:pPr algn="ctr"/>
            <a:r>
              <a:rPr lang="fa-IR" sz="4400" b="1" dirty="0" smtClean="0">
                <a:cs typeface="2  Homa" panose="00000400000000000000" pitchFamily="2" charset="-78"/>
              </a:rPr>
              <a:t>استاد/معلم</a:t>
            </a:r>
            <a:endParaRPr lang="en-US" sz="4400" b="1" dirty="0">
              <a:cs typeface="2  Homa" panose="00000400000000000000" pitchFamily="2" charset="-7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Malihe Zaboli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70320124"/>
              </p:ext>
            </p:extLst>
          </p:nvPr>
        </p:nvGraphicFramePr>
        <p:xfrm>
          <a:off x="1541101" y="205620"/>
          <a:ext cx="3784767" cy="132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Striped Right Arrow 9"/>
          <p:cNvSpPr/>
          <p:nvPr/>
        </p:nvSpPr>
        <p:spPr>
          <a:xfrm>
            <a:off x="126160" y="232943"/>
            <a:ext cx="1533378" cy="117127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2  Farnaz" panose="00000400000000000000" pitchFamily="2" charset="-78"/>
              </a:rPr>
              <a:t>تابع</a:t>
            </a:r>
          </a:p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Graphic spid="9" grpId="0">
        <p:bldAsOne/>
      </p:bldGraphic>
      <p:bldP spid="10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334</TotalTime>
  <Words>396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Wingdings</vt:lpstr>
      <vt:lpstr>Gill Sans MT</vt:lpstr>
      <vt:lpstr>Calibri</vt:lpstr>
      <vt:lpstr>2  Bardiya</vt:lpstr>
      <vt:lpstr>Arial</vt:lpstr>
      <vt:lpstr>Roboto Slab Black</vt:lpstr>
      <vt:lpstr>Wingdings 2</vt:lpstr>
      <vt:lpstr>Bradley Hand ITC</vt:lpstr>
      <vt:lpstr>2  Homa</vt:lpstr>
      <vt:lpstr>2  Farnaz</vt:lpstr>
      <vt:lpstr>Roboto Slab ExtraBold</vt:lpstr>
      <vt:lpstr>Raleway Medium</vt:lpstr>
      <vt:lpstr>2  Baran</vt:lpstr>
      <vt:lpstr>Gallery</vt:lpstr>
      <vt:lpstr>Object Oriented Programming</vt:lpstr>
      <vt:lpstr>PowerPoint Presentation</vt:lpstr>
      <vt:lpstr>ایجاد نرم افزار یک دانشگاه:</vt:lpstr>
      <vt:lpstr>PowerPoint Presentation</vt:lpstr>
      <vt:lpstr>PowerPoint Presentation</vt:lpstr>
      <vt:lpstr>قدم اول، تعریف کلاس: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تعریف کلاس والد(parent)</vt:lpstr>
      <vt:lpstr>مثال: تعریف کلاس (person)</vt:lpstr>
      <vt:lpstr>تعریف کلاس فرزند (child)</vt:lpstr>
      <vt:lpstr>ایجاد نمونه(شیء)از کلاس</vt:lpstr>
      <vt:lpstr>فراخوانی متد(تابع) از نمونه ساخته شده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M.Z</dc:creator>
  <cp:lastModifiedBy>M.Z</cp:lastModifiedBy>
  <cp:revision>89</cp:revision>
  <dcterms:created xsi:type="dcterms:W3CDTF">2023-10-31T20:13:01Z</dcterms:created>
  <dcterms:modified xsi:type="dcterms:W3CDTF">2023-11-02T04:28:42Z</dcterms:modified>
</cp:coreProperties>
</file>