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59" r:id="rId3"/>
    <p:sldId id="261" r:id="rId5"/>
    <p:sldId id="281" r:id="rId6"/>
    <p:sldId id="282" r:id="rId7"/>
    <p:sldId id="283" r:id="rId8"/>
    <p:sldId id="284" r:id="rId9"/>
    <p:sldId id="262" r:id="rId10"/>
    <p:sldId id="288" r:id="rId11"/>
    <p:sldId id="287" r:id="rId12"/>
    <p:sldId id="289" r:id="rId13"/>
    <p:sldId id="29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79CC93D-E52E-4D84-901B-11D7331DD495}">
          <p14:sldIdLst>
            <p14:sldId id="259"/>
          </p14:sldIdLst>
        </p14:section>
        <p14:section name="概述和目标" id="{ABA716BF-3A5C-4ADB-94C9-CFEF84EBA240}">
          <p14:sldIdLst>
            <p14:sldId id="283"/>
            <p14:sldId id="284"/>
            <p14:sldId id="287"/>
            <p14:sldId id="282"/>
            <p14:sldId id="262"/>
            <p14:sldId id="288"/>
            <p14:sldId id="261"/>
            <p14:sldId id="281"/>
            <p14:sldId id="289"/>
            <p14:sldId id="292"/>
          </p14:sldIdLst>
        </p14:section>
        <p14:section name="主题 1" id="{6D9936A3-3945-4757-BC8B-B5C252D8E036}">
          <p14:sldIdLst/>
        </p14:section>
        <p14:section name="视觉幻灯片示例" id="{BAB3A466-96C9-4230-9978-795378D75699}">
          <p14:sldIdLst/>
        </p14:section>
        <p14:section name="案例研究" id="{8C0305C9-B152-4FBA-A789-FE1976D53990}">
          <p14:sldIdLst/>
        </p14:section>
        <p14:section name="归纳总结" id="{790CEF5B-569A-4C2F-BED5-750B08C0E5AD}">
          <p14:sldIdLst/>
        </p14:section>
        <p14:section name="附录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5" autoAdjust="0"/>
    <p:restoredTop sz="83977" autoAdjust="0"/>
  </p:normalViewPr>
  <p:slideViewPr>
    <p:cSldViewPr>
      <p:cViewPr>
        <p:scale>
          <a:sx n="110" d="100"/>
          <a:sy n="110" d="100"/>
        </p:scale>
        <p:origin x="-240" y="1026"/>
      </p:cViewPr>
      <p:guideLst>
        <p:guide orient="horz" pos="2159"/>
        <p:guide pos="29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79"/>
        <p:guide pos="218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在组设置中可使用此模板作为演示培训材料的起始文件。</a:t>
            </a:r>
            <a:endParaRPr lang="en-US" sz="1200" b="0" i="0">
              <a:solidFill>
                <a:schemeClr val="tx1"/>
              </a:solidFill>
              <a:latin typeface="Calibri" panose="020F0502020204030204"/>
              <a:ea typeface="+mn-ea"/>
              <a:cs typeface="+mn-cs"/>
            </a:endParaRPr>
          </a:p>
          <a:p>
            <a:pPr marL="0" algn="l" defTabSz="914400">
              <a:buNone/>
            </a:pPr>
            <a:endParaRPr lang="en-US" dirty="0" smtClean="0"/>
          </a:p>
          <a:p>
            <a:pPr marL="0" algn="l" defTabSz="914400">
              <a:buNone/>
            </a:pPr>
            <a:r>
              <a:rPr lang="en-US" sz="1200" b="1" i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节</a:t>
            </a:r>
            <a:endParaRPr lang="en-US" sz="1200" b="1" i="0">
              <a:solidFill>
                <a:schemeClr val="tx1"/>
              </a:solidFill>
              <a:latin typeface="Calibri" panose="020F0502020204030204"/>
              <a:ea typeface="+mn-ea"/>
              <a:cs typeface="+mn-cs"/>
            </a:endParaRP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右键单击幻灯片可添加节。</a:t>
            </a:r>
            <a:r>
              <a:rPr lang="en-US" sz="1200" b="0" i="0" baseline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 节可以帮助您组织幻灯片或促进多个作者之间的协作。</a:t>
            </a:r>
            <a:endParaRPr lang="en-US" sz="1200" b="0" i="0" baseline="0">
              <a:solidFill>
                <a:schemeClr val="tx1"/>
              </a:solidFill>
              <a:latin typeface="Calibri" panose="020F0502020204030204"/>
              <a:ea typeface="+mn-ea"/>
              <a:cs typeface="+mn-cs"/>
            </a:endParaRPr>
          </a:p>
          <a:p>
            <a:pPr marL="0" algn="l" defTabSz="914400">
              <a:buNone/>
            </a:pPr>
            <a:endParaRPr lang="en-US" sz="1200" dirty="0" smtClean="0"/>
          </a:p>
          <a:p>
            <a:pPr marL="0" algn="l" defTabSz="914400">
              <a:buNone/>
            </a:pPr>
            <a:r>
              <a:rPr lang="en-US" sz="1200" b="1" i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备注</a:t>
            </a:r>
            <a:endParaRPr lang="en-US" sz="1200" b="1" i="0">
              <a:solidFill>
                <a:schemeClr val="tx1"/>
              </a:solidFill>
              <a:latin typeface="Calibri" panose="020F0502020204030204"/>
              <a:ea typeface="+mn-ea"/>
              <a:cs typeface="+mn-cs"/>
            </a:endParaRP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使用“备注”节传递备注或为观众提供更多详细信息。</a:t>
            </a:r>
            <a:r>
              <a:rPr lang="en-US" sz="1200" b="0" i="0" baseline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演示过程中，可在演示文稿视图中查看这些备注。 </a:t>
            </a:r>
            <a:endParaRPr lang="en-US" sz="1200" b="0" i="0" baseline="0">
              <a:solidFill>
                <a:schemeClr val="tx1"/>
              </a:solidFill>
              <a:latin typeface="Calibri" panose="020F0502020204030204"/>
              <a:ea typeface="+mn-ea"/>
              <a:cs typeface="+mn-cs"/>
            </a:endParaRP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请记住字体大小（这对于可访问性、可见性、录像和联机制作都非常重要）</a:t>
            </a:r>
            <a:endParaRPr lang="en-US" sz="1200" b="0" i="0">
              <a:solidFill>
                <a:schemeClr val="tx1"/>
              </a:solidFill>
              <a:latin typeface="Calibri" panose="020F0502020204030204"/>
              <a:ea typeface="+mn-ea"/>
              <a:cs typeface="+mn-cs"/>
            </a:endParaRPr>
          </a:p>
          <a:p>
            <a:pPr marL="0" algn="l" defTabSz="914400">
              <a:buNone/>
            </a:pPr>
            <a:endParaRPr lang="en-US" sz="1200" dirty="0" smtClean="0"/>
          </a:p>
          <a:p>
            <a:pPr marL="0" algn="l" defTabSz="914400">
              <a:buNone/>
            </a:pPr>
            <a:r>
              <a:rPr lang="en-US" sz="1200" b="1" i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协调的色彩 </a:t>
            </a:r>
            <a:endParaRPr lang="en-US" sz="1200" b="1" i="0">
              <a:solidFill>
                <a:schemeClr val="tx1"/>
              </a:solidFill>
              <a:latin typeface="Calibri" panose="020F0502020204030204"/>
              <a:ea typeface="+mn-ea"/>
              <a:cs typeface="+mn-cs"/>
            </a:endParaRP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要特别注意图形、图表和文本框。</a:t>
            </a:r>
            <a:r>
              <a:rPr lang="en-US" sz="1200" b="0" i="0" baseline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 </a:t>
            </a:r>
            <a:endParaRPr lang="en-US" sz="1200" b="0" i="0" baseline="0">
              <a:solidFill>
                <a:schemeClr val="tx1"/>
              </a:solidFill>
              <a:latin typeface="Calibri" panose="020F0502020204030204"/>
              <a:ea typeface="+mn-ea"/>
              <a:cs typeface="+mn-cs"/>
            </a:endParaRP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请考虑与会者将以黑白或灰色调打印。请运行测试打印，以确保当以纯黑白和灰色调打印时，颜色正常。</a:t>
            </a:r>
            <a:endParaRPr lang="en-US" sz="1200" b="0" i="0">
              <a:solidFill>
                <a:schemeClr val="tx1"/>
              </a:solidFill>
              <a:latin typeface="Calibri" panose="020F0502020204030204"/>
              <a:ea typeface="+mn-ea"/>
              <a:cs typeface="+mn-cs"/>
            </a:endParaRPr>
          </a:p>
          <a:p>
            <a:pPr marL="0" algn="l" defTabSz="914400">
              <a:buNone/>
            </a:pPr>
            <a:endParaRPr lang="en-US" sz="1200" dirty="0" smtClean="0"/>
          </a:p>
          <a:p>
            <a:pPr marL="0" algn="l" defTabSz="914400">
              <a:buNone/>
            </a:pPr>
            <a:r>
              <a:rPr lang="en-US" sz="1200" b="1" i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图形、表格和图表</a:t>
            </a:r>
            <a:endParaRPr lang="en-US" sz="1200" b="1" i="0">
              <a:solidFill>
                <a:schemeClr val="tx1"/>
              </a:solidFill>
              <a:latin typeface="Calibri" panose="020F0502020204030204"/>
              <a:ea typeface="+mn-ea"/>
              <a:cs typeface="+mn-cs"/>
            </a:endParaRP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保持简约风格：如果可能，请使用一致的、不分散人注意力的样式和颜色。</a:t>
            </a:r>
            <a:endParaRPr lang="en-US" sz="1200" b="0" i="0">
              <a:solidFill>
                <a:schemeClr val="tx1"/>
              </a:solidFill>
              <a:latin typeface="Calibri" panose="020F0502020204030204"/>
              <a:ea typeface="+mn-ea"/>
              <a:cs typeface="+mn-cs"/>
            </a:endParaRP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标记所有图表和表格。</a:t>
            </a:r>
            <a:endParaRPr lang="en-US" sz="1200" b="0" i="0">
              <a:solidFill>
                <a:schemeClr val="tx1"/>
              </a:solidFill>
              <a:latin typeface="Calibri" panose="020F0502020204030204"/>
              <a:ea typeface="+mn-ea"/>
              <a:cs typeface="+mn-cs"/>
            </a:endParaRPr>
          </a:p>
          <a:p>
            <a:pPr marL="0" algn="l" defTabSz="914400">
              <a:buNone/>
            </a:pPr>
            <a:endParaRPr lang="en-US" dirty="0" smtClean="0"/>
          </a:p>
          <a:p>
            <a:pPr marL="0" algn="l" defTabSz="914400">
              <a:buNone/>
            </a:pPr>
            <a:endParaRPr lang="en-US" dirty="0" smtClean="0"/>
          </a:p>
          <a:p>
            <a:pPr marL="0" algn="l" defTabSz="91440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 panose="020F0502020204030204"/>
                <a:ea typeface="+mn-ea"/>
                <a:cs typeface="+mn-cs"/>
              </a:rPr>
            </a:fld>
            <a:endParaRPr lang="en-US" sz="1200" b="0" i="0"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lnSpc>
                <a:spcPct val="80000"/>
              </a:lnSpc>
              <a:buNone/>
            </a:pPr>
            <a:r>
              <a:rPr lang="en-US" sz="1200" b="0" i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提供演示文稿的简要概述。</a:t>
            </a:r>
            <a:r>
              <a:rPr lang="en-US" sz="1200" b="0" i="0" baseline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1200" b="0" i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介绍演示文稿的重点内容并说明其重要的原因。</a:t>
            </a:r>
            <a:endParaRPr lang="en-US" sz="1200" b="0" i="0">
              <a:solidFill>
                <a:schemeClr val="tx1"/>
              </a:solidFill>
              <a:latin typeface="Calibri" panose="020F0502020204030204"/>
              <a:ea typeface="+mn-ea"/>
              <a:cs typeface="+mn-cs"/>
            </a:endParaRPr>
          </a:p>
          <a:p>
            <a:pPr marL="0" algn="l" defTabSz="914400">
              <a:lnSpc>
                <a:spcPct val="80000"/>
              </a:lnSpc>
              <a:buNone/>
            </a:pPr>
            <a:r>
              <a:rPr lang="en-US" sz="1200" b="0" i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介绍每个重要的主题。</a:t>
            </a:r>
            <a:endParaRPr lang="en-US" sz="1200" b="0" i="0">
              <a:solidFill>
                <a:schemeClr val="tx1"/>
              </a:solidFill>
              <a:latin typeface="Calibri" panose="020F0502020204030204"/>
              <a:ea typeface="+mn-ea"/>
              <a:cs typeface="+mn-cs"/>
            </a:endParaRP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为了使观众了解演示文稿，可以在整个演示过程中重复此概述幻灯片，从而突出显示您将讨论的下一个主题。</a:t>
            </a:r>
            <a:endParaRPr lang="en-US" sz="1200" b="0" i="0">
              <a:solidFill>
                <a:schemeClr val="tx1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 panose="020F0502020204030204"/>
                <a:ea typeface="+mn-ea"/>
                <a:cs typeface="+mn-cs"/>
              </a:rPr>
            </a:fld>
            <a:endParaRPr lang="en-US" sz="1200" b="0" i="0"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这是使用过渡的概述幻灯片的另一个选项。</a:t>
            </a:r>
            <a:endParaRPr lang="en-US" sz="1200" b="0" i="0">
              <a:solidFill>
                <a:schemeClr val="tx1"/>
              </a:solidFill>
              <a:latin typeface="Calibri" panose="020F0502020204030204"/>
              <a:ea typeface="+mn-ea"/>
              <a:cs typeface="+mn-cs"/>
            </a:endParaRPr>
          </a:p>
          <a:p>
            <a:pPr marL="0" algn="l" defTabSz="91440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5693FD4-8F83-4EF7-AC3F-0DC0388986B0}" type="slidenum">
              <a:rPr lang="en-US" sz="1200" b="0" i="0">
                <a:latin typeface="Calibri" panose="020F0502020204030204"/>
                <a:ea typeface="+mn-ea"/>
                <a:cs typeface="+mn-cs"/>
              </a:rPr>
            </a:fld>
            <a:endParaRPr lang="en-US" sz="1200" b="0" i="0"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5693FD4-8F83-4EF7-AC3F-0DC0388986B0}" type="slidenum">
              <a:rPr lang="en-US" sz="1200" b="0" i="0">
                <a:latin typeface="Calibri" panose="020F0502020204030204"/>
                <a:ea typeface="+mn-ea"/>
                <a:cs typeface="+mn-cs"/>
              </a:rPr>
            </a:fld>
            <a:endParaRPr lang="en-US" sz="1200" b="0" i="0"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5693FD4-8F83-4EF7-AC3F-0DC0388986B0}" type="slidenum">
              <a:rPr lang="en-US" sz="1200" b="0" i="0">
                <a:latin typeface="Calibri" panose="020F0502020204030204"/>
                <a:ea typeface="+mn-ea"/>
                <a:cs typeface="+mn-cs"/>
              </a:rPr>
            </a:fld>
            <a:endParaRPr lang="en-US" sz="1200" b="0" i="0"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5693FD4-8F83-4EF7-AC3F-0DC0388986B0}" type="slidenum">
              <a:rPr lang="en-US" sz="1200" b="0" i="0">
                <a:latin typeface="Calibri" panose="020F0502020204030204"/>
                <a:ea typeface="+mn-ea"/>
                <a:cs typeface="+mn-cs"/>
              </a:rPr>
            </a:fld>
            <a:endParaRPr lang="en-US" sz="1200" b="0" i="0"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这是概述幻灯片的另一个选项</a:t>
            </a:r>
            <a:r>
              <a:rPr lang="en-US" sz="1200" b="0" i="0" baseline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。</a:t>
            </a:r>
            <a:endParaRPr lang="en-US" sz="1200" b="0" i="0" baseline="0">
              <a:solidFill>
                <a:schemeClr val="tx1"/>
              </a:solidFill>
              <a:latin typeface="Calibri" panose="020F0502020204030204"/>
              <a:ea typeface="+mn-ea"/>
              <a:cs typeface="+mn-cs"/>
            </a:endParaRPr>
          </a:p>
          <a:p>
            <a:pPr marL="228600" indent="-228600" algn="l" defTabSz="914400">
              <a:buNone/>
            </a:pPr>
            <a:endParaRPr lang="en-US" sz="1200" dirty="0" smtClean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这是概述幻灯片的另一个选项</a:t>
            </a:r>
            <a:r>
              <a:rPr lang="en-US" sz="1200" b="0" i="0" baseline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。</a:t>
            </a:r>
            <a:endParaRPr lang="en-US" sz="1200" b="0" i="0" baseline="0">
              <a:solidFill>
                <a:schemeClr val="tx1"/>
              </a:solidFill>
              <a:latin typeface="Calibri" panose="020F0502020204030204"/>
              <a:ea typeface="+mn-ea"/>
              <a:cs typeface="+mn-cs"/>
            </a:endParaRPr>
          </a:p>
          <a:p>
            <a:pPr marL="228600" indent="-228600" algn="l" defTabSz="914400">
              <a:buNone/>
            </a:pPr>
            <a:endParaRPr lang="en-US" sz="1200" dirty="0" smtClean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baseline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在此培训完成后，观众将能够做些什么？</a:t>
            </a:r>
            <a:r>
              <a:rPr lang="en-US" sz="1200" b="0" i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简要介绍观众将从此演示文稿中获得哪些有关每个目标的好处。</a:t>
            </a:r>
            <a:endParaRPr lang="en-US" sz="1200" b="0" i="0">
              <a:solidFill>
                <a:schemeClr val="tx1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 panose="020F0502020204030204"/>
                <a:ea typeface="+mn-ea"/>
                <a:cs typeface="+mn-cs"/>
              </a:rPr>
            </a:fld>
            <a:endParaRPr lang="en-US" sz="1200" b="0" i="0"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sz="2000" b="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4572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zh-CN" altLang="x-none" smtClean="0"/>
              <a:t>单击此处编辑母版副标题样式</a:t>
            </a:r>
            <a:endParaRPr lang="zh-CN" altLang="x-none" smtClean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sz="2000" baseline="0"/>
            </a:lvl1pPr>
          </a:lstStyle>
          <a:p>
            <a:r>
              <a:rPr kumimoji="0" lang="en-US" dirty="0" smtClean="0"/>
              <a:t>Company Logo</a:t>
            </a:r>
            <a:endParaRPr kumimoji="0"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x-none" smtClean="0"/>
              <a:t>单击此处编辑母版标题样式</a:t>
            </a:r>
            <a:endParaRPr lang="zh-CN" altLang="x-none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</a:fld>
            <a:endParaRPr kumimoji="0"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</a:fld>
            <a:endParaRPr kumimoji="0"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</a:fld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</a:fld>
            <a:endParaRPr kumimoji="0"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kumimoji="0" lang="en-US" smtClean="0"/>
            </a:fld>
            <a:endParaRPr kumimoji="0"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kumimoji="0" lang="en-US" smtClean="0"/>
            </a:fld>
            <a:endParaRPr kumimoji="0"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/>
          <a:srcRect/>
          <a:stretch>
            <a:fillRect/>
          </a:stretch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</a:fld>
            <a:endParaRPr kumimoji="0"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sz="1800"/>
            </a:lvl1pPr>
          </a:lstStyle>
          <a:p>
            <a:r>
              <a:rPr kumimoji="0" lang="en-US" dirty="0" smtClean="0"/>
              <a:t>Company Logo</a:t>
            </a:r>
            <a:endParaRPr kumimoji="0"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en-US" dirty="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sz="3200">
                <a:latin typeface="+mn-lt"/>
              </a:defRPr>
            </a:lvl1pPr>
            <a:lvl2pPr eaLnBrk="1" latinLnBrk="0" hangingPunct="1">
              <a:defRPr kumimoji="0" sz="2800">
                <a:latin typeface="+mn-lt"/>
              </a:defRPr>
            </a:lvl2pPr>
            <a:lvl3pPr eaLnBrk="1" latinLnBrk="0" hangingPunct="1">
              <a:defRPr kumimoji="0" sz="2400">
                <a:latin typeface="+mn-lt"/>
              </a:defRPr>
            </a:lvl3pPr>
            <a:lvl4pPr eaLnBrk="1" latinLnBrk="0" hangingPunct="1">
              <a:defRPr kumimoji="0" sz="2400">
                <a:latin typeface="+mn-lt"/>
              </a:defRPr>
            </a:lvl4pPr>
            <a:lvl5pPr eaLnBrk="1" latinLnBrk="0" hangingPunct="1">
              <a:defRPr kumimoji="0" sz="2400">
                <a:latin typeface="+mn-lt"/>
              </a:defRPr>
            </a:lvl5pPr>
          </a:lstStyle>
          <a:p>
            <a:pPr lvl="0" eaLnBrk="1" latinLnBrk="0" hangingPunct="1"/>
            <a:r>
              <a:rPr lang="zh-CN" altLang="x-none" smtClean="0"/>
              <a:t>单击此处编辑母版文本样式</a:t>
            </a:r>
            <a:endParaRPr lang="zh-CN" altLang="x-none" smtClean="0"/>
          </a:p>
          <a:p>
            <a:pPr lvl="1" eaLnBrk="1" latinLnBrk="0" hangingPunct="1"/>
            <a:r>
              <a:rPr lang="zh-CN" altLang="x-none" smtClean="0"/>
              <a:t>二级</a:t>
            </a:r>
            <a:endParaRPr lang="zh-CN" altLang="x-none" smtClean="0"/>
          </a:p>
          <a:p>
            <a:pPr lvl="2" eaLnBrk="1" latinLnBrk="0" hangingPunct="1"/>
            <a:r>
              <a:rPr lang="zh-CN" altLang="x-none" smtClean="0"/>
              <a:t>三级</a:t>
            </a:r>
            <a:endParaRPr lang="zh-CN" altLang="x-none" smtClean="0"/>
          </a:p>
          <a:p>
            <a:pPr lvl="3" eaLnBrk="1" latinLnBrk="0" hangingPunct="1"/>
            <a:r>
              <a:rPr lang="zh-CN" altLang="x-none" smtClean="0"/>
              <a:t>四级</a:t>
            </a:r>
            <a:endParaRPr lang="zh-CN" altLang="x-none" smtClean="0"/>
          </a:p>
          <a:p>
            <a:pPr lvl="4" eaLnBrk="1" latinLnBrk="0" hangingPunct="1"/>
            <a:r>
              <a:rPr lang="zh-CN" altLang="x-none" smtClean="0"/>
              <a:t>五级</a:t>
            </a:r>
            <a:endParaRPr lang="zh-CN" altLang="x-none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kumimoji="0" lang="en-US" smtClean="0"/>
            </a:fld>
            <a:endParaRPr kumimoji="0"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x-none" smtClean="0"/>
              <a:t>单击此处编辑母版标题样式</a:t>
            </a:r>
            <a:endParaRPr lang="zh-CN" altLang="x-none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sz="2800"/>
            </a:lvl1pPr>
            <a:lvl2pPr eaLnBrk="1" latinLnBrk="0" hangingPunct="1">
              <a:defRPr kumimoji="0" sz="2400"/>
            </a:lvl2pPr>
            <a:lvl3pPr eaLnBrk="1" latinLnBrk="0" hangingPunct="1">
              <a:defRPr kumimoji="0" sz="2000"/>
            </a:lvl3pPr>
            <a:lvl4pPr eaLnBrk="1" latinLnBrk="0" hangingPunct="1">
              <a:defRPr kumimoji="0" sz="1800"/>
            </a:lvl4pPr>
            <a:lvl5pPr eaLnBrk="1" latinLnBrk="0" hangingPunct="1">
              <a:defRPr kumimoji="0" sz="1800"/>
            </a:lvl5pPr>
            <a:lvl6pPr eaLnBrk="1" latinLnBrk="0" hangingPunct="1">
              <a:defRPr kumimoji="0" sz="1800"/>
            </a:lvl6pPr>
            <a:lvl7pPr eaLnBrk="1" latinLnBrk="0" hangingPunct="1">
              <a:defRPr kumimoji="0" sz="1800"/>
            </a:lvl7pPr>
            <a:lvl8pPr eaLnBrk="1" latinLnBrk="0" hangingPunct="1">
              <a:defRPr kumimoji="0" sz="1800"/>
            </a:lvl8pPr>
            <a:lvl9pPr eaLnBrk="1" latinLnBrk="0" hangingPunct="1">
              <a:defRPr kumimoji="0" sz="1800"/>
            </a:lvl9pPr>
          </a:lstStyle>
          <a:p>
            <a:pPr lvl="0" eaLnBrk="1" latinLnBrk="0" hangingPunct="1"/>
            <a:r>
              <a:rPr lang="zh-CN" altLang="x-none" smtClean="0"/>
              <a:t>单击此处编辑母版文本样式</a:t>
            </a:r>
            <a:endParaRPr lang="zh-CN" altLang="x-none" smtClean="0"/>
          </a:p>
          <a:p>
            <a:pPr lvl="1" eaLnBrk="1" latinLnBrk="0" hangingPunct="1"/>
            <a:r>
              <a:rPr lang="zh-CN" altLang="x-none" smtClean="0"/>
              <a:t>二级</a:t>
            </a:r>
            <a:endParaRPr lang="zh-CN" altLang="x-none" smtClean="0"/>
          </a:p>
          <a:p>
            <a:pPr lvl="2" eaLnBrk="1" latinLnBrk="0" hangingPunct="1"/>
            <a:r>
              <a:rPr lang="zh-CN" altLang="x-none" smtClean="0"/>
              <a:t>三级</a:t>
            </a:r>
            <a:endParaRPr lang="zh-CN" altLang="x-none" smtClean="0"/>
          </a:p>
          <a:p>
            <a:pPr lvl="3" eaLnBrk="1" latinLnBrk="0" hangingPunct="1"/>
            <a:r>
              <a:rPr lang="zh-CN" altLang="x-none" smtClean="0"/>
              <a:t>四级</a:t>
            </a:r>
            <a:endParaRPr lang="zh-CN" altLang="x-none" smtClean="0"/>
          </a:p>
          <a:p>
            <a:pPr lvl="4" eaLnBrk="1" latinLnBrk="0" hangingPunct="1"/>
            <a:r>
              <a:rPr lang="zh-CN" altLang="x-none" smtClean="0"/>
              <a:t>五级</a:t>
            </a:r>
            <a:endParaRPr lang="zh-CN" altLang="x-none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sz="2800"/>
            </a:lvl1pPr>
            <a:lvl2pPr eaLnBrk="1" latinLnBrk="0" hangingPunct="1">
              <a:defRPr kumimoji="0" sz="2400"/>
            </a:lvl2pPr>
            <a:lvl3pPr eaLnBrk="1" latinLnBrk="0" hangingPunct="1">
              <a:defRPr kumimoji="0" sz="2000"/>
            </a:lvl3pPr>
            <a:lvl4pPr eaLnBrk="1" latinLnBrk="0" hangingPunct="1">
              <a:defRPr kumimoji="0" sz="1800"/>
            </a:lvl4pPr>
            <a:lvl5pPr eaLnBrk="1" latinLnBrk="0" hangingPunct="1">
              <a:defRPr kumimoji="0" sz="1800"/>
            </a:lvl5pPr>
            <a:lvl6pPr eaLnBrk="1" latinLnBrk="0" hangingPunct="1">
              <a:defRPr kumimoji="0" sz="1800"/>
            </a:lvl6pPr>
            <a:lvl7pPr eaLnBrk="1" latinLnBrk="0" hangingPunct="1">
              <a:defRPr kumimoji="0" sz="1800"/>
            </a:lvl7pPr>
            <a:lvl8pPr eaLnBrk="1" latinLnBrk="0" hangingPunct="1">
              <a:defRPr kumimoji="0" sz="1800"/>
            </a:lvl8pPr>
            <a:lvl9pPr eaLnBrk="1" latinLnBrk="0" hangingPunct="1">
              <a:defRPr kumimoji="0" sz="1800"/>
            </a:lvl9pPr>
          </a:lstStyle>
          <a:p>
            <a:pPr lvl="0" eaLnBrk="1" latinLnBrk="0" hangingPunct="1"/>
            <a:r>
              <a:rPr lang="zh-CN" altLang="x-none" smtClean="0"/>
              <a:t>单击此处编辑母版文本样式</a:t>
            </a:r>
            <a:endParaRPr lang="zh-CN" altLang="x-none" smtClean="0"/>
          </a:p>
          <a:p>
            <a:pPr lvl="1" eaLnBrk="1" latinLnBrk="0" hangingPunct="1"/>
            <a:r>
              <a:rPr lang="zh-CN" altLang="x-none" smtClean="0"/>
              <a:t>二级</a:t>
            </a:r>
            <a:endParaRPr lang="zh-CN" altLang="x-none" smtClean="0"/>
          </a:p>
          <a:p>
            <a:pPr lvl="2" eaLnBrk="1" latinLnBrk="0" hangingPunct="1"/>
            <a:r>
              <a:rPr lang="zh-CN" altLang="x-none" smtClean="0"/>
              <a:t>三级</a:t>
            </a:r>
            <a:endParaRPr lang="zh-CN" altLang="x-none" smtClean="0"/>
          </a:p>
          <a:p>
            <a:pPr lvl="3" eaLnBrk="1" latinLnBrk="0" hangingPunct="1"/>
            <a:r>
              <a:rPr lang="zh-CN" altLang="x-none" smtClean="0"/>
              <a:t>四级</a:t>
            </a:r>
            <a:endParaRPr lang="zh-CN" altLang="x-none" smtClean="0"/>
          </a:p>
          <a:p>
            <a:pPr lvl="4" eaLnBrk="1" latinLnBrk="0" hangingPunct="1"/>
            <a:r>
              <a:rPr lang="zh-CN" altLang="x-none" smtClean="0"/>
              <a:t>五级</a:t>
            </a:r>
            <a:endParaRPr lang="zh-CN" altLang="x-none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</a:fld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</a:fld>
            <a:endParaRPr kumimoji="0"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 eaLnBrk="1" latinLnBrk="0" hangingPunct="1"/>
            <a:r>
              <a:rPr lang="zh-CN" altLang="x-none" smtClean="0"/>
              <a:t>单击此处编辑母版标题样式</a:t>
            </a:r>
            <a:endParaRPr lang="zh-CN" altLang="x-none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sz="2400" b="1"/>
            </a:lvl1pPr>
            <a:lvl2pPr marL="457200" indent="0" eaLnBrk="1" latinLnBrk="0" hangingPunct="1">
              <a:buNone/>
              <a:defRPr kumimoji="0" sz="2000" b="1"/>
            </a:lvl2pPr>
            <a:lvl3pPr marL="914400" indent="0" eaLnBrk="1" latinLnBrk="0" hangingPunct="1">
              <a:buNone/>
              <a:defRPr kumimoji="0" sz="1800" b="1"/>
            </a:lvl3pPr>
            <a:lvl4pPr marL="1371600" indent="0" eaLnBrk="1" latinLnBrk="0" hangingPunct="1">
              <a:buNone/>
              <a:defRPr kumimoji="0" sz="1600" b="1"/>
            </a:lvl4pPr>
            <a:lvl5pPr marL="1828800" indent="0" eaLnBrk="1" latinLnBrk="0" hangingPunct="1">
              <a:buNone/>
              <a:defRPr kumimoji="0" sz="1600" b="1"/>
            </a:lvl5pPr>
            <a:lvl6pPr marL="2286000" indent="0" eaLnBrk="1" latinLnBrk="0" hangingPunct="1">
              <a:buNone/>
              <a:defRPr kumimoji="0" sz="1600" b="1"/>
            </a:lvl6pPr>
            <a:lvl7pPr marL="2743200" indent="0" eaLnBrk="1" latinLnBrk="0" hangingPunct="1">
              <a:buNone/>
              <a:defRPr kumimoji="0" sz="1600" b="1"/>
            </a:lvl7pPr>
            <a:lvl8pPr marL="3200400" indent="0" eaLnBrk="1" latinLnBrk="0" hangingPunct="1">
              <a:buNone/>
              <a:defRPr kumimoji="0" sz="1600" b="1"/>
            </a:lvl8pPr>
            <a:lvl9pPr marL="3657600" indent="0" eaLnBrk="1" latinLnBrk="0" hangingPunct="1">
              <a:buNone/>
              <a:defRPr kumimoji="0" sz="1600" b="1"/>
            </a:lvl9pPr>
          </a:lstStyle>
          <a:p>
            <a:pPr lvl="0" eaLnBrk="1" latinLnBrk="0" hangingPunct="1"/>
            <a:r>
              <a:rPr lang="zh-CN" altLang="x-none" smtClean="0"/>
              <a:t>单击此处编辑母版文本样式</a:t>
            </a:r>
            <a:endParaRPr lang="zh-CN" altLang="x-none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sz="2400"/>
            </a:lvl1pPr>
            <a:lvl2pPr eaLnBrk="1" latinLnBrk="0" hangingPunct="1">
              <a:defRPr kumimoji="0" sz="2000"/>
            </a:lvl2pPr>
            <a:lvl3pPr eaLnBrk="1" latinLnBrk="0" hangingPunct="1">
              <a:defRPr kumimoji="0" sz="1800"/>
            </a:lvl3pPr>
            <a:lvl4pPr eaLnBrk="1" latinLnBrk="0" hangingPunct="1">
              <a:defRPr kumimoji="0" sz="1600"/>
            </a:lvl4pPr>
            <a:lvl5pPr eaLnBrk="1" latinLnBrk="0" hangingPunct="1">
              <a:defRPr kumimoji="0" sz="1600"/>
            </a:lvl5pPr>
            <a:lvl6pPr eaLnBrk="1" latinLnBrk="0" hangingPunct="1">
              <a:defRPr kumimoji="0" sz="1600"/>
            </a:lvl6pPr>
            <a:lvl7pPr eaLnBrk="1" latinLnBrk="0" hangingPunct="1">
              <a:defRPr kumimoji="0" sz="1600"/>
            </a:lvl7pPr>
            <a:lvl8pPr eaLnBrk="1" latinLnBrk="0" hangingPunct="1">
              <a:defRPr kumimoji="0" sz="1600"/>
            </a:lvl8pPr>
            <a:lvl9pPr eaLnBrk="1" latinLnBrk="0" hangingPunct="1">
              <a:defRPr kumimoji="0" sz="1600"/>
            </a:lvl9pPr>
          </a:lstStyle>
          <a:p>
            <a:pPr lvl="0" eaLnBrk="1" latinLnBrk="0" hangingPunct="1"/>
            <a:r>
              <a:rPr lang="zh-CN" altLang="x-none" smtClean="0"/>
              <a:t>单击此处编辑母版文本样式</a:t>
            </a:r>
            <a:endParaRPr lang="zh-CN" altLang="x-none" smtClean="0"/>
          </a:p>
          <a:p>
            <a:pPr lvl="1" eaLnBrk="1" latinLnBrk="0" hangingPunct="1"/>
            <a:r>
              <a:rPr lang="zh-CN" altLang="x-none" smtClean="0"/>
              <a:t>二级</a:t>
            </a:r>
            <a:endParaRPr lang="zh-CN" altLang="x-none" smtClean="0"/>
          </a:p>
          <a:p>
            <a:pPr lvl="2" eaLnBrk="1" latinLnBrk="0" hangingPunct="1"/>
            <a:r>
              <a:rPr lang="zh-CN" altLang="x-none" smtClean="0"/>
              <a:t>三级</a:t>
            </a:r>
            <a:endParaRPr lang="zh-CN" altLang="x-none" smtClean="0"/>
          </a:p>
          <a:p>
            <a:pPr lvl="3" eaLnBrk="1" latinLnBrk="0" hangingPunct="1"/>
            <a:r>
              <a:rPr lang="zh-CN" altLang="x-none" smtClean="0"/>
              <a:t>四级</a:t>
            </a:r>
            <a:endParaRPr lang="zh-CN" altLang="x-none" smtClean="0"/>
          </a:p>
          <a:p>
            <a:pPr lvl="4" eaLnBrk="1" latinLnBrk="0" hangingPunct="1"/>
            <a:r>
              <a:rPr lang="zh-CN" altLang="x-none" smtClean="0"/>
              <a:t>五级</a:t>
            </a:r>
            <a:endParaRPr lang="zh-CN" altLang="x-none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sz="2400" b="1"/>
            </a:lvl1pPr>
            <a:lvl2pPr marL="457200" indent="0" eaLnBrk="1" latinLnBrk="0" hangingPunct="1">
              <a:buNone/>
              <a:defRPr kumimoji="0" sz="2000" b="1"/>
            </a:lvl2pPr>
            <a:lvl3pPr marL="914400" indent="0" eaLnBrk="1" latinLnBrk="0" hangingPunct="1">
              <a:buNone/>
              <a:defRPr kumimoji="0" sz="1800" b="1"/>
            </a:lvl3pPr>
            <a:lvl4pPr marL="1371600" indent="0" eaLnBrk="1" latinLnBrk="0" hangingPunct="1">
              <a:buNone/>
              <a:defRPr kumimoji="0" sz="1600" b="1"/>
            </a:lvl4pPr>
            <a:lvl5pPr marL="1828800" indent="0" eaLnBrk="1" latinLnBrk="0" hangingPunct="1">
              <a:buNone/>
              <a:defRPr kumimoji="0" sz="1600" b="1"/>
            </a:lvl5pPr>
            <a:lvl6pPr marL="2286000" indent="0" eaLnBrk="1" latinLnBrk="0" hangingPunct="1">
              <a:buNone/>
              <a:defRPr kumimoji="0" sz="1600" b="1"/>
            </a:lvl6pPr>
            <a:lvl7pPr marL="2743200" indent="0" eaLnBrk="1" latinLnBrk="0" hangingPunct="1">
              <a:buNone/>
              <a:defRPr kumimoji="0" sz="1600" b="1"/>
            </a:lvl7pPr>
            <a:lvl8pPr marL="3200400" indent="0" eaLnBrk="1" latinLnBrk="0" hangingPunct="1">
              <a:buNone/>
              <a:defRPr kumimoji="0" sz="1600" b="1"/>
            </a:lvl8pPr>
            <a:lvl9pPr marL="3657600" indent="0" eaLnBrk="1" latinLnBrk="0" hangingPunct="1">
              <a:buNone/>
              <a:defRPr kumimoji="0" sz="1600" b="1"/>
            </a:lvl9pPr>
          </a:lstStyle>
          <a:p>
            <a:pPr lvl="0" eaLnBrk="1" latinLnBrk="0" hangingPunct="1"/>
            <a:r>
              <a:rPr lang="zh-CN" altLang="x-none" smtClean="0"/>
              <a:t>单击此处编辑母版文本样式</a:t>
            </a:r>
            <a:endParaRPr lang="zh-CN" altLang="x-none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sz="2400"/>
            </a:lvl1pPr>
            <a:lvl2pPr eaLnBrk="1" latinLnBrk="0" hangingPunct="1">
              <a:defRPr kumimoji="0" sz="2000"/>
            </a:lvl2pPr>
            <a:lvl3pPr eaLnBrk="1" latinLnBrk="0" hangingPunct="1">
              <a:defRPr kumimoji="0" sz="1800"/>
            </a:lvl3pPr>
            <a:lvl4pPr eaLnBrk="1" latinLnBrk="0" hangingPunct="1">
              <a:defRPr kumimoji="0" sz="1600"/>
            </a:lvl4pPr>
            <a:lvl5pPr eaLnBrk="1" latinLnBrk="0" hangingPunct="1">
              <a:defRPr kumimoji="0" sz="1600"/>
            </a:lvl5pPr>
            <a:lvl6pPr eaLnBrk="1" latinLnBrk="0" hangingPunct="1">
              <a:defRPr kumimoji="0" sz="1600"/>
            </a:lvl6pPr>
            <a:lvl7pPr eaLnBrk="1" latinLnBrk="0" hangingPunct="1">
              <a:defRPr kumimoji="0" sz="1600"/>
            </a:lvl7pPr>
            <a:lvl8pPr eaLnBrk="1" latinLnBrk="0" hangingPunct="1">
              <a:defRPr kumimoji="0" sz="1600"/>
            </a:lvl8pPr>
            <a:lvl9pPr eaLnBrk="1" latinLnBrk="0" hangingPunct="1">
              <a:defRPr kumimoji="0" sz="1600"/>
            </a:lvl9pPr>
          </a:lstStyle>
          <a:p>
            <a:pPr lvl="0" eaLnBrk="1" latinLnBrk="0" hangingPunct="1"/>
            <a:r>
              <a:rPr lang="zh-CN" altLang="x-none" smtClean="0"/>
              <a:t>单击此处编辑母版文本样式</a:t>
            </a:r>
            <a:endParaRPr lang="zh-CN" altLang="x-none" smtClean="0"/>
          </a:p>
          <a:p>
            <a:pPr lvl="1" eaLnBrk="1" latinLnBrk="0" hangingPunct="1"/>
            <a:r>
              <a:rPr lang="zh-CN" altLang="x-none" smtClean="0"/>
              <a:t>二级</a:t>
            </a:r>
            <a:endParaRPr lang="zh-CN" altLang="x-none" smtClean="0"/>
          </a:p>
          <a:p>
            <a:pPr lvl="2" eaLnBrk="1" latinLnBrk="0" hangingPunct="1"/>
            <a:r>
              <a:rPr lang="zh-CN" altLang="x-none" smtClean="0"/>
              <a:t>三级</a:t>
            </a:r>
            <a:endParaRPr lang="zh-CN" altLang="x-none" smtClean="0"/>
          </a:p>
          <a:p>
            <a:pPr lvl="3" eaLnBrk="1" latinLnBrk="0" hangingPunct="1"/>
            <a:r>
              <a:rPr lang="zh-CN" altLang="x-none" smtClean="0"/>
              <a:t>四级</a:t>
            </a:r>
            <a:endParaRPr lang="zh-CN" altLang="x-none" smtClean="0"/>
          </a:p>
          <a:p>
            <a:pPr lvl="4" eaLnBrk="1" latinLnBrk="0" hangingPunct="1"/>
            <a:r>
              <a:rPr lang="zh-CN" altLang="x-none" smtClean="0"/>
              <a:t>五级</a:t>
            </a:r>
            <a:endParaRPr lang="zh-CN" altLang="x-none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</a:fld>
            <a:endParaRPr kumimoji="0"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</a:fld>
            <a:endParaRPr kumimoji="0"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sz="2000" b="1"/>
            </a:lvl1pPr>
          </a:lstStyle>
          <a:p>
            <a:pPr eaLnBrk="1" latinLnBrk="0" hangingPunct="1"/>
            <a:r>
              <a:rPr lang="zh-CN" altLang="x-none" smtClean="0"/>
              <a:t>单击此处编辑母版标题样式</a:t>
            </a:r>
            <a:endParaRPr lang="zh-CN" altLang="x-none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sz="3200"/>
            </a:lvl1pPr>
            <a:lvl2pPr eaLnBrk="1" latinLnBrk="0" hangingPunct="1">
              <a:defRPr kumimoji="0" sz="2800"/>
            </a:lvl2pPr>
            <a:lvl3pPr eaLnBrk="1" latinLnBrk="0" hangingPunct="1">
              <a:defRPr kumimoji="0" sz="2400"/>
            </a:lvl3pPr>
            <a:lvl4pPr eaLnBrk="1" latinLnBrk="0" hangingPunct="1">
              <a:defRPr kumimoji="0" sz="2000"/>
            </a:lvl4pPr>
            <a:lvl5pPr eaLnBrk="1" latinLnBrk="0" hangingPunct="1">
              <a:defRPr kumimoji="0" sz="2000"/>
            </a:lvl5pPr>
            <a:lvl6pPr eaLnBrk="1" latinLnBrk="0" hangingPunct="1">
              <a:defRPr kumimoji="0" sz="2000"/>
            </a:lvl6pPr>
            <a:lvl7pPr eaLnBrk="1" latinLnBrk="0" hangingPunct="1">
              <a:defRPr kumimoji="0" sz="2000"/>
            </a:lvl7pPr>
            <a:lvl8pPr eaLnBrk="1" latinLnBrk="0" hangingPunct="1">
              <a:defRPr kumimoji="0" sz="2000"/>
            </a:lvl8pPr>
            <a:lvl9pPr eaLnBrk="1" latinLnBrk="0" hangingPunct="1">
              <a:defRPr kumimoji="0" sz="2000"/>
            </a:lvl9pPr>
          </a:lstStyle>
          <a:p>
            <a:pPr lvl="0" eaLnBrk="1" latinLnBrk="0" hangingPunct="1"/>
            <a:r>
              <a:rPr lang="zh-CN" altLang="x-none" smtClean="0"/>
              <a:t>单击此处编辑母版文本样式</a:t>
            </a:r>
            <a:endParaRPr lang="zh-CN" altLang="x-none" smtClean="0"/>
          </a:p>
          <a:p>
            <a:pPr lvl="1" eaLnBrk="1" latinLnBrk="0" hangingPunct="1"/>
            <a:r>
              <a:rPr lang="zh-CN" altLang="x-none" smtClean="0"/>
              <a:t>二级</a:t>
            </a:r>
            <a:endParaRPr lang="zh-CN" altLang="x-none" smtClean="0"/>
          </a:p>
          <a:p>
            <a:pPr lvl="2" eaLnBrk="1" latinLnBrk="0" hangingPunct="1"/>
            <a:r>
              <a:rPr lang="zh-CN" altLang="x-none" smtClean="0"/>
              <a:t>三级</a:t>
            </a:r>
            <a:endParaRPr lang="zh-CN" altLang="x-none" smtClean="0"/>
          </a:p>
          <a:p>
            <a:pPr lvl="3" eaLnBrk="1" latinLnBrk="0" hangingPunct="1"/>
            <a:r>
              <a:rPr lang="zh-CN" altLang="x-none" smtClean="0"/>
              <a:t>四级</a:t>
            </a:r>
            <a:endParaRPr lang="zh-CN" altLang="x-none" smtClean="0"/>
          </a:p>
          <a:p>
            <a:pPr lvl="4" eaLnBrk="1" latinLnBrk="0" hangingPunct="1"/>
            <a:r>
              <a:rPr lang="zh-CN" altLang="x-none" smtClean="0"/>
              <a:t>五级</a:t>
            </a:r>
            <a:endParaRPr lang="zh-CN" altLang="x-none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sz="1400"/>
            </a:lvl1pPr>
            <a:lvl2pPr marL="457200" indent="0" eaLnBrk="1" latinLnBrk="0" hangingPunct="1">
              <a:buNone/>
              <a:defRPr kumimoji="0" sz="1200"/>
            </a:lvl2pPr>
            <a:lvl3pPr marL="914400" indent="0" eaLnBrk="1" latinLnBrk="0" hangingPunct="1">
              <a:buNone/>
              <a:defRPr kumimoji="0" sz="1000"/>
            </a:lvl3pPr>
            <a:lvl4pPr marL="1371600" indent="0" eaLnBrk="1" latinLnBrk="0" hangingPunct="1">
              <a:buNone/>
              <a:defRPr kumimoji="0" sz="900"/>
            </a:lvl4pPr>
            <a:lvl5pPr marL="1828800" indent="0" eaLnBrk="1" latinLnBrk="0" hangingPunct="1">
              <a:buNone/>
              <a:defRPr kumimoji="0" sz="900"/>
            </a:lvl5pPr>
            <a:lvl6pPr marL="2286000" indent="0" eaLnBrk="1" latinLnBrk="0" hangingPunct="1">
              <a:buNone/>
              <a:defRPr kumimoji="0" sz="900"/>
            </a:lvl6pPr>
            <a:lvl7pPr marL="2743200" indent="0" eaLnBrk="1" latinLnBrk="0" hangingPunct="1">
              <a:buNone/>
              <a:defRPr kumimoji="0" sz="900"/>
            </a:lvl7pPr>
            <a:lvl8pPr marL="3200400" indent="0" eaLnBrk="1" latinLnBrk="0" hangingPunct="1">
              <a:buNone/>
              <a:defRPr kumimoji="0" sz="900"/>
            </a:lvl8pPr>
            <a:lvl9pPr marL="3657600" indent="0" eaLnBrk="1" latinLnBrk="0" hangingPunct="1">
              <a:buNone/>
              <a:defRPr kumimoji="0" sz="900"/>
            </a:lvl9pPr>
          </a:lstStyle>
          <a:p>
            <a:pPr lvl="0" eaLnBrk="1" latinLnBrk="0" hangingPunct="1"/>
            <a:r>
              <a:rPr lang="zh-CN" altLang="x-none" smtClean="0"/>
              <a:t>单击此处编辑母版文本样式</a:t>
            </a:r>
            <a:endParaRPr lang="zh-CN" altLang="x-none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</a:fld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</a:fld>
            <a:endParaRPr kumimoji="0"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sz="2000" b="1"/>
            </a:lvl1pPr>
          </a:lstStyle>
          <a:p>
            <a:pPr eaLnBrk="1" latinLnBrk="0" hangingPunct="1"/>
            <a:r>
              <a:rPr lang="zh-CN" altLang="x-none" smtClean="0"/>
              <a:t>单击此处编辑母版标题样式</a:t>
            </a:r>
            <a:endParaRPr lang="zh-CN" altLang="x-none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sz="3200"/>
            </a:lvl1pPr>
            <a:lvl2pPr marL="457200" indent="0" eaLnBrk="1" latinLnBrk="0" hangingPunct="1">
              <a:buNone/>
              <a:defRPr kumimoji="0" sz="2800"/>
            </a:lvl2pPr>
            <a:lvl3pPr marL="914400" indent="0" eaLnBrk="1" latinLnBrk="0" hangingPunct="1">
              <a:buNone/>
              <a:defRPr kumimoji="0" sz="2400"/>
            </a:lvl3pPr>
            <a:lvl4pPr marL="1371600" indent="0" eaLnBrk="1" latinLnBrk="0" hangingPunct="1">
              <a:buNone/>
              <a:defRPr kumimoji="0" sz="2000"/>
            </a:lvl4pPr>
            <a:lvl5pPr marL="1828800" indent="0" eaLnBrk="1" latinLnBrk="0" hangingPunct="1">
              <a:buNone/>
              <a:defRPr kumimoji="0" sz="2000"/>
            </a:lvl5pPr>
            <a:lvl6pPr marL="2286000" indent="0" eaLnBrk="1" latinLnBrk="0" hangingPunct="1">
              <a:buNone/>
              <a:defRPr kumimoji="0" sz="2000"/>
            </a:lvl6pPr>
            <a:lvl7pPr marL="2743200" indent="0" eaLnBrk="1" latinLnBrk="0" hangingPunct="1">
              <a:buNone/>
              <a:defRPr kumimoji="0" sz="2000"/>
            </a:lvl7pPr>
            <a:lvl8pPr marL="3200400" indent="0" eaLnBrk="1" latinLnBrk="0" hangingPunct="1">
              <a:buNone/>
              <a:defRPr kumimoji="0" sz="2000"/>
            </a:lvl8pPr>
            <a:lvl9pPr marL="3657600" indent="0" eaLnBrk="1" latinLnBrk="0" hangingPunct="1">
              <a:buNone/>
              <a:defRPr kumimoji="0" sz="2000"/>
            </a:lvl9pPr>
          </a:lstStyle>
          <a:p>
            <a:pPr eaLnBrk="1" latinLnBrk="0" hangingPunct="1"/>
            <a:r>
              <a:rPr lang="zh-CN" altLang="x-none" smtClean="0"/>
              <a:t>将图片拖动到占位符，或单击添加图标</a:t>
            </a:r>
            <a:endParaRPr lang="zh-CN" altLang="x-none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sz="1400"/>
            </a:lvl1pPr>
            <a:lvl2pPr marL="457200" indent="0" eaLnBrk="1" latinLnBrk="0" hangingPunct="1">
              <a:buNone/>
              <a:defRPr kumimoji="0" sz="1200"/>
            </a:lvl2pPr>
            <a:lvl3pPr marL="914400" indent="0" eaLnBrk="1" latinLnBrk="0" hangingPunct="1">
              <a:buNone/>
              <a:defRPr kumimoji="0" sz="1000"/>
            </a:lvl3pPr>
            <a:lvl4pPr marL="1371600" indent="0" eaLnBrk="1" latinLnBrk="0" hangingPunct="1">
              <a:buNone/>
              <a:defRPr kumimoji="0" sz="900"/>
            </a:lvl4pPr>
            <a:lvl5pPr marL="1828800" indent="0" eaLnBrk="1" latinLnBrk="0" hangingPunct="1">
              <a:buNone/>
              <a:defRPr kumimoji="0" sz="900"/>
            </a:lvl5pPr>
            <a:lvl6pPr marL="2286000" indent="0" eaLnBrk="1" latinLnBrk="0" hangingPunct="1">
              <a:buNone/>
              <a:defRPr kumimoji="0" sz="900"/>
            </a:lvl6pPr>
            <a:lvl7pPr marL="2743200" indent="0" eaLnBrk="1" latinLnBrk="0" hangingPunct="1">
              <a:buNone/>
              <a:defRPr kumimoji="0" sz="900"/>
            </a:lvl7pPr>
            <a:lvl8pPr marL="3200400" indent="0" eaLnBrk="1" latinLnBrk="0" hangingPunct="1">
              <a:buNone/>
              <a:defRPr kumimoji="0" sz="900"/>
            </a:lvl8pPr>
            <a:lvl9pPr marL="3657600" indent="0" eaLnBrk="1" latinLnBrk="0" hangingPunct="1">
              <a:buNone/>
              <a:defRPr kumimoji="0" sz="900"/>
            </a:lvl9pPr>
          </a:lstStyle>
          <a:p>
            <a:pPr lvl="0" eaLnBrk="1" latinLnBrk="0" hangingPunct="1"/>
            <a:r>
              <a:rPr lang="zh-CN" altLang="x-none" smtClean="0"/>
              <a:t>单击此处编辑母版文本样式</a:t>
            </a:r>
            <a:endParaRPr lang="zh-CN" altLang="x-none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</a:fld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</a:fld>
            <a:endParaRPr kumimoji="0"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x-none" smtClean="0"/>
              <a:t>单击此处编辑母版标题样式</a:t>
            </a:r>
            <a:endParaRPr lang="zh-CN" altLang="x-none" smtClean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x-none" smtClean="0"/>
              <a:t>单击此处编辑母版文本样式</a:t>
            </a:r>
            <a:endParaRPr lang="zh-CN" altLang="x-none" smtClean="0"/>
          </a:p>
          <a:p>
            <a:pPr lvl="1" eaLnBrk="1" latinLnBrk="0" hangingPunct="1"/>
            <a:r>
              <a:rPr lang="zh-CN" altLang="x-none" smtClean="0"/>
              <a:t>二级</a:t>
            </a:r>
            <a:endParaRPr lang="zh-CN" altLang="x-none" smtClean="0"/>
          </a:p>
          <a:p>
            <a:pPr lvl="2" eaLnBrk="1" latinLnBrk="0" hangingPunct="1"/>
            <a:r>
              <a:rPr lang="zh-CN" altLang="x-none" smtClean="0"/>
              <a:t>三级</a:t>
            </a:r>
            <a:endParaRPr lang="zh-CN" altLang="x-none" smtClean="0"/>
          </a:p>
          <a:p>
            <a:pPr lvl="3" eaLnBrk="1" latinLnBrk="0" hangingPunct="1"/>
            <a:r>
              <a:rPr lang="zh-CN" altLang="x-none" smtClean="0"/>
              <a:t>四级</a:t>
            </a:r>
            <a:endParaRPr lang="zh-CN" altLang="x-none" smtClean="0"/>
          </a:p>
          <a:p>
            <a:pPr lvl="4" eaLnBrk="1" latinLnBrk="0" hangingPunct="1"/>
            <a:r>
              <a:rPr lang="zh-CN" altLang="x-none" smtClean="0"/>
              <a:t>五级</a:t>
            </a:r>
            <a:endParaRPr lang="zh-CN" altLang="x-none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</a:fld>
            <a:endParaRPr kumimoji="0"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zh-CN" altLang="x-none" smtClean="0"/>
              <a:t>单击此处编辑母版标题样式</a:t>
            </a:r>
            <a:endParaRPr lang="zh-CN" altLang="x-none" smtClean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x-none" smtClean="0"/>
              <a:t>单击此处编辑母版文本样式</a:t>
            </a:r>
            <a:endParaRPr lang="zh-CN" altLang="x-none" smtClean="0"/>
          </a:p>
          <a:p>
            <a:pPr lvl="1" eaLnBrk="1" latinLnBrk="0" hangingPunct="1"/>
            <a:r>
              <a:rPr lang="zh-CN" altLang="x-none" smtClean="0"/>
              <a:t>二级</a:t>
            </a:r>
            <a:endParaRPr lang="zh-CN" altLang="x-none" smtClean="0"/>
          </a:p>
          <a:p>
            <a:pPr lvl="2" eaLnBrk="1" latinLnBrk="0" hangingPunct="1"/>
            <a:r>
              <a:rPr lang="zh-CN" altLang="x-none" smtClean="0"/>
              <a:t>三级</a:t>
            </a:r>
            <a:endParaRPr lang="zh-CN" altLang="x-none" smtClean="0"/>
          </a:p>
          <a:p>
            <a:pPr lvl="3" eaLnBrk="1" latinLnBrk="0" hangingPunct="1"/>
            <a:r>
              <a:rPr lang="zh-CN" altLang="x-none" smtClean="0"/>
              <a:t>四级</a:t>
            </a:r>
            <a:endParaRPr lang="zh-CN" altLang="x-none" smtClean="0"/>
          </a:p>
          <a:p>
            <a:pPr lvl="4" eaLnBrk="1" latinLnBrk="0" hangingPunct="1"/>
            <a:r>
              <a:rPr lang="zh-CN" altLang="x-none" smtClean="0"/>
              <a:t>五级</a:t>
            </a:r>
            <a:endParaRPr lang="zh-CN" altLang="x-none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</a:fld>
            <a:endParaRPr kumimoji="0"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5.pn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/>
          <a:srcRect/>
          <a:stretch>
            <a:fillRect/>
          </a:stretch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x-none" smtClean="0"/>
              <a:t>单击此处编辑母版标题样式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x-none" smtClean="0"/>
              <a:t>单击此处编辑母版文本样式</a:t>
            </a:r>
            <a:endParaRPr kumimoji="0" lang="zh-CN" altLang="x-none" smtClean="0"/>
          </a:p>
          <a:p>
            <a:pPr lvl="1" eaLnBrk="1" latinLnBrk="0" hangingPunct="1"/>
            <a:r>
              <a:rPr kumimoji="0" lang="zh-CN" altLang="x-none" smtClean="0"/>
              <a:t>二级</a:t>
            </a:r>
            <a:endParaRPr kumimoji="0" lang="zh-CN" altLang="x-none" smtClean="0"/>
          </a:p>
          <a:p>
            <a:pPr lvl="2" eaLnBrk="1" latinLnBrk="0" hangingPunct="1"/>
            <a:r>
              <a:rPr kumimoji="0" lang="zh-CN" altLang="x-none" smtClean="0"/>
              <a:t>三级</a:t>
            </a:r>
            <a:endParaRPr kumimoji="0" lang="zh-CN" altLang="x-none" smtClean="0"/>
          </a:p>
          <a:p>
            <a:pPr lvl="3" eaLnBrk="1" latinLnBrk="0" hangingPunct="1"/>
            <a:r>
              <a:rPr kumimoji="0" lang="zh-CN" altLang="x-none" smtClean="0"/>
              <a:t>四级</a:t>
            </a:r>
            <a:endParaRPr kumimoji="0" lang="zh-CN" altLang="x-none" smtClean="0"/>
          </a:p>
          <a:p>
            <a:pPr lvl="4" eaLnBrk="1" latinLnBrk="0" hangingPunct="1"/>
            <a:r>
              <a:rPr kumimoji="0" lang="zh-CN" altLang="x-none" smtClean="0"/>
              <a:t>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kumimoji="0" lang="en-US" smtClean="0"/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kumimoji="0" lang="en-US" smtClean="0"/>
            </a:fld>
            <a:endParaRPr kumimoji="0"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4" cstate="email"/>
          <a:srcRect/>
          <a:stretch>
            <a:fillRect/>
          </a:stretch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en-US"/>
      </a:defPPr>
      <a:lvl1pPr marL="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7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algn="r" defTabSz="914400">
              <a:spcBef>
                <a:spcPts val="0"/>
              </a:spcBef>
              <a:buNone/>
            </a:pPr>
            <a:r>
              <a:rPr lang="en-US" dirty="0" err="1" smtClean="0">
                <a:latin typeface="Hei"/>
                <a:ea typeface="Hei"/>
                <a:cs typeface="Hei"/>
              </a:rPr>
              <a:t>Vue</a:t>
            </a:r>
            <a:r>
              <a:rPr lang="en-US" dirty="0" smtClean="0">
                <a:latin typeface="Hei"/>
                <a:ea typeface="Hei"/>
                <a:cs typeface="Hei"/>
              </a:rPr>
              <a:t> 3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分享</a:t>
            </a:r>
            <a:endParaRPr lang="zh-CN" altLang="en-US" sz="4400" b="1" i="0" baseline="0" dirty="0" smtClean="0">
              <a:solidFill>
                <a:srgbClr val="003300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24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姓名</a:t>
            </a:r>
            <a:r>
              <a:rPr lang="zh-CN" altLang="en-US" sz="24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：马黎健</a:t>
            </a:r>
            <a:endParaRPr lang="en-US" sz="2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  <a:p>
            <a:pPr marL="0" indent="0" algn="r">
              <a:buNone/>
            </a:pPr>
            <a:r>
              <a:rPr lang="en-US" sz="24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演示</a:t>
            </a:r>
            <a:r>
              <a:rPr lang="en-US" sz="24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日期</a:t>
            </a:r>
            <a:r>
              <a:rPr lang="zh-CN" altLang="en-US" sz="24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：</a:t>
            </a:r>
            <a:r>
              <a:rPr lang="en-US" altLang="zh-CN" sz="24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****</a:t>
            </a:r>
            <a:endParaRPr lang="en-US" altLang="zh-CN" sz="2400" b="0" i="0" dirty="0" smtClean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</p:spTree>
    <p:custDataLst>
      <p:tags r:id="rId3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533400"/>
            <a:ext cx="8153400" cy="559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3.自定义事件</a:t>
            </a:r>
            <a:r>
              <a:rPr lang="zh-CN" altLang="en-US" sz="1800" dirty="0" smtClean="0">
                <a:solidFill>
                  <a:schemeClr val="tx1"/>
                </a:solidFill>
              </a:rPr>
              <a:t>的事件名，事件名不存在任何自动化的大小写转换</a:t>
            </a:r>
            <a:endParaRPr lang="zh-CN" altLang="en-US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eg</a:t>
            </a:r>
            <a:r>
              <a:rPr lang="zh-CN" altLang="en-US" sz="1800" dirty="0" smtClean="0">
                <a:solidFill>
                  <a:schemeClr val="tx1"/>
                </a:solidFill>
              </a:rPr>
              <a:t>：this.$emit('myEvent'</a:t>
            </a:r>
            <a:endParaRPr lang="zh-CN" altLang="en-US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800" dirty="0" smtClean="0">
                <a:solidFill>
                  <a:schemeClr val="tx1"/>
                </a:solidFill>
              </a:rPr>
              <a:t>&lt;!-- 没有效果 --&gt;</a:t>
            </a:r>
            <a:endParaRPr lang="zh-CN" altLang="en-US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800" dirty="0" smtClean="0">
                <a:solidFill>
                  <a:schemeClr val="tx1"/>
                </a:solidFill>
              </a:rPr>
              <a:t>&lt;my-component @my-event="doSomething"&gt;&lt;/my-component&gt;</a:t>
            </a:r>
            <a:endParaRPr lang="zh-CN" altLang="en-US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4.</a:t>
            </a:r>
            <a:r>
              <a:rPr lang="en-US" altLang="zh-CN" sz="1800" dirty="0" smtClean="0">
                <a:solidFill>
                  <a:srgbClr val="FF0000"/>
                </a:solidFill>
              </a:rPr>
              <a:t>全局 API Treeshaking</a:t>
            </a:r>
            <a:r>
              <a:rPr lang="en-US" altLang="zh-CN" sz="1800" dirty="0" smtClean="0">
                <a:solidFill>
                  <a:schemeClr val="tx1"/>
                </a:solidFill>
              </a:rPr>
              <a:t>,</a:t>
            </a:r>
            <a:r>
              <a:rPr lang="zh-CN" altLang="en-US" sz="1800" dirty="0" smtClean="0">
                <a:solidFill>
                  <a:schemeClr val="tx1"/>
                </a:solidFill>
              </a:rPr>
              <a:t>全局 API 现在只能作为 ES 模块构建的命名导出进行访问</a:t>
            </a:r>
            <a:endParaRPr lang="zh-CN" altLang="en-US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5.</a:t>
            </a:r>
            <a:r>
              <a:rPr lang="zh-CN" altLang="en-US" sz="1800" dirty="0" smtClean="0">
                <a:solidFill>
                  <a:schemeClr val="tx1"/>
                </a:solidFill>
              </a:rPr>
              <a:t>新的全局</a:t>
            </a:r>
            <a:r>
              <a:rPr lang="en-US" altLang="zh-CN" sz="1800" dirty="0" smtClean="0">
                <a:solidFill>
                  <a:schemeClr val="tx1"/>
                </a:solidFill>
              </a:rPr>
              <a:t>api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eg</a:t>
            </a:r>
            <a:r>
              <a:rPr lang="zh-CN" altLang="en-US" sz="1800" dirty="0" smtClean="0">
                <a:solidFill>
                  <a:schemeClr val="tx1"/>
                </a:solidFill>
              </a:rPr>
              <a:t>：</a:t>
            </a:r>
            <a:r>
              <a:rPr lang="zh-CN" altLang="en-US" sz="1800" dirty="0" smtClean="0">
                <a:sym typeface="+mn-ea"/>
              </a:rPr>
              <a:t> </a:t>
            </a:r>
            <a:r>
              <a:rPr lang="en-US" altLang="zh-CN" sz="1800" dirty="0" smtClean="0">
                <a:sym typeface="+mn-ea"/>
              </a:rPr>
              <a:t>2</a:t>
            </a:r>
            <a:r>
              <a:rPr lang="en-US" altLang="zh-CN" sz="1800" dirty="0" smtClean="0">
                <a:sym typeface="+mn-ea"/>
              </a:rPr>
              <a:t>x: const app1 = new Vue({ el: '#app-1' })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          3x: </a:t>
            </a:r>
            <a:r>
              <a:rPr lang="zh-CN" altLang="en-US" sz="1800" dirty="0" smtClean="0">
                <a:solidFill>
                  <a:schemeClr val="tx1"/>
                </a:solidFill>
              </a:rPr>
              <a:t>import { createApp } from 'vue'    const app = createApp({})</a:t>
            </a:r>
            <a:endParaRPr lang="zh-CN" altLang="en-US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6.在同一元素上使用的 v-if 和 v-for 优先级已更改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eg : 2x </a:t>
            </a:r>
            <a:r>
              <a:rPr lang="zh-CN" altLang="en-US" sz="1800" dirty="0" smtClean="0">
                <a:solidFill>
                  <a:schemeClr val="tx1"/>
                </a:solidFill>
              </a:rPr>
              <a:t>是</a:t>
            </a:r>
            <a:r>
              <a:rPr lang="en-US" altLang="zh-CN" sz="1800" dirty="0" smtClean="0">
                <a:solidFill>
                  <a:schemeClr val="tx1"/>
                </a:solidFill>
              </a:rPr>
              <a:t>for</a:t>
            </a:r>
            <a:r>
              <a:rPr lang="zh-CN" altLang="en-US" sz="1800" dirty="0" smtClean="0">
                <a:solidFill>
                  <a:schemeClr val="tx1"/>
                </a:solidFill>
              </a:rPr>
              <a:t>先执行   </a:t>
            </a:r>
            <a:r>
              <a:rPr lang="en-US" altLang="zh-CN" sz="1800" dirty="0" smtClean="0">
                <a:solidFill>
                  <a:schemeClr val="tx1"/>
                </a:solidFill>
              </a:rPr>
              <a:t>3x</a:t>
            </a:r>
            <a:r>
              <a:rPr lang="zh-CN" altLang="en-US" sz="1800" dirty="0" smtClean="0">
                <a:solidFill>
                  <a:schemeClr val="tx1"/>
                </a:solidFill>
              </a:rPr>
              <a:t>中是</a:t>
            </a:r>
            <a:r>
              <a:rPr lang="en-US" altLang="zh-CN" sz="1800" dirty="0" smtClean="0">
                <a:solidFill>
                  <a:schemeClr val="tx1"/>
                </a:solidFill>
              </a:rPr>
              <a:t>if</a:t>
            </a:r>
            <a:r>
              <a:rPr lang="zh-CN" altLang="en-US" sz="1800" dirty="0" smtClean="0">
                <a:solidFill>
                  <a:schemeClr val="tx1"/>
                </a:solidFill>
              </a:rPr>
              <a:t>先执行</a:t>
            </a:r>
            <a:endParaRPr lang="zh-CN" altLang="en-US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7.v-for 中的 ref 不再注册 ref 数组</a:t>
            </a:r>
            <a:r>
              <a:rPr lang="zh-CN" altLang="en-US" sz="1800" dirty="0" smtClean="0">
                <a:solidFill>
                  <a:schemeClr val="tx1"/>
                </a:solidFill>
              </a:rPr>
              <a:t>，</a:t>
            </a:r>
            <a:endParaRPr lang="zh-CN" altLang="en-US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在 Vue 3 中，这样的用法将不再在 $ref 中自动创建数组。要从单个绑定获取多个 ref，请将 ref 绑定到一个更灵活的函数上 (这是一个新特性)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</a:rPr>
              <a:t>8.</a:t>
            </a:r>
            <a:r>
              <a:rPr lang="zh-CN" altLang="en-US" sz="1800" dirty="0" smtClean="0">
                <a:solidFill>
                  <a:schemeClr val="tx1"/>
                </a:solidFill>
              </a:rPr>
              <a:t>从 Vue 3.0 开始，过滤器（</a:t>
            </a:r>
            <a:r>
              <a:rPr lang="en-US" altLang="zh-CN" sz="1800" dirty="0" smtClean="0">
                <a:sym typeface="+mn-ea"/>
              </a:rPr>
              <a:t>fillter</a:t>
            </a:r>
            <a:r>
              <a:rPr lang="zh-CN" altLang="en-US" sz="1800" dirty="0" smtClean="0">
                <a:solidFill>
                  <a:schemeClr val="tx1"/>
                </a:solidFill>
              </a:rPr>
              <a:t>）已删除，不再支持。 </a:t>
            </a:r>
            <a:endParaRPr lang="zh-CN" altLang="en-US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9.destroyed 生命周期选项被重命名为 unmounted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800" dirty="0" smtClean="0">
                <a:solidFill>
                  <a:schemeClr val="tx1"/>
                </a:solidFill>
              </a:rPr>
              <a:t>beforeDestroy 生命周期选项被重命名为 beforeUnmount</a:t>
            </a:r>
            <a:endParaRPr lang="zh-CN" altLang="en-US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800" dirty="0" smtClean="0">
                <a:solidFill>
                  <a:schemeClr val="tx1"/>
                </a:solidFill>
              </a:rPr>
              <a:t>  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zh-CN" altLang="en-US" sz="2400">
                <a:solidFill>
                  <a:srgbClr val="7030A0"/>
                </a:solidFill>
                <a:effectLst/>
              </a:rPr>
              <a:t>为什么</a:t>
            </a:r>
            <a:r>
              <a:rPr altLang="zh-CN" sz="2400">
                <a:solidFill>
                  <a:srgbClr val="7030A0"/>
                </a:solidFill>
                <a:effectLst/>
              </a:rPr>
              <a:t>Proxy</a:t>
            </a:r>
            <a:r>
              <a:rPr lang="zh-CN" altLang="en-US" sz="2400">
                <a:solidFill>
                  <a:srgbClr val="7030A0"/>
                </a:solidFill>
                <a:effectLst/>
              </a:rPr>
              <a:t>替换</a:t>
            </a:r>
            <a:r>
              <a:rPr altLang="zh-CN" sz="2400">
                <a:solidFill>
                  <a:srgbClr val="7030A0"/>
                </a:solidFill>
                <a:sym typeface="+mn-ea"/>
              </a:rPr>
              <a:t>defineProperty</a:t>
            </a:r>
            <a:endParaRPr lang="zh-CN" altLang="zh-CN" sz="2400">
              <a:solidFill>
                <a:srgbClr val="7030A0"/>
              </a:solidFill>
              <a:effectLst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7555" y="1584960"/>
            <a:ext cx="815784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在 vue2</a:t>
            </a:r>
            <a:r>
              <a:rPr lang="zh-CN" altLang="en-US"/>
              <a:t>中</a:t>
            </a:r>
            <a:r>
              <a:rPr lang="en-US" altLang="zh-CN"/>
              <a:t>，JavaScript 中就提供过 Object.defineProperty，允许对对象的 getter/setter 进行拦截</a:t>
            </a:r>
            <a:r>
              <a:rPr lang="zh-CN" altLang="en-US"/>
              <a:t>，这个方法会直接在一个</a:t>
            </a:r>
            <a:r>
              <a:rPr lang="zh-CN" altLang="en-US">
                <a:solidFill>
                  <a:srgbClr val="FF0000"/>
                </a:solidFill>
              </a:rPr>
              <a:t>对象上</a:t>
            </a:r>
            <a:r>
              <a:rPr lang="zh-CN" altLang="en-US"/>
              <a:t>定义一个新属性，或者修改一个对象的现有</a:t>
            </a:r>
            <a:r>
              <a:rPr lang="zh-CN" altLang="en-US">
                <a:solidFill>
                  <a:srgbClr val="FF0000"/>
                </a:solidFill>
              </a:rPr>
              <a:t>属性</a:t>
            </a:r>
            <a:r>
              <a:rPr lang="zh-CN" altLang="en-US"/>
              <a:t>，并返回此对象</a:t>
            </a:r>
            <a:endParaRPr lang="zh-CN" altLang="en-US"/>
          </a:p>
          <a:p>
            <a:r>
              <a:rPr lang="en-US" altLang="zh-CN"/>
              <a:t>//</a:t>
            </a:r>
            <a:r>
              <a:rPr lang="en-US" altLang="zh-CN">
                <a:solidFill>
                  <a:srgbClr val="FF0000"/>
                </a:solidFill>
              </a:rPr>
              <a:t>对象上，属性，我们可以理解为是针对对象上的某一个属性做处理的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 eg</a:t>
            </a:r>
            <a:r>
              <a:rPr lang="zh-CN" altLang="en-US">
                <a:solidFill>
                  <a:schemeClr val="tx1"/>
                </a:solidFill>
              </a:rPr>
              <a:t>：对象新增属性为什么不更新？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defineProperty 本身，是对对象上的属性做操作，而非对象本身，在 Observer data 时，新增属性并不存在，自然就不会有 getter, setter，也就解释了为什么新增视图不更新，解决有很多种，Vue 提供的全局$set 本质也是给新增的属性手动 observer。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1700" y="4716780"/>
            <a:ext cx="37280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代码片段</a:t>
            </a:r>
            <a:endParaRPr lang="zh-CN" altLang="en-US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data  () {return  {obj: {a: 1 } }}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methods: {update () {this.obj.b = 2}}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769485" y="4297680"/>
            <a:ext cx="38411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eg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：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Object.defineProperty(obj, "a", {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  value : 1,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  writable : false, // 是否可写 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  configurable : false, // 是否可配置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  enumerable : false // 是否可枚举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})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62000" y="4858777"/>
            <a:ext cx="8077200" cy="11430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2000">
                <a:latin typeface="Hei"/>
                <a:ea typeface="Hei"/>
                <a:cs typeface="Hei"/>
              </a:rPr>
              <a:t>地址：</a:t>
            </a:r>
            <a:r>
              <a:rPr lang="en-US" sz="2000">
                <a:latin typeface="Hei"/>
                <a:ea typeface="Hei"/>
                <a:cs typeface="Hei"/>
              </a:rPr>
              <a:t>https://vue3js.cn/docs/zh/</a:t>
            </a:r>
            <a:endParaRPr lang="en-US" sz="2000">
              <a:latin typeface="Hei"/>
              <a:ea typeface="Hei"/>
              <a:cs typeface="Hei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62000" y="1153160"/>
            <a:ext cx="8077200" cy="4551680"/>
          </a:xfrm>
        </p:spPr>
        <p:txBody>
          <a:bodyPr>
            <a:normAutofit/>
          </a:bodyPr>
          <a:lstStyle/>
          <a:p>
            <a:pPr marL="0" indent="0" algn="ctr" defTabSz="914400">
              <a:spcBef>
                <a:spcPts val="770"/>
              </a:spcBef>
              <a:buClr>
                <a:schemeClr val="tx1"/>
              </a:buClr>
              <a:buFont typeface="Arial" panose="020B0604020202020204"/>
              <a:buNone/>
            </a:pPr>
            <a:endParaRPr lang="en-US" altLang="zh-CN" sz="2400" b="0" i="0" dirty="0" smtClean="0">
              <a:solidFill>
                <a:schemeClr val="tx1"/>
              </a:solidFill>
              <a:latin typeface="Hei"/>
              <a:ea typeface="Hei"/>
              <a:cs typeface="Hei"/>
            </a:endParaRPr>
          </a:p>
          <a:p>
            <a:pPr marL="347345" indent="-347345" algn="l" defTabSz="914400">
              <a:spcBef>
                <a:spcPts val="770"/>
              </a:spcBef>
              <a:buClr>
                <a:schemeClr val="tx1"/>
              </a:buClr>
              <a:buFont typeface="Arial" panose="020B0604020202020204"/>
              <a:buChar char="•"/>
            </a:pPr>
            <a:r>
              <a:rPr lang="zh-CN" altLang="en-US" sz="24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性能优化：比</a:t>
            </a:r>
            <a:r>
              <a:rPr lang="en-US" altLang="zh-CN" sz="24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vue2.x</a:t>
            </a:r>
            <a:r>
              <a:rPr lang="zh-CN" altLang="en-US" sz="24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快了</a:t>
            </a:r>
            <a:r>
              <a:rPr lang="en-US" altLang="zh-CN" sz="24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1.2~2</a:t>
            </a:r>
            <a:r>
              <a:rPr lang="zh-CN" altLang="en-US" sz="24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倍，优化底层代码逻辑</a:t>
            </a:r>
            <a:endParaRPr lang="zh-CN" altLang="en-US" sz="2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  <a:p>
            <a:pPr marL="347345" indent="-347345" algn="l" defTabSz="914400">
              <a:spcBef>
                <a:spcPts val="770"/>
              </a:spcBef>
              <a:buClr>
                <a:schemeClr val="tx1"/>
              </a:buClr>
              <a:buFont typeface="Arial" panose="020B0604020202020204"/>
              <a:buChar char="•"/>
            </a:pPr>
            <a:r>
              <a:rPr lang="zh-CN" altLang="en-US" sz="24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tree-shaking</a:t>
            </a:r>
            <a:r>
              <a:rPr lang="en-US" altLang="zh-CN" sz="24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: 全局API</a:t>
            </a:r>
            <a:r>
              <a:rPr lang="zh-CN" altLang="en-US" sz="24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按需编译，体积比</a:t>
            </a:r>
            <a:r>
              <a:rPr lang="en-US" altLang="zh-CN" sz="24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vue2.x</a:t>
            </a:r>
            <a:r>
              <a:rPr lang="zh-CN" altLang="en-US" sz="24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更小</a:t>
            </a:r>
            <a:endParaRPr lang="zh-CN" altLang="en-US" sz="2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  <a:p>
            <a:pPr marL="347345" indent="-347345" algn="l" defTabSz="914400">
              <a:spcBef>
                <a:spcPts val="770"/>
              </a:spcBef>
              <a:buClr>
                <a:schemeClr val="tx1"/>
              </a:buClr>
              <a:buFont typeface="Arial" panose="020B0604020202020204"/>
              <a:buChar char="•"/>
            </a:pPr>
            <a:r>
              <a:rPr lang="zh-CN" altLang="en-US" sz="24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组合</a:t>
            </a:r>
            <a:r>
              <a:rPr lang="en-US" altLang="zh-CN" sz="24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api</a:t>
            </a:r>
            <a:r>
              <a:rPr lang="zh-CN" altLang="en-US" sz="24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：类似于</a:t>
            </a:r>
            <a:r>
              <a:rPr lang="en-US" altLang="zh-CN" sz="24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react </a:t>
            </a:r>
            <a:r>
              <a:rPr lang="zh-CN" altLang="en-US" sz="24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的</a:t>
            </a:r>
            <a:r>
              <a:rPr lang="en-US" altLang="zh-CN" sz="24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hook </a:t>
            </a:r>
            <a:r>
              <a:rPr lang="zh-CN" altLang="en-US" sz="24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（</a:t>
            </a:r>
            <a:r>
              <a:rPr lang="en-US" altLang="zh-CN" sz="24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setup</a:t>
            </a:r>
            <a:r>
              <a:rPr lang="zh-CN" altLang="en-US" sz="24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）</a:t>
            </a:r>
            <a:endParaRPr lang="zh-CN" altLang="en-US" sz="2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  <a:p>
            <a:pPr marL="347345" indent="-347345" algn="l" defTabSz="914400">
              <a:spcBef>
                <a:spcPts val="770"/>
              </a:spcBef>
              <a:buClr>
                <a:schemeClr val="tx1"/>
              </a:buClr>
              <a:buFont typeface="Arial" panose="020B0604020202020204"/>
              <a:buChar char="•"/>
            </a:pPr>
            <a:r>
              <a:rPr lang="en-US" altLang="zh-CN" sz="24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ts</a:t>
            </a:r>
            <a:r>
              <a:rPr lang="zh-CN" altLang="en-US" sz="24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重构</a:t>
            </a:r>
            <a:r>
              <a:rPr lang="zh-CN" altLang="en-US" sz="2400" dirty="0">
                <a:latin typeface="Hei"/>
                <a:ea typeface="Hei"/>
                <a:cs typeface="Hei"/>
                <a:sym typeface="+mn-ea"/>
              </a:rPr>
              <a:t>底层：更好的</a:t>
            </a:r>
            <a:r>
              <a:rPr lang="en-US" altLang="zh-CN" sz="2400" dirty="0">
                <a:latin typeface="Hei"/>
                <a:ea typeface="Hei"/>
                <a:cs typeface="Hei"/>
                <a:sym typeface="+mn-ea"/>
              </a:rPr>
              <a:t>ts</a:t>
            </a:r>
            <a:r>
              <a:rPr lang="zh-CN" altLang="en-US" sz="2400" dirty="0">
                <a:latin typeface="Hei"/>
                <a:ea typeface="Hei"/>
                <a:cs typeface="Hei"/>
                <a:sym typeface="+mn-ea"/>
              </a:rPr>
              <a:t>支持</a:t>
            </a:r>
            <a:endParaRPr lang="zh-CN" altLang="en-US" sz="2400" dirty="0">
              <a:latin typeface="Hei"/>
              <a:ea typeface="Hei"/>
              <a:cs typeface="Hei"/>
              <a:sym typeface="+mn-ea"/>
            </a:endParaRPr>
          </a:p>
          <a:p>
            <a:pPr marL="347345" indent="-347345" algn="l" defTabSz="914400">
              <a:spcBef>
                <a:spcPts val="770"/>
              </a:spcBef>
              <a:buClr>
                <a:schemeClr val="tx1"/>
              </a:buClr>
              <a:buFont typeface="Arial" panose="020B0604020202020204"/>
              <a:buChar char="•"/>
            </a:pPr>
            <a:r>
              <a:rPr lang="en-US" altLang="zh-CN" sz="2400" dirty="0">
                <a:latin typeface="Hei"/>
                <a:ea typeface="Hei"/>
                <a:cs typeface="Hei"/>
                <a:sym typeface="+mn-ea"/>
              </a:rPr>
              <a:t>V</a:t>
            </a:r>
            <a:r>
              <a:rPr lang="zh-CN" altLang="en-US" sz="2400" dirty="0">
                <a:latin typeface="Hei"/>
                <a:ea typeface="Hei"/>
                <a:cs typeface="Hei"/>
                <a:sym typeface="+mn-ea"/>
              </a:rPr>
              <a:t>ue3 使用Proxy替代了defineProperty</a:t>
            </a:r>
            <a:endParaRPr lang="zh-CN" altLang="en-US" sz="2400" dirty="0">
              <a:latin typeface="Hei"/>
              <a:ea typeface="Hei"/>
              <a:cs typeface="Hei"/>
              <a:sym typeface="+mn-ea"/>
            </a:endParaRPr>
          </a:p>
          <a:p>
            <a:pPr marL="347345" indent="-347345" algn="l" defTabSz="914400">
              <a:spcBef>
                <a:spcPts val="770"/>
              </a:spcBef>
              <a:buClr>
                <a:schemeClr val="tx1"/>
              </a:buClr>
              <a:buFont typeface="Arial" panose="020B0604020202020204"/>
              <a:buChar char="•"/>
            </a:pPr>
            <a:endParaRPr lang="zh-CN" altLang="en-US" sz="2400" dirty="0">
              <a:latin typeface="Hei"/>
              <a:ea typeface="Hei"/>
              <a:cs typeface="Hei"/>
              <a:sym typeface="+mn-ea"/>
            </a:endParaRPr>
          </a:p>
          <a:p>
            <a:pPr marL="0" indent="0" algn="l" defTabSz="914400">
              <a:spcBef>
                <a:spcPts val="770"/>
              </a:spcBef>
              <a:buClr>
                <a:schemeClr val="tx1"/>
              </a:buClr>
              <a:buFont typeface="Arial" panose="020B0604020202020204"/>
              <a:buNone/>
            </a:pPr>
            <a:endParaRPr lang="zh-CN" altLang="en-US" sz="2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  <a:p>
            <a:pPr marL="347345" indent="-347345" algn="l" defTabSz="914400">
              <a:spcBef>
                <a:spcPts val="770"/>
              </a:spcBef>
              <a:buClr>
                <a:schemeClr val="tx1"/>
              </a:buClr>
              <a:buFont typeface="Arial" panose="020B0604020202020204"/>
              <a:buChar char="•"/>
            </a:pPr>
            <a:endParaRPr lang="zh-CN" altLang="en-US" sz="2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1185" y="935355"/>
            <a:ext cx="79622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ctr" defTabSz="914400">
              <a:spcBef>
                <a:spcPts val="770"/>
              </a:spcBef>
              <a:buClr>
                <a:schemeClr val="tx1"/>
              </a:buClr>
              <a:buFont typeface="Arial" panose="020B0604020202020204"/>
              <a:buNone/>
            </a:pPr>
            <a:r>
              <a:rPr lang="en-US" altLang="zh-CN" sz="2000" dirty="0" err="1" smtClean="0">
                <a:solidFill>
                  <a:srgbClr val="7030A0"/>
                </a:solidFill>
                <a:latin typeface="Hei"/>
                <a:ea typeface="Hei"/>
                <a:cs typeface="Hei"/>
                <a:sym typeface="+mn-ea"/>
              </a:rPr>
              <a:t>Vuex</a:t>
            </a:r>
            <a:r>
              <a:rPr lang="en-US" altLang="zh-CN" sz="2000" dirty="0" smtClean="0">
                <a:solidFill>
                  <a:srgbClr val="7030A0"/>
                </a:solidFill>
                <a:latin typeface="Hei"/>
                <a:ea typeface="Hei"/>
                <a:cs typeface="Hei"/>
                <a:sym typeface="+mn-ea"/>
              </a:rPr>
              <a:t> 3.0</a:t>
            </a:r>
            <a:r>
              <a:rPr lang="zh-CN" altLang="en-US" sz="2000" dirty="0" smtClean="0">
                <a:solidFill>
                  <a:srgbClr val="7030A0"/>
                </a:solidFill>
                <a:latin typeface="Hei"/>
                <a:ea typeface="Hei"/>
                <a:cs typeface="Hei"/>
                <a:sym typeface="+mn-ea"/>
              </a:rPr>
              <a:t>的</a:t>
            </a:r>
            <a:r>
              <a:rPr lang="en-US" altLang="zh-CN" sz="2000" dirty="0" smtClean="0">
                <a:solidFill>
                  <a:srgbClr val="7030A0"/>
                </a:solidFill>
                <a:latin typeface="Hei"/>
                <a:ea typeface="Hei"/>
                <a:cs typeface="Hei"/>
                <a:sym typeface="+mn-ea"/>
              </a:rPr>
              <a:t>5</a:t>
            </a:r>
            <a:r>
              <a:rPr lang="zh-CN" altLang="en-US" sz="2000" dirty="0" smtClean="0">
                <a:solidFill>
                  <a:srgbClr val="7030A0"/>
                </a:solidFill>
                <a:latin typeface="Hei"/>
                <a:ea typeface="Hei"/>
                <a:cs typeface="Hei"/>
                <a:sym typeface="+mn-ea"/>
              </a:rPr>
              <a:t>大亮点</a:t>
            </a:r>
            <a:endParaRPr lang="zh-CN" altLang="en-US" sz="2000"/>
          </a:p>
        </p:txBody>
      </p:sp>
    </p:spTree>
    <p:custDataLst>
      <p:tags r:id="rId3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4176395" y="14605"/>
            <a:ext cx="7765662" cy="16476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4040" y="1832610"/>
            <a:ext cx="6781800" cy="41414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 defTabSz="914400">
              <a:buNone/>
            </a:pPr>
            <a:r>
              <a:rPr lang="zh-CN" altLang="en-US" b="0" i="0" dirty="0">
                <a:latin typeface="Hei"/>
                <a:ea typeface="Hei"/>
                <a:cs typeface="Hei"/>
              </a:rPr>
              <a:t>在2x版本中，虚拟dpom是进行全量的比较，diff算法是逐层比较的，div跟div比较，p跟p标签比较</a:t>
            </a:r>
            <a:endParaRPr lang="zh-CN" altLang="en-US" b="0" i="0" dirty="0">
              <a:latin typeface="Hei"/>
              <a:ea typeface="Hei"/>
              <a:cs typeface="Hei"/>
            </a:endParaRPr>
          </a:p>
          <a:p>
            <a:pPr algn="l" defTabSz="914400">
              <a:buNone/>
            </a:pPr>
            <a:r>
              <a:rPr lang="zh-CN" altLang="en-US" b="0" i="0" dirty="0">
                <a:latin typeface="Hei"/>
                <a:ea typeface="Hei"/>
                <a:cs typeface="Hei"/>
              </a:rPr>
              <a:t>在3x版本中增加了静态标记（patchFlag），在于上次虚拟节点比较的时候，只对比带有patchFlag的节点</a:t>
            </a:r>
            <a:endParaRPr lang="zh-CN" altLang="en-US" b="0" i="0" dirty="0">
              <a:latin typeface="Hei"/>
              <a:ea typeface="Hei"/>
              <a:cs typeface="He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9750" y="736320"/>
            <a:ext cx="6203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 smtClean="0"/>
              <a:t>vue3</a:t>
            </a:r>
            <a:r>
              <a:rPr kumimoji="1" lang="zh-CN" altLang="en-US" dirty="0" smtClean="0"/>
              <a:t>的底层性能优化：</a:t>
            </a:r>
            <a:r>
              <a:rPr kumimoji="1" lang="en-US" altLang="zh-CN" dirty="0" smtClean="0">
                <a:solidFill>
                  <a:srgbClr val="FF0000"/>
                </a:solidFill>
              </a:rPr>
              <a:t>diff</a:t>
            </a:r>
            <a:r>
              <a:rPr kumimoji="1" lang="zh-CN" altLang="en-US" dirty="0" smtClean="0">
                <a:solidFill>
                  <a:srgbClr val="FF0000"/>
                </a:solidFill>
              </a:rPr>
              <a:t>算法，静态提升，事件侦听器缓存</a:t>
            </a:r>
            <a:endParaRPr kumimoji="1" lang="zh-CN" altLang="en-US" dirty="0" smtClean="0">
              <a:solidFill>
                <a:srgbClr val="FF0000"/>
              </a:solidFill>
            </a:endParaRPr>
          </a:p>
        </p:txBody>
      </p:sp>
      <p:pic>
        <p:nvPicPr>
          <p:cNvPr id="5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45" y="3125470"/>
            <a:ext cx="6955790" cy="33483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87680" y="1240790"/>
            <a:ext cx="6827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dirty="0">
                <a:solidFill>
                  <a:srgbClr val="7030A0"/>
                </a:solidFill>
                <a:latin typeface="Hei"/>
                <a:ea typeface="Hei"/>
                <a:cs typeface="Hei"/>
                <a:sym typeface="+mn-ea"/>
              </a:rPr>
              <a:t>1diff算法</a:t>
            </a:r>
            <a:endParaRPr lang="zh-CN" altLang="en-US" sz="240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812415" y="1174115"/>
            <a:ext cx="53378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/>
              <a:t>2x中无论元素是否参与更新，每次都会重新创建，然后再渲染</a:t>
            </a:r>
            <a:endParaRPr kumimoji="1" lang="zh-CN" altLang="en-US" dirty="0" smtClean="0"/>
          </a:p>
          <a:p>
            <a:pPr algn="l"/>
            <a:r>
              <a:rPr kumimoji="1" lang="zh-CN" altLang="en-US" dirty="0" smtClean="0"/>
              <a:t>3x中对于不参与更新的元素，会做静态提升，只会被创建一次，再渲染的时候直接复用。</a:t>
            </a:r>
            <a:endParaRPr kumimoji="1" lang="zh-CN" altLang="en-US" dirty="0" smtClean="0"/>
          </a:p>
          <a:p>
            <a:pPr algn="l"/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812415" y="638810"/>
            <a:ext cx="5338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rgbClr val="7030A0"/>
                </a:solidFill>
              </a:rPr>
              <a:t>2.</a:t>
            </a:r>
            <a:r>
              <a:rPr lang="zh-CN" altLang="en-US" sz="2400">
                <a:solidFill>
                  <a:srgbClr val="7030A0"/>
                </a:solidFill>
              </a:rPr>
              <a:t>静态提升</a:t>
            </a:r>
            <a:endParaRPr lang="zh-CN" altLang="en-US" sz="2400">
              <a:solidFill>
                <a:srgbClr val="7030A0"/>
              </a:solidFill>
            </a:endParaRPr>
          </a:p>
        </p:txBody>
      </p:sp>
      <p:pic>
        <p:nvPicPr>
          <p:cNvPr id="4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13" y="2385695"/>
            <a:ext cx="5268595" cy="20866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393" y="4471988"/>
            <a:ext cx="5263515" cy="2276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email"/>
          <a:srcRect/>
          <a:stretch>
            <a:fillRect/>
          </a:stretch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930546" y="879276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402965" y="511175"/>
            <a:ext cx="5347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rgbClr val="7030A0"/>
                </a:solidFill>
                <a:sym typeface="+mn-ea"/>
              </a:rPr>
              <a:t>3.</a:t>
            </a:r>
            <a:r>
              <a:rPr lang="zh-CN" altLang="en-US" sz="2400">
                <a:solidFill>
                  <a:srgbClr val="7030A0"/>
                </a:solidFill>
                <a:sym typeface="+mn-ea"/>
              </a:rPr>
              <a:t>事件侦听器缓存</a:t>
            </a:r>
            <a:endParaRPr lang="zh-CN" altLang="en-US" sz="2400">
              <a:solidFill>
                <a:srgbClr val="7030A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76600" y="879475"/>
            <a:ext cx="46247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2x中会对onclick视为动态绑定，每次都会追踪它的变化</a:t>
            </a:r>
            <a:endParaRPr lang="zh-CN" altLang="en-US"/>
          </a:p>
          <a:p>
            <a:r>
              <a:rPr lang="zh-CN" altLang="en-US"/>
              <a:t>3x中，因为是同一个函数，不需要追踪变化，直接缓存即可</a:t>
            </a:r>
            <a:endParaRPr lang="zh-CN" altLang="en-US"/>
          </a:p>
        </p:txBody>
      </p:sp>
      <p:pic>
        <p:nvPicPr>
          <p:cNvPr id="7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965" y="2078355"/>
            <a:ext cx="5347335" cy="4472305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 flipV="1">
            <a:off x="6661150" y="3153410"/>
            <a:ext cx="1131570" cy="16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719830" y="4886960"/>
            <a:ext cx="4277995" cy="190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232785" y="880745"/>
            <a:ext cx="52082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7030A0"/>
                </a:solidFill>
              </a:rPr>
              <a:t>组合</a:t>
            </a:r>
            <a:r>
              <a:rPr kumimoji="1" lang="en-US" altLang="zh-CN" sz="2400" b="1" dirty="0">
                <a:solidFill>
                  <a:srgbClr val="7030A0"/>
                </a:solidFill>
              </a:rPr>
              <a:t>api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（</a:t>
            </a:r>
            <a:r>
              <a:rPr kumimoji="1" lang="en-US" altLang="zh-CN" sz="2400" b="1" dirty="0">
                <a:solidFill>
                  <a:srgbClr val="7030A0"/>
                </a:solidFill>
              </a:rPr>
              <a:t>setup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）</a:t>
            </a:r>
            <a:endParaRPr kumimoji="1" lang="zh-CN" altLang="en-US" sz="2400" b="1" dirty="0">
              <a:solidFill>
                <a:srgbClr val="7030A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2785" y="1513205"/>
            <a:ext cx="520827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什么是组合式 API？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在</a:t>
            </a:r>
            <a:r>
              <a:rPr lang="en-US" altLang="zh-CN"/>
              <a:t>vue2</a:t>
            </a:r>
            <a:r>
              <a:rPr lang="zh-CN" altLang="en-US"/>
              <a:t>中开发</a:t>
            </a:r>
            <a:r>
              <a:rPr lang="en-US" altLang="zh-CN"/>
              <a:t>同一个业务逻辑（eg：新增）可能在methods computed watch中都有代码逻辑编写，数据和业务逻辑分级的问题</a:t>
            </a:r>
            <a:r>
              <a:rPr lang="zh-CN" altLang="en-US"/>
              <a:t>，</a:t>
            </a:r>
            <a:r>
              <a:rPr lang="en-US" altLang="zh-CN"/>
              <a:t>在vue3中 ，</a:t>
            </a:r>
            <a:r>
              <a:rPr lang="en-US" altLang="zh-CN">
                <a:solidFill>
                  <a:srgbClr val="FF0000"/>
                </a:solidFill>
              </a:rPr>
              <a:t>setup</a:t>
            </a:r>
            <a:r>
              <a:rPr lang="en-US" altLang="zh-CN"/>
              <a:t>是组合api的入口函数，可以将统一个业务逻辑写到同一个方法中，解决了数据和业务逻辑分级的问题</a:t>
            </a:r>
            <a:endParaRPr lang="en-US" altLang="zh-CN"/>
          </a:p>
          <a:p>
            <a:r>
              <a:rPr lang="en-US" altLang="zh-CN"/>
              <a:t>   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370580" y="3735070"/>
            <a:ext cx="4932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590" y="3343275"/>
            <a:ext cx="5875020" cy="308737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22020" y="741045"/>
            <a:ext cx="729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rgbClr val="7030A0"/>
                </a:solidFill>
              </a:rPr>
              <a:t>使用</a:t>
            </a:r>
            <a:r>
              <a:rPr kumimoji="1" lang="en-US" altLang="zh-CN" sz="2400" dirty="0">
                <a:solidFill>
                  <a:srgbClr val="7030A0"/>
                </a:solidFill>
              </a:rPr>
              <a:t>setup</a:t>
            </a:r>
            <a:r>
              <a:rPr kumimoji="1" lang="zh-CN" altLang="en-US" sz="2400" dirty="0">
                <a:solidFill>
                  <a:srgbClr val="7030A0"/>
                </a:solidFill>
              </a:rPr>
              <a:t>需要注意的地方</a:t>
            </a:r>
            <a:endParaRPr kumimoji="1"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2020" y="1411605"/>
            <a:ext cx="729932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1.  setup会替代created和beforecreated，在官方文档中说明setup函数是围绕他们进行</a:t>
            </a:r>
            <a:endParaRPr lang="en-US" altLang="zh-CN">
              <a:sym typeface="+mn-ea"/>
            </a:endParaRPr>
          </a:p>
          <a:p>
            <a:pPr algn="l"/>
            <a:endParaRPr lang="en-US" altLang="zh-CN"/>
          </a:p>
          <a:p>
            <a:pPr algn="l"/>
            <a:r>
              <a:rPr lang="en-US" altLang="zh-CN">
                <a:sym typeface="+mn-ea"/>
              </a:rPr>
              <a:t>2.由于在执行 setup 时尚未创建组件实例，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setup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中不可以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使用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this</a:t>
            </a:r>
            <a:r>
              <a:rPr lang="en-US" altLang="zh-CN">
                <a:sym typeface="+mn-ea"/>
              </a:rPr>
              <a:t>。</a:t>
            </a:r>
            <a:endParaRPr lang="en-US" altLang="zh-CN">
              <a:sym typeface="+mn-ea"/>
            </a:endParaRPr>
          </a:p>
          <a:p>
            <a:pPr algn="l"/>
            <a:endParaRPr lang="en-US" altLang="zh-CN">
              <a:solidFill>
                <a:srgbClr val="FF0000"/>
              </a:solidFill>
              <a:sym typeface="+mn-ea"/>
            </a:endParaRPr>
          </a:p>
          <a:p>
            <a:pPr algn="l"/>
            <a:endParaRPr lang="en-US" altLang="zh-CN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ym typeface="+mn-ea"/>
              </a:rPr>
              <a:t>3.setup</a:t>
            </a:r>
            <a:r>
              <a:rPr lang="zh-CN" altLang="en-US">
                <a:sym typeface="+mn-ea"/>
              </a:rPr>
              <a:t>中的值如果想在全局中使用需要将其通过</a:t>
            </a:r>
            <a:r>
              <a:rPr lang="en-US" altLang="zh-CN">
                <a:sym typeface="+mn-ea"/>
              </a:rPr>
              <a:t>return</a:t>
            </a:r>
            <a:r>
              <a:rPr lang="zh-CN" altLang="en-US">
                <a:sym typeface="+mn-ea"/>
              </a:rPr>
              <a:t>暴露给组件。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en-US" altLang="zh-CN"/>
              <a:t>4.</a:t>
            </a:r>
            <a:r>
              <a:rPr lang="zh-CN" altLang="en-US"/>
              <a:t>setup中不支持使用异步，有异步操作可以移至mounted中执行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5</a:t>
            </a:r>
            <a:r>
              <a:rPr lang="zh-CN" altLang="en-US"/>
              <a:t>，</a:t>
            </a:r>
            <a:r>
              <a:t> 如果要将生命周期注册到setup中，需在生命周期前面加on以做区别 eg：onMounted</a:t>
            </a:r>
          </a:p>
          <a:p>
            <a:pPr algn="l"/>
            <a:r>
              <a:t> </a:t>
            </a:r>
            <a:r>
              <a:rPr lang="en-US"/>
              <a:t>setup(){</a:t>
            </a:r>
            <a:endParaRPr lang="en-US"/>
          </a:p>
          <a:p>
            <a:pPr algn="l"/>
            <a:r>
              <a:rPr>
                <a:sym typeface="+mn-ea"/>
              </a:rPr>
              <a:t>      onMounted(() =&gt; {</a:t>
            </a:r>
            <a:endParaRPr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    console.log('mounted!初始化')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    })</a:t>
            </a:r>
            <a:endParaRPr lang="zh-CN" altLang="en-US"/>
          </a:p>
          <a:p>
            <a:pPr algn="l"/>
            <a:r>
              <a:rPr lang="en-US"/>
              <a:t>}</a:t>
            </a:r>
          </a:p>
          <a:p>
            <a:pPr algn="l"/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7750" y="1348105"/>
            <a:ext cx="687705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在</a:t>
            </a:r>
            <a:r>
              <a:rPr kumimoji="1" lang="en-US" altLang="zh-CN" dirty="0"/>
              <a:t>vue3</a:t>
            </a:r>
            <a:r>
              <a:rPr kumimoji="1" lang="zh-CN" altLang="en-US" dirty="0"/>
              <a:t>中我们可以通过 新的</a:t>
            </a:r>
            <a:r>
              <a:rPr kumimoji="1" lang="en-US" altLang="zh-CN" dirty="0"/>
              <a:t>ref</a:t>
            </a:r>
            <a:r>
              <a:rPr kumimoji="1" lang="zh-CN" altLang="en-US" dirty="0"/>
              <a:t>使任何响应式变量在任何地方生效</a:t>
            </a:r>
            <a:endParaRPr kumimoji="1" lang="zh-CN" altLang="en-US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ref只适用监听基本数据类型，reactive适用于监听引用数据类型（对象,数组）</a:t>
            </a:r>
            <a:endParaRPr kumimoji="1" lang="zh-CN" altLang="en-US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因为</a:t>
            </a:r>
            <a:r>
              <a:rPr lang="en-US" altLang="zh-CN" dirty="0">
                <a:solidFill>
                  <a:srgbClr val="FF0000"/>
                </a:solidFill>
                <a:latin typeface="Hei"/>
                <a:ea typeface="Hei"/>
                <a:cs typeface="Hei"/>
                <a:sym typeface="+mn-ea"/>
              </a:rPr>
              <a:t>全局API</a:t>
            </a:r>
            <a:r>
              <a:rPr lang="zh-CN" altLang="en-US" dirty="0">
                <a:solidFill>
                  <a:srgbClr val="FF0000"/>
                </a:solidFill>
                <a:latin typeface="Hei"/>
                <a:ea typeface="Hei"/>
                <a:cs typeface="Hei"/>
                <a:sym typeface="+mn-ea"/>
              </a:rPr>
              <a:t>按需编译</a:t>
            </a:r>
            <a:r>
              <a:rPr lang="zh-CN" altLang="en-US" dirty="0">
                <a:latin typeface="Hei"/>
                <a:ea typeface="Hei"/>
                <a:cs typeface="Hei"/>
                <a:sym typeface="+mn-ea"/>
              </a:rPr>
              <a:t>，所以 </a:t>
            </a:r>
            <a:r>
              <a:rPr lang="en-US" altLang="zh-CN" dirty="0">
                <a:latin typeface="Hei"/>
                <a:ea typeface="Hei"/>
                <a:cs typeface="Hei"/>
                <a:sym typeface="+mn-ea"/>
              </a:rPr>
              <a:t>ref</a:t>
            </a:r>
            <a:r>
              <a:rPr lang="zh-CN" altLang="en-US" dirty="0">
                <a:latin typeface="Hei"/>
                <a:ea typeface="Hei"/>
                <a:cs typeface="Hei"/>
                <a:sym typeface="+mn-ea"/>
              </a:rPr>
              <a:t>需要从</a:t>
            </a:r>
            <a:r>
              <a:rPr lang="en-US" altLang="zh-CN" dirty="0">
                <a:latin typeface="Hei"/>
                <a:ea typeface="Hei"/>
                <a:cs typeface="Hei"/>
                <a:sym typeface="+mn-ea"/>
              </a:rPr>
              <a:t>vue</a:t>
            </a:r>
            <a:r>
              <a:rPr lang="zh-CN" altLang="en-US" dirty="0">
                <a:latin typeface="Hei"/>
                <a:ea typeface="Hei"/>
                <a:cs typeface="Hei"/>
                <a:sym typeface="+mn-ea"/>
              </a:rPr>
              <a:t>中结构出来</a:t>
            </a:r>
            <a:endParaRPr lang="zh-CN" altLang="en-US" dirty="0">
              <a:latin typeface="Hei"/>
              <a:ea typeface="Hei"/>
              <a:cs typeface="Hei"/>
              <a:sym typeface="+mn-ea"/>
            </a:endParaRPr>
          </a:p>
          <a:p>
            <a:r>
              <a:rPr kumimoji="1" lang="en-US" altLang="zh-CN" dirty="0">
                <a:latin typeface="+mn-ea"/>
                <a:cs typeface="+mn-ea"/>
                <a:sym typeface="+mn-ea"/>
              </a:rPr>
              <a:t>4.</a:t>
            </a:r>
            <a:r>
              <a:rPr kumimoji="1" lang="zh-CN" altLang="en-US" dirty="0">
                <a:latin typeface="+mn-ea"/>
                <a:cs typeface="+mn-ea"/>
                <a:sym typeface="+mn-ea"/>
              </a:rPr>
              <a:t>reactive是v3提供的实现引用数据响应式的方法，利用proxy实现，注意点：</a:t>
            </a:r>
            <a:endParaRPr kumimoji="1" lang="zh-CN" altLang="en-US" dirty="0">
              <a:latin typeface="+mn-ea"/>
              <a:cs typeface="+mn-ea"/>
              <a:sym typeface="+mn-ea"/>
            </a:endParaRPr>
          </a:p>
          <a:p>
            <a:r>
              <a:rPr kumimoji="1" lang="zh-CN" altLang="en-US" dirty="0">
                <a:latin typeface="+mn-ea"/>
                <a:cs typeface="+mn-ea"/>
                <a:sym typeface="+mn-ea"/>
              </a:rPr>
              <a:t>    </a:t>
            </a:r>
            <a:r>
              <a:rPr kumimoji="1" lang="en-US" altLang="zh-CN" dirty="0">
                <a:latin typeface="+mn-ea"/>
                <a:cs typeface="+mn-ea"/>
                <a:sym typeface="+mn-ea"/>
              </a:rPr>
              <a:t>a</a:t>
            </a:r>
            <a:r>
              <a:rPr kumimoji="1" lang="zh-CN" altLang="en-US" dirty="0">
                <a:latin typeface="+mn-ea"/>
                <a:cs typeface="+mn-ea"/>
                <a:sym typeface="+mn-ea"/>
              </a:rPr>
              <a:t>.reactive必须是对象（json（它就是obj）/arr）</a:t>
            </a:r>
            <a:endParaRPr kumimoji="1" lang="zh-CN" altLang="en-US" dirty="0">
              <a:latin typeface="+mn-ea"/>
              <a:cs typeface="+mn-ea"/>
              <a:sym typeface="+mn-ea"/>
            </a:endParaRPr>
          </a:p>
          <a:p>
            <a:r>
              <a:rPr kumimoji="1" lang="zh-CN" altLang="en-US" dirty="0">
                <a:latin typeface="+mn-ea"/>
                <a:cs typeface="+mn-ea"/>
                <a:sym typeface="+mn-ea"/>
              </a:rPr>
              <a:t>    </a:t>
            </a:r>
            <a:r>
              <a:rPr kumimoji="1" lang="en-US" altLang="zh-CN" dirty="0">
                <a:latin typeface="+mn-ea"/>
                <a:cs typeface="+mn-ea"/>
                <a:sym typeface="+mn-ea"/>
              </a:rPr>
              <a:t>b</a:t>
            </a:r>
            <a:r>
              <a:rPr kumimoji="1" lang="zh-CN" altLang="en-US" dirty="0">
                <a:latin typeface="+mn-ea"/>
                <a:cs typeface="+mn-ea"/>
                <a:sym typeface="+mn-ea"/>
              </a:rPr>
              <a:t>.如果reactive传入了其他对象，（eg Date） 需要通过重新赋值的赋值的才可以更新页面</a:t>
            </a:r>
            <a:endParaRPr kumimoji="1" lang="zh-CN" altLang="en-US" dirty="0">
              <a:latin typeface="+mn-ea"/>
              <a:cs typeface="+mn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7750" y="748030"/>
            <a:ext cx="68783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rgbClr val="7030A0"/>
                </a:solidFill>
              </a:rPr>
              <a:t>ref</a:t>
            </a:r>
            <a:r>
              <a:rPr lang="zh-CN" altLang="en-US" sz="2400">
                <a:solidFill>
                  <a:srgbClr val="7030A0"/>
                </a:solidFill>
              </a:rPr>
              <a:t>和</a:t>
            </a:r>
            <a:r>
              <a:rPr lang="en-US" altLang="zh-CN" sz="2400">
                <a:solidFill>
                  <a:srgbClr val="7030A0"/>
                </a:solidFill>
              </a:rPr>
              <a:t>reactive</a:t>
            </a:r>
            <a:endParaRPr lang="en-US" altLang="zh-CN" sz="2400">
              <a:solidFill>
                <a:srgbClr val="7030A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4395" y="4402455"/>
            <a:ext cx="68776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eg</a:t>
            </a:r>
            <a:endParaRPr lang="zh-CN" altLang="en-US"/>
          </a:p>
          <a:p>
            <a:r>
              <a:rPr lang="zh-CN" altLang="en-US"/>
              <a:t>import { ref，reactive } from "vue";</a:t>
            </a:r>
            <a:endParaRPr lang="zh-CN" altLang="en-US"/>
          </a:p>
          <a:p>
            <a:r>
              <a:rPr lang="zh-CN" altLang="en-US"/>
              <a:t> let count = ref(0); //基本</a:t>
            </a:r>
            <a:endParaRPr lang="zh-CN" altLang="en-US"/>
          </a:p>
          <a:p>
            <a:r>
              <a:rPr lang="zh-CN" altLang="en-US"/>
              <a:t>let stateArr =reactive({stus:[{a:1},{b:2}]}) //引用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390015" y="1380490"/>
            <a:ext cx="69919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组件上</a:t>
            </a:r>
            <a:r>
              <a:rPr kumimoji="1" lang="en-US" altLang="zh-CN" dirty="0" smtClean="0"/>
              <a:t>v-model</a:t>
            </a:r>
            <a:r>
              <a:rPr kumimoji="1" lang="zh-CN" altLang="en-US" dirty="0" smtClean="0"/>
              <a:t>用法变更</a:t>
            </a:r>
            <a:endParaRPr kumimoji="1" lang="en-US" altLang="zh-CN" dirty="0" smtClean="0"/>
          </a:p>
          <a:p>
            <a:r>
              <a:rPr kumimoji="1" lang="zh-CN" altLang="en-US" dirty="0" smtClean="0"/>
              <a:t>现在可以在同一个组件上使用多个 v-model 进行双向绑定</a:t>
            </a:r>
            <a:endParaRPr kumimoji="1" lang="zh-CN" altLang="en-US" dirty="0" smtClean="0"/>
          </a:p>
          <a:p>
            <a:endParaRPr kumimoji="1" lang="zh-CN" altLang="en-US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1377950" y="733425"/>
            <a:ext cx="7004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rgbClr val="7030A0"/>
                </a:solidFill>
              </a:rPr>
              <a:t>vue3</a:t>
            </a:r>
            <a:r>
              <a:rPr lang="zh-CN" altLang="en-US" sz="2400">
                <a:solidFill>
                  <a:srgbClr val="7030A0"/>
                </a:solidFill>
              </a:rPr>
              <a:t>相比较于</a:t>
            </a:r>
            <a:r>
              <a:rPr lang="en-US" altLang="zh-CN" sz="2400">
                <a:solidFill>
                  <a:srgbClr val="7030A0"/>
                </a:solidFill>
              </a:rPr>
              <a:t>vue2</a:t>
            </a:r>
            <a:r>
              <a:rPr lang="zh-CN" altLang="en-US" sz="2400">
                <a:solidFill>
                  <a:srgbClr val="7030A0"/>
                </a:solidFill>
              </a:rPr>
              <a:t>的变更</a:t>
            </a:r>
            <a:endParaRPr lang="zh-CN" altLang="en-US" sz="2400">
              <a:solidFill>
                <a:srgbClr val="7030A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0015" y="2088515"/>
            <a:ext cx="5754370" cy="18002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49375" y="4095750"/>
            <a:ext cx="69564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片段，在 Vue 3 中，组件现在正式支持多根节点组件，即片段！</a:t>
            </a:r>
            <a:endParaRPr lang="zh-CN" altLang="en-US"/>
          </a:p>
          <a:p>
            <a:r>
              <a:rPr lang="en-US" altLang="zh-CN"/>
              <a:t>eg :      &lt;template&gt;</a:t>
            </a:r>
            <a:endParaRPr lang="en-US" altLang="zh-CN"/>
          </a:p>
          <a:p>
            <a:r>
              <a:rPr lang="en-US" altLang="zh-CN"/>
              <a:t>   	&lt;div22222222/&gt;</a:t>
            </a:r>
            <a:endParaRPr lang="en-US" altLang="zh-CN"/>
          </a:p>
          <a:p>
            <a:r>
              <a:rPr lang="en-US" altLang="zh-CN"/>
              <a:t>	&lt;span3333333/&gt;</a:t>
            </a:r>
            <a:endParaRPr lang="en-US" altLang="zh-CN"/>
          </a:p>
          <a:p>
            <a:r>
              <a:rPr lang="en-US" altLang="zh-CN"/>
              <a:t>             &lt;/</a:t>
            </a:r>
            <a:r>
              <a:rPr lang="en-US" altLang="zh-CN">
                <a:sym typeface="+mn-ea"/>
              </a:rPr>
              <a:t>template</a:t>
            </a:r>
            <a:r>
              <a:rPr lang="en-US" altLang="zh-CN"/>
              <a:t>&gt;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DVSHAPEID" val="HAGzTPKJNXuuOK4v20iPS7"/>
</p:tagLst>
</file>

<file path=ppt/tags/tag2.xml><?xml version="1.0" encoding="utf-8"?>
<p:tagLst xmlns:p="http://schemas.openxmlformats.org/presentationml/2006/main">
  <p:tag name="DVSHAPEID" val="0uhWvCQomImT50qU5y4Znw"/>
</p:tagLst>
</file>

<file path=ppt/tags/tag3.xml><?xml version="1.0" encoding="utf-8"?>
<p:tagLst xmlns:p="http://schemas.openxmlformats.org/presentationml/2006/main">
  <p:tag name="DVSECTIONID" val="yI2DOt6RzRcU51QxdhNewL"/>
</p:tagLst>
</file>

<file path=ppt/tags/tag4.xml><?xml version="1.0" encoding="utf-8"?>
<p:tagLst xmlns:p="http://schemas.openxmlformats.org/presentationml/2006/main">
  <p:tag name="DVSHAPEID" val="InkrlxYPS4jAzciXk8ToAM"/>
</p:tagLst>
</file>

<file path=ppt/tags/tag5.xml><?xml version="1.0" encoding="utf-8"?>
<p:tagLst xmlns:p="http://schemas.openxmlformats.org/presentationml/2006/main">
  <p:tag name="DVSHAPEID" val="retnMj4SFfqbVIhVK0Rf83"/>
</p:tagLst>
</file>

<file path=ppt/tags/tag6.xml><?xml version="1.0" encoding="utf-8"?>
<p:tagLst xmlns:p="http://schemas.openxmlformats.org/presentationml/2006/main">
  <p:tag name="DVSECTIONID" val="QUq8QELArFIgadhH063fpq"/>
</p:tagLst>
</file>

<file path=ppt/tags/tag7.xml><?xml version="1.0" encoding="utf-8"?>
<p:tagLst xmlns:p="http://schemas.openxmlformats.org/presentationml/2006/main">
  <p:tag name="DVSECTIONID" val="gLLkbNYfJYmMS8cGCr6Zqx"/>
</p:tagLst>
</file>

<file path=ppt/theme/theme1.xml><?xml version="1.0" encoding="utf-8"?>
<a:theme xmlns:a="http://schemas.openxmlformats.org/drawingml/2006/main" name="培训新员工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培训新员工.potx</Template>
  <TotalTime>0</TotalTime>
  <Words>2598</Words>
  <Application>WPS 演示</Application>
  <PresentationFormat>全屏显示(4:3)</PresentationFormat>
  <Paragraphs>125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宋体</vt:lpstr>
      <vt:lpstr>Wingdings</vt:lpstr>
      <vt:lpstr>Georgia</vt:lpstr>
      <vt:lpstr>Hei</vt:lpstr>
      <vt:lpstr>Calibri</vt:lpstr>
      <vt:lpstr>Arial</vt:lpstr>
      <vt:lpstr>微软雅黑</vt:lpstr>
      <vt:lpstr>Arial Unicode MS</vt:lpstr>
      <vt:lpstr>Calibri</vt:lpstr>
      <vt:lpstr>新宋体</vt:lpstr>
      <vt:lpstr>Batang</vt:lpstr>
      <vt:lpstr>Meiryo UI</vt:lpstr>
      <vt:lpstr>培训新员工</vt:lpstr>
      <vt:lpstr>Vue 3初步理解</vt:lpstr>
      <vt:lpstr>地址：https://vue3js.cn/docs/zh/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malj_wb</cp:lastModifiedBy>
  <cp:revision>10</cp:revision>
  <dcterms:created xsi:type="dcterms:W3CDTF">2020-12-04T01:08:00Z</dcterms:created>
  <dcterms:modified xsi:type="dcterms:W3CDTF">2020-12-08T09:11:13Z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2052-10.8.2.6784</vt:lpwstr>
  </property>
</Properties>
</file>