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ED679-9C84-435E-886D-1E0E97ECD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7DC46B-0149-4C8C-B1C3-8B7668ACF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B98C2A-00A1-410D-9F27-687D7A6B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D4A47B-3078-4196-8CD2-31C38141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12202-9994-4958-B294-C66BE5D4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7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28845-0930-473A-A81D-8ECAEA27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1017EF-3AFB-48CC-B42A-76D1E6F4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73025-44AF-4E2D-8A79-B7113472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C2739-4699-4443-8C0F-00BE11E1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EE27-C7DA-4ED0-B7FC-00EBB896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25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0C62A65-88BD-44C4-921B-2327D612F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2B36EE-2D16-4156-82FC-BEB219205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417744-04F1-451D-9AFA-507951FD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6BF1C-00E9-47F6-90F7-8DA75657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C172C-AF55-402A-A02F-8E312733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36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92520-D0DE-43A6-97B8-2250EE5B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C11F7-B7D7-4CDC-B96A-4C289BC7B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BBA35-3234-42B4-B392-8BE2213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AA366-F527-42E2-8F31-A1B2355C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47EFBD-CDD8-4710-8D56-9E2A91B0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45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3B277-A479-4508-83EF-86CF19FB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0A0004-C021-47D8-A5D0-72CEE573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D1FA3B-BEE9-4C18-A989-52C75DA2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ADAE9B-C564-4479-A0E2-9A57BFB3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206C2-7347-492C-9002-6CDDFE54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24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A65C43-95B5-4C54-AC63-B91DC73E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4636BE-A87D-412D-87C5-33D8D02DD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ED1CAF-9B68-4CA1-94C7-9E17F6883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DE0968-7346-4D4C-83A6-26FD9A2C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C59E47-76BE-45CC-93C3-4A2C1F7F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B9BF4-272A-428F-9DD7-BBDB5266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3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49411-F708-40E9-8EC3-1A70CC1B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AE8DDA-293E-4D4F-9429-938091859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255B2B-AB37-42FA-AF89-633AC2138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FE9B71-CA2D-432E-894E-880543FB0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C729F0-7F8B-4221-B2DA-9999AD23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156B67-3A5E-4601-B992-7E6070BC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F59A01-4E4A-46C1-9407-F468DC5B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DF012D-78EA-4DB4-8F8A-533B14D8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9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D4431-CE5E-4C04-B327-CAFE6A3B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3971F5-39CC-43C8-A837-CF9E61E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29C504-49B1-4038-A1DD-CA43C3F1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B5A72F-CE06-46F7-B037-BDC590D0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49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428733-51D6-4708-87DB-5065414E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6E5D8B-4E64-43CE-8A25-B07A2D78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386971-94D1-4990-B43C-CCC70E2A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2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A1430-4254-421E-A0F1-9CE19452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D3E35-1396-49A4-B476-41906F04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08C890-F145-457F-BFFF-E9AE70DBD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20ADE-EB33-4E75-A129-26B38C87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7915BF-3E23-46D1-89EF-6115FB1B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9DEACC-40E7-4DE1-AFC1-9F731611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08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65232-2DF1-4767-BD90-175BDBA0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A93F33-5C0A-4725-A0A0-477BBB047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3C7AEB-1DD1-4037-8ECE-278C3A41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9C42B-1581-4A97-A6E2-3A548DD6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572CC9-A070-47B7-8C5D-9DCE98E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BFB7B-57F3-4EDC-8488-1F383F6C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BB5233-9B44-4392-9016-291E325B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F324E-CF8E-4D6A-AB82-114841BE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8E-540A-4A21-9B79-CC09FDC27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46AA-352B-4295-8FB1-29D574599386}" type="datetimeFigureOut">
              <a:rPr lang="de-DE" smtClean="0"/>
              <a:t>01.05.2024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C9E72-AF96-48F9-8097-8C631B794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6A2B99-3071-472C-BBE8-6F8D86F46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C908A-4A34-4415-B2E1-BA60A1512A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01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C65D951-5D61-4057-8276-F38F87A77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Space Jump</a:t>
            </a:r>
            <a:b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E483C7-767A-45A6-834D-119B309EA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Projektseminar</a:t>
            </a: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2024 B.SC.</a:t>
            </a:r>
          </a:p>
        </p:txBody>
      </p:sp>
    </p:spTree>
    <p:extLst>
      <p:ext uri="{BB962C8B-B14F-4D97-AF65-F5344CB8AC3E}">
        <p14:creationId xmlns:p14="http://schemas.microsoft.com/office/powerpoint/2010/main" val="233642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s://cdn.discordapp.com/attachments/1227881804803997709/1234486681575489577/Screenshot_2024-04-29_144901.png?ex=66338bd0&amp;is=66323a50&amp;hm=ca923f918e3a9a9e3d07f98aee4b3ac52c304a9db8412aa69867f1b60648f650&amp;">
            <a:extLst>
              <a:ext uri="{FF2B5EF4-FFF2-40B4-BE49-F238E27FC236}">
                <a16:creationId xmlns:a16="http://schemas.microsoft.com/office/drawing/2014/main" id="{435038B1-951F-4FFD-922A-2E5781B35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81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C35E2EF1-CC76-49C2-9132-2159A2CF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294" y="457200"/>
            <a:ext cx="1061923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https://cdn.discordapp.com/attachments/1227881804803997709/1234512673505415238/pixilart-sprite_1.png?ex=6633a405&amp;is=66325285&amp;hm=f3a4f21c95d382adec9b6c59c3b5e1906ec34c033152797afcc46ea5a5e52d71&amp;=">
            <a:extLst>
              <a:ext uri="{FF2B5EF4-FFF2-40B4-BE49-F238E27FC236}">
                <a16:creationId xmlns:a16="http://schemas.microsoft.com/office/drawing/2014/main" id="{305BA39F-D8E3-4E6A-AD70-FC391F25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1" y="5223670"/>
            <a:ext cx="6216650" cy="77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4904D075-AC87-4435-997F-BAB37F5A8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82" y="5969194"/>
            <a:ext cx="454750" cy="433318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A6194D2C-08C6-46C1-8BC8-2CEBA7536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916" y="5965770"/>
            <a:ext cx="454750" cy="433318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C02CB093-E7FC-4320-B9B4-274B36E0E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92" y="5965770"/>
            <a:ext cx="454750" cy="433318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CF743D61-65AE-42BE-8A7F-7616001A1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062" y="5965770"/>
            <a:ext cx="454750" cy="433318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9FAEA831-D671-4751-88B8-DD1E29B99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48" y="5965770"/>
            <a:ext cx="454750" cy="433318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24DB009-8CA0-4E04-BA4D-591C7E0A7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682" y="5965770"/>
            <a:ext cx="454750" cy="43331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0CEAABBC-37F7-4A1C-8FA2-F5E5400BA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88" y="5965770"/>
            <a:ext cx="454750" cy="433318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E2CCA43F-12EA-4147-BA18-186E67F78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32" y="5965770"/>
            <a:ext cx="454750" cy="433318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EAAF5E0E-B853-4CDE-89D0-CE6AAE1F3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44" y="5965343"/>
            <a:ext cx="454750" cy="433318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4F3D12C6-54A0-4717-9E1E-C3248ECC59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234" y="5965343"/>
            <a:ext cx="454750" cy="433318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5C9358F8-4C6D-4B43-B87D-31AB6587A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951" y="5965343"/>
            <a:ext cx="454750" cy="433318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96739DB6-2D65-41D5-99FF-FD8909CFA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595" y="5965343"/>
            <a:ext cx="454750" cy="433318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B02D6EE6-6953-4F0F-970B-F4B75957F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26" y="5965343"/>
            <a:ext cx="454750" cy="433318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11453EC9-CC4F-4C35-8751-E055A1FCE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124" y="5965770"/>
            <a:ext cx="454750" cy="433318"/>
          </a:xfrm>
          <a:prstGeom prst="rect">
            <a:avLst/>
          </a:prstGeom>
        </p:spPr>
      </p:pic>
      <p:pic>
        <p:nvPicPr>
          <p:cNvPr id="41" name="Grafik 40">
            <a:extLst>
              <a:ext uri="{FF2B5EF4-FFF2-40B4-BE49-F238E27FC236}">
                <a16:creationId xmlns:a16="http://schemas.microsoft.com/office/drawing/2014/main" id="{5588E952-0CCC-4ABA-A8D7-6D4332A67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088" y="5965343"/>
            <a:ext cx="454750" cy="433318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7D3A6F2D-530A-41B3-8C71-D1885C1F2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58" y="5965770"/>
            <a:ext cx="454750" cy="433318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6263E29-36DD-4E78-88D5-1361C808B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80" y="5532025"/>
            <a:ext cx="454750" cy="43331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A8AA2313-255C-49A8-A400-503877FD6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76" y="3793788"/>
            <a:ext cx="454750" cy="433318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A0C45991-B6DD-48F1-9101-7C975DC70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48" y="3357046"/>
            <a:ext cx="454750" cy="433318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91B7F76C-9D59-422C-B4FF-9B27D9D27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0" y="3799759"/>
            <a:ext cx="454750" cy="433318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0A2E504F-33F8-423A-98F8-509F13A1F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738" y="3363017"/>
            <a:ext cx="454750" cy="433318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EC46265E-1797-4C9A-8555-A85CB4A15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10" y="2926275"/>
            <a:ext cx="454750" cy="433318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1A587BAB-A062-49A6-AB3A-F715EFA39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488" y="3351075"/>
            <a:ext cx="454750" cy="433318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ABE52BC3-C855-4CF5-B612-E496569948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60" y="2914333"/>
            <a:ext cx="454750" cy="433318"/>
          </a:xfrm>
          <a:prstGeom prst="rect">
            <a:avLst/>
          </a:prstGeom>
        </p:spPr>
      </p:pic>
      <p:pic>
        <p:nvPicPr>
          <p:cNvPr id="67" name="Grafik 66">
            <a:extLst>
              <a:ext uri="{FF2B5EF4-FFF2-40B4-BE49-F238E27FC236}">
                <a16:creationId xmlns:a16="http://schemas.microsoft.com/office/drawing/2014/main" id="{C89918E4-9F20-4716-975E-66DA2127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22" y="3357046"/>
            <a:ext cx="454750" cy="433318"/>
          </a:xfrm>
          <a:prstGeom prst="rect">
            <a:avLst/>
          </a:prstGeom>
        </p:spPr>
      </p:pic>
      <p:pic>
        <p:nvPicPr>
          <p:cNvPr id="68" name="Grafik 67">
            <a:extLst>
              <a:ext uri="{FF2B5EF4-FFF2-40B4-BE49-F238E27FC236}">
                <a16:creationId xmlns:a16="http://schemas.microsoft.com/office/drawing/2014/main" id="{28A934BB-2394-45E5-AB93-95F459BCF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550" y="2920304"/>
            <a:ext cx="454750" cy="433318"/>
          </a:xfrm>
          <a:prstGeom prst="rect">
            <a:avLst/>
          </a:prstGeom>
        </p:spPr>
      </p:pic>
      <p:pic>
        <p:nvPicPr>
          <p:cNvPr id="69" name="Grafik 68">
            <a:extLst>
              <a:ext uri="{FF2B5EF4-FFF2-40B4-BE49-F238E27FC236}">
                <a16:creationId xmlns:a16="http://schemas.microsoft.com/office/drawing/2014/main" id="{CB83285E-0B37-4550-8A4F-A911A01F7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522" y="2483562"/>
            <a:ext cx="454750" cy="433318"/>
          </a:xfrm>
          <a:prstGeom prst="rect">
            <a:avLst/>
          </a:prstGeom>
        </p:spPr>
      </p:pic>
      <p:pic>
        <p:nvPicPr>
          <p:cNvPr id="70" name="Grafik 69">
            <a:extLst>
              <a:ext uri="{FF2B5EF4-FFF2-40B4-BE49-F238E27FC236}">
                <a16:creationId xmlns:a16="http://schemas.microsoft.com/office/drawing/2014/main" id="{C5A19FC2-A208-442D-AB2B-F8C95DFD9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10" y="5967055"/>
            <a:ext cx="454750" cy="433318"/>
          </a:xfrm>
          <a:prstGeom prst="rect">
            <a:avLst/>
          </a:prstGeom>
        </p:spPr>
      </p:pic>
      <p:pic>
        <p:nvPicPr>
          <p:cNvPr id="73" name="Grafik 72">
            <a:extLst>
              <a:ext uri="{FF2B5EF4-FFF2-40B4-BE49-F238E27FC236}">
                <a16:creationId xmlns:a16="http://schemas.microsoft.com/office/drawing/2014/main" id="{1F43B5E8-2A67-452C-BE43-64CF2A1EB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38" y="5962346"/>
            <a:ext cx="454750" cy="433318"/>
          </a:xfrm>
          <a:prstGeom prst="rect">
            <a:avLst/>
          </a:prstGeom>
        </p:spPr>
      </p:pic>
      <p:pic>
        <p:nvPicPr>
          <p:cNvPr id="74" name="Grafik 73">
            <a:extLst>
              <a:ext uri="{FF2B5EF4-FFF2-40B4-BE49-F238E27FC236}">
                <a16:creationId xmlns:a16="http://schemas.microsoft.com/office/drawing/2014/main" id="{A595ED21-F193-4174-8107-F02889FEC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772" y="5958922"/>
            <a:ext cx="454750" cy="433318"/>
          </a:xfrm>
          <a:prstGeom prst="rect">
            <a:avLst/>
          </a:prstGeom>
        </p:spPr>
      </p:pic>
      <p:pic>
        <p:nvPicPr>
          <p:cNvPr id="75" name="Grafik 74">
            <a:extLst>
              <a:ext uri="{FF2B5EF4-FFF2-40B4-BE49-F238E27FC236}">
                <a16:creationId xmlns:a16="http://schemas.microsoft.com/office/drawing/2014/main" id="{E0AE9678-B422-4101-B0CF-BC16D0E8C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706" y="5958922"/>
            <a:ext cx="454750" cy="433318"/>
          </a:xfrm>
          <a:prstGeom prst="rect">
            <a:avLst/>
          </a:prstGeom>
        </p:spPr>
      </p:pic>
      <p:pic>
        <p:nvPicPr>
          <p:cNvPr id="76" name="Grafik 75">
            <a:extLst>
              <a:ext uri="{FF2B5EF4-FFF2-40B4-BE49-F238E27FC236}">
                <a16:creationId xmlns:a16="http://schemas.microsoft.com/office/drawing/2014/main" id="{B9F6011D-8817-4B30-A366-5E78F0509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18" y="5962346"/>
            <a:ext cx="454750" cy="433318"/>
          </a:xfrm>
          <a:prstGeom prst="rect">
            <a:avLst/>
          </a:prstGeom>
        </p:spPr>
      </p:pic>
      <p:pic>
        <p:nvPicPr>
          <p:cNvPr id="77" name="Grafik 76">
            <a:extLst>
              <a:ext uri="{FF2B5EF4-FFF2-40B4-BE49-F238E27FC236}">
                <a16:creationId xmlns:a16="http://schemas.microsoft.com/office/drawing/2014/main" id="{136CBA77-C37C-40A3-B1E6-0B580490A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652" y="5958922"/>
            <a:ext cx="454750" cy="4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3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Space Jump 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Jump</dc:title>
  <dc:creator>Richard P</dc:creator>
  <cp:lastModifiedBy>Richard P</cp:lastModifiedBy>
  <cp:revision>3</cp:revision>
  <dcterms:created xsi:type="dcterms:W3CDTF">2024-05-01T19:52:10Z</dcterms:created>
  <dcterms:modified xsi:type="dcterms:W3CDTF">2024-05-01T20:07:23Z</dcterms:modified>
</cp:coreProperties>
</file>