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97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832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9132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3085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0939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5462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604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0144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6736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782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6/4/2024</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603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796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852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350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50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9503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689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6/4/2024</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20688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n w="0"/>
                <a:solidFill>
                  <a:schemeClr val="accent1"/>
                </a:solidFill>
                <a:effectLst>
                  <a:outerShdw blurRad="38100" dist="25400" dir="5400000" algn="ctr" rotWithShape="0">
                    <a:srgbClr val="6E747A">
                      <a:alpha val="43000"/>
                    </a:srgbClr>
                  </a:outerShdw>
                </a:effectLst>
              </a:rPr>
              <a:t>Leveraging AWS Services</a:t>
            </a:r>
            <a:endParaRPr dirty="0"/>
          </a:p>
        </p:txBody>
      </p:sp>
      <p:sp>
        <p:nvSpPr>
          <p:cNvPr id="3" name="Subtitle 2"/>
          <p:cNvSpPr>
            <a:spLocks noGrp="1"/>
          </p:cNvSpPr>
          <p:nvPr>
            <p:ph type="subTitle" idx="1"/>
          </p:nvPr>
        </p:nvSpPr>
        <p:spPr/>
        <p:txBody>
          <a:bodyPr/>
          <a:lstStyle/>
          <a:p>
            <a:r>
              <a:rPr lang="en-US" dirty="0"/>
              <a:t>Enhancing IT Infrastructure and Software Development</a:t>
            </a:r>
            <a:endParaRPr dirty="0"/>
          </a:p>
        </p:txBody>
      </p:sp>
      <p:pic>
        <p:nvPicPr>
          <p:cNvPr id="6" name="Picture 5">
            <a:extLst>
              <a:ext uri="{FF2B5EF4-FFF2-40B4-BE49-F238E27FC236}">
                <a16:creationId xmlns:a16="http://schemas.microsoft.com/office/drawing/2014/main" id="{C7E572D8-8C3D-1BE7-257A-B54E96EFCE56}"/>
              </a:ext>
            </a:extLst>
          </p:cNvPr>
          <p:cNvPicPr>
            <a:picLocks noChangeAspect="1"/>
          </p:cNvPicPr>
          <p:nvPr/>
        </p:nvPicPr>
        <p:blipFill>
          <a:blip r:embed="rId2"/>
          <a:stretch>
            <a:fillRect/>
          </a:stretch>
        </p:blipFill>
        <p:spPr>
          <a:xfrm rot="871701">
            <a:off x="7356524" y="3045830"/>
            <a:ext cx="1277234" cy="766340"/>
          </a:xfrm>
          <a:prstGeom prst="rect">
            <a:avLst/>
          </a:prstGeom>
        </p:spPr>
      </p:pic>
      <p:sp>
        <p:nvSpPr>
          <p:cNvPr id="4" name="TextBox 3">
            <a:extLst>
              <a:ext uri="{FF2B5EF4-FFF2-40B4-BE49-F238E27FC236}">
                <a16:creationId xmlns:a16="http://schemas.microsoft.com/office/drawing/2014/main" id="{5308F13B-9BE5-CB1D-2254-66607C613BDB}"/>
              </a:ext>
            </a:extLst>
          </p:cNvPr>
          <p:cNvSpPr txBox="1"/>
          <p:nvPr/>
        </p:nvSpPr>
        <p:spPr>
          <a:xfrm>
            <a:off x="7390614" y="6033155"/>
            <a:ext cx="1592744" cy="646331"/>
          </a:xfrm>
          <a:prstGeom prst="rect">
            <a:avLst/>
          </a:prstGeom>
          <a:noFill/>
        </p:spPr>
        <p:txBody>
          <a:bodyPr wrap="none" rtlCol="0">
            <a:spAutoFit/>
          </a:bodyPr>
          <a:lstStyle/>
          <a:p>
            <a:r>
              <a:rPr lang="en-US" dirty="0"/>
              <a:t>Vishwas Malik</a:t>
            </a:r>
          </a:p>
          <a:p>
            <a:r>
              <a:rPr lang="en-US" dirty="0"/>
              <a:t>04.06.2024</a:t>
            </a:r>
            <a:endParaRPr lang="en-IN" dirty="0"/>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Elastic Compute Cloud (Amazon EC2)</a:t>
            </a:r>
          </a:p>
        </p:txBody>
      </p:sp>
      <p:sp>
        <p:nvSpPr>
          <p:cNvPr id="3" name="Content Placeholder 2"/>
          <p:cNvSpPr>
            <a:spLocks noGrp="1"/>
          </p:cNvSpPr>
          <p:nvPr>
            <p:ph idx="1"/>
          </p:nvPr>
        </p:nvSpPr>
        <p:spPr>
          <a:xfrm>
            <a:off x="693656" y="4298623"/>
            <a:ext cx="6046509" cy="3769208"/>
          </a:xfrm>
        </p:spPr>
        <p:txBody>
          <a:bodyPr/>
          <a:lstStyle/>
          <a:p>
            <a:r>
              <a:rPr dirty="0"/>
              <a:t>Example: Netflix uses Amazon EC2 to handle massive scaling for its streaming services.</a:t>
            </a:r>
          </a:p>
        </p:txBody>
      </p:sp>
      <p:sp>
        <p:nvSpPr>
          <p:cNvPr id="4" name="TextBox 3"/>
          <p:cNvSpPr txBox="1"/>
          <p:nvPr/>
        </p:nvSpPr>
        <p:spPr>
          <a:xfrm>
            <a:off x="433632" y="2178035"/>
            <a:ext cx="7843101" cy="2031325"/>
          </a:xfrm>
          <a:prstGeom prst="rect">
            <a:avLst/>
          </a:prstGeom>
          <a:noFill/>
        </p:spPr>
        <p:txBody>
          <a:bodyPr wrap="square">
            <a:spAutoFit/>
          </a:bodyPr>
          <a:lstStyle/>
          <a:p>
            <a:endParaRPr dirty="0"/>
          </a:p>
          <a:p>
            <a:pPr>
              <a:defRPr sz="1800"/>
            </a:pPr>
            <a:r>
              <a:rPr dirty="0"/>
              <a:t>Description: Provides resizable compute capacity in the cloud.</a:t>
            </a:r>
          </a:p>
          <a:p>
            <a:pPr>
              <a:defRPr sz="1800"/>
            </a:pPr>
            <a:r>
              <a:rPr dirty="0"/>
              <a:t>Use Cases: Hosting web applications, running backend servers, batch processing.</a:t>
            </a:r>
          </a:p>
          <a:p>
            <a:pPr>
              <a:defRPr sz="1800"/>
            </a:pPr>
            <a:r>
              <a:rPr dirty="0"/>
              <a:t>Benefits: Flexibility, scalability, pay-as-you-go pricing model.</a:t>
            </a:r>
          </a:p>
          <a:p>
            <a:pPr>
              <a:defRPr sz="1800"/>
            </a:pPr>
            <a:r>
              <a:rPr dirty="0"/>
              <a:t>Challenges: Managing instances, optimizing costs, ensuring security configurations.</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Simple Storage Service (Amazon S3)</a:t>
            </a:r>
          </a:p>
        </p:txBody>
      </p:sp>
      <p:sp>
        <p:nvSpPr>
          <p:cNvPr id="3" name="Content Placeholder 2"/>
          <p:cNvSpPr>
            <a:spLocks noGrp="1"/>
          </p:cNvSpPr>
          <p:nvPr>
            <p:ph idx="1"/>
          </p:nvPr>
        </p:nvSpPr>
        <p:spPr>
          <a:xfrm>
            <a:off x="1063265" y="4685122"/>
            <a:ext cx="7017470" cy="1307628"/>
          </a:xfrm>
        </p:spPr>
        <p:txBody>
          <a:bodyPr/>
          <a:lstStyle/>
          <a:p>
            <a:r>
              <a:rPr dirty="0"/>
              <a:t>Example: Airbnb stores backup data and user-uploaded images on Amazon S3.</a:t>
            </a:r>
          </a:p>
        </p:txBody>
      </p:sp>
      <p:sp>
        <p:nvSpPr>
          <p:cNvPr id="4" name="TextBox 3"/>
          <p:cNvSpPr txBox="1"/>
          <p:nvPr/>
        </p:nvSpPr>
        <p:spPr>
          <a:xfrm>
            <a:off x="942681" y="2361270"/>
            <a:ext cx="6896534" cy="1754326"/>
          </a:xfrm>
          <a:prstGeom prst="rect">
            <a:avLst/>
          </a:prstGeom>
          <a:noFill/>
        </p:spPr>
        <p:txBody>
          <a:bodyPr wrap="square">
            <a:spAutoFit/>
          </a:bodyPr>
          <a:lstStyle/>
          <a:p>
            <a:endParaRPr dirty="0"/>
          </a:p>
          <a:p>
            <a:pPr>
              <a:defRPr sz="1800"/>
            </a:pPr>
            <a:r>
              <a:rPr dirty="0"/>
              <a:t>Description: Scalable object storage service with high durability and availability.</a:t>
            </a:r>
          </a:p>
          <a:p>
            <a:pPr>
              <a:defRPr sz="1800"/>
            </a:pPr>
            <a:r>
              <a:rPr dirty="0"/>
              <a:t>Use Cases: Backup and restore, content storage, data archiving.</a:t>
            </a:r>
          </a:p>
          <a:p>
            <a:pPr>
              <a:defRPr sz="1800"/>
            </a:pPr>
            <a:r>
              <a:rPr dirty="0"/>
              <a:t>Benefits: Durability, scalability, security, cost-effective.</a:t>
            </a:r>
          </a:p>
          <a:p>
            <a:pPr>
              <a:defRPr sz="1800"/>
            </a:pPr>
            <a:r>
              <a:rPr dirty="0"/>
              <a:t>Challenges: Data management, costs, performance.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Relational Database Service (Amazon RDS)</a:t>
            </a:r>
          </a:p>
        </p:txBody>
      </p:sp>
      <p:sp>
        <p:nvSpPr>
          <p:cNvPr id="3" name="Content Placeholder 2"/>
          <p:cNvSpPr>
            <a:spLocks noGrp="1"/>
          </p:cNvSpPr>
          <p:nvPr>
            <p:ph idx="1"/>
          </p:nvPr>
        </p:nvSpPr>
        <p:spPr>
          <a:xfrm>
            <a:off x="1221557" y="4869119"/>
            <a:ext cx="7204042" cy="2205016"/>
          </a:xfrm>
        </p:spPr>
        <p:txBody>
          <a:bodyPr/>
          <a:lstStyle/>
          <a:p>
            <a:r>
              <a:rPr dirty="0"/>
              <a:t>Example: Expedia uses Amazon RDS to manage their travel booking database.</a:t>
            </a:r>
          </a:p>
        </p:txBody>
      </p:sp>
      <p:sp>
        <p:nvSpPr>
          <p:cNvPr id="4" name="TextBox 3"/>
          <p:cNvSpPr txBox="1"/>
          <p:nvPr/>
        </p:nvSpPr>
        <p:spPr>
          <a:xfrm>
            <a:off x="884155" y="2353524"/>
            <a:ext cx="7541444" cy="2031325"/>
          </a:xfrm>
          <a:prstGeom prst="rect">
            <a:avLst/>
          </a:prstGeom>
          <a:noFill/>
        </p:spPr>
        <p:txBody>
          <a:bodyPr wrap="square">
            <a:spAutoFit/>
          </a:bodyPr>
          <a:lstStyle/>
          <a:p>
            <a:endParaRPr dirty="0"/>
          </a:p>
          <a:p>
            <a:pPr>
              <a:defRPr sz="1800"/>
            </a:pPr>
            <a:r>
              <a:rPr dirty="0"/>
              <a:t>Description: Managed relational database service supporting multiple database engines.</a:t>
            </a:r>
          </a:p>
          <a:p>
            <a:pPr>
              <a:defRPr sz="1800"/>
            </a:pPr>
            <a:r>
              <a:rPr dirty="0"/>
              <a:t>Use Cases: Web and mobile applications, e-commerce platforms, data warehousing.</a:t>
            </a:r>
          </a:p>
          <a:p>
            <a:pPr>
              <a:defRPr sz="1800"/>
            </a:pPr>
            <a:r>
              <a:rPr dirty="0"/>
              <a:t>Benefits: Managed service, high availability, performance, security.</a:t>
            </a:r>
          </a:p>
          <a:p>
            <a:pPr>
              <a:defRPr sz="1800"/>
            </a:pPr>
            <a:r>
              <a:rPr dirty="0"/>
              <a:t>Challenges: Cost management, customization, vendor lock-in.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Lambda</a:t>
            </a:r>
          </a:p>
        </p:txBody>
      </p:sp>
      <p:sp>
        <p:nvSpPr>
          <p:cNvPr id="3" name="Content Placeholder 2"/>
          <p:cNvSpPr>
            <a:spLocks noGrp="1"/>
          </p:cNvSpPr>
          <p:nvPr>
            <p:ph idx="1"/>
          </p:nvPr>
        </p:nvSpPr>
        <p:spPr>
          <a:xfrm>
            <a:off x="995313" y="4788815"/>
            <a:ext cx="6734666" cy="1392469"/>
          </a:xfrm>
        </p:spPr>
        <p:txBody>
          <a:bodyPr/>
          <a:lstStyle/>
          <a:p>
            <a:r>
              <a:rPr dirty="0"/>
              <a:t>Example: Coca-Cola uses AWS Lambda to process data from vending machines in real-time.</a:t>
            </a:r>
          </a:p>
        </p:txBody>
      </p:sp>
      <p:sp>
        <p:nvSpPr>
          <p:cNvPr id="4" name="TextBox 3"/>
          <p:cNvSpPr txBox="1"/>
          <p:nvPr/>
        </p:nvSpPr>
        <p:spPr>
          <a:xfrm>
            <a:off x="810694" y="2052224"/>
            <a:ext cx="7522611" cy="2308324"/>
          </a:xfrm>
          <a:prstGeom prst="rect">
            <a:avLst/>
          </a:prstGeom>
          <a:noFill/>
        </p:spPr>
        <p:txBody>
          <a:bodyPr wrap="square">
            <a:spAutoFit/>
          </a:bodyPr>
          <a:lstStyle/>
          <a:p>
            <a:endParaRPr dirty="0"/>
          </a:p>
          <a:p>
            <a:pPr>
              <a:defRPr sz="1800"/>
            </a:pPr>
            <a:r>
              <a:rPr dirty="0"/>
              <a:t>Description: Serverless computing service that runs code in response to events.</a:t>
            </a:r>
          </a:p>
          <a:p>
            <a:pPr>
              <a:defRPr sz="1800"/>
            </a:pPr>
            <a:r>
              <a:rPr dirty="0"/>
              <a:t>Use Cases: Real-time file processing, data transformation, backend for mobile/web apps.</a:t>
            </a:r>
          </a:p>
          <a:p>
            <a:pPr>
              <a:defRPr sz="1800"/>
            </a:pPr>
            <a:r>
              <a:rPr dirty="0"/>
              <a:t>Benefits: No server management, scalability, cost-effective, integration.</a:t>
            </a:r>
          </a:p>
          <a:p>
            <a:pPr>
              <a:defRPr sz="1800"/>
            </a:pPr>
            <a:r>
              <a:rPr dirty="0"/>
              <a:t>Challenges: Cold start latency, execution limits, complexity.</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CloudFront</a:t>
            </a:r>
          </a:p>
        </p:txBody>
      </p:sp>
      <p:sp>
        <p:nvSpPr>
          <p:cNvPr id="3" name="Content Placeholder 2"/>
          <p:cNvSpPr>
            <a:spLocks noGrp="1"/>
          </p:cNvSpPr>
          <p:nvPr>
            <p:ph idx="1"/>
          </p:nvPr>
        </p:nvSpPr>
        <p:spPr>
          <a:xfrm>
            <a:off x="1253765" y="4681757"/>
            <a:ext cx="5987915" cy="836288"/>
          </a:xfrm>
        </p:spPr>
        <p:txBody>
          <a:bodyPr>
            <a:normAutofit fontScale="92500" lnSpcReduction="20000"/>
          </a:bodyPr>
          <a:lstStyle/>
          <a:p>
            <a:r>
              <a:rPr dirty="0"/>
              <a:t>Example: Twitch uses Amazon CloudFront to deliver live video streams to a global audience.</a:t>
            </a:r>
          </a:p>
        </p:txBody>
      </p:sp>
      <p:sp>
        <p:nvSpPr>
          <p:cNvPr id="4" name="TextBox 3"/>
          <p:cNvSpPr txBox="1"/>
          <p:nvPr/>
        </p:nvSpPr>
        <p:spPr>
          <a:xfrm>
            <a:off x="999241" y="2524854"/>
            <a:ext cx="7145518" cy="1477328"/>
          </a:xfrm>
          <a:prstGeom prst="rect">
            <a:avLst/>
          </a:prstGeom>
          <a:noFill/>
        </p:spPr>
        <p:txBody>
          <a:bodyPr wrap="square">
            <a:spAutoFit/>
          </a:bodyPr>
          <a:lstStyle/>
          <a:p>
            <a:endParaRPr dirty="0"/>
          </a:p>
          <a:p>
            <a:pPr>
              <a:defRPr sz="1800"/>
            </a:pPr>
            <a:r>
              <a:rPr dirty="0"/>
              <a:t>Description: Content delivery network (CDN) service.</a:t>
            </a:r>
          </a:p>
          <a:p>
            <a:pPr>
              <a:defRPr sz="1800"/>
            </a:pPr>
            <a:r>
              <a:rPr dirty="0"/>
              <a:t>Use Cases: Content distribution, video streaming, API acceleration.</a:t>
            </a:r>
          </a:p>
          <a:p>
            <a:pPr>
              <a:defRPr sz="1800"/>
            </a:pPr>
            <a:r>
              <a:rPr dirty="0"/>
              <a:t>Benefits: Global reach, performance, security, cost-effective.</a:t>
            </a:r>
          </a:p>
          <a:p>
            <a:pPr>
              <a:defRPr sz="1800"/>
            </a:pPr>
            <a:r>
              <a:rPr dirty="0"/>
              <a:t>Challenges: Configuration, invalidation costs, debugging.</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Elastic Kubernetes Service (Amazon EKS)</a:t>
            </a:r>
          </a:p>
        </p:txBody>
      </p:sp>
      <p:sp>
        <p:nvSpPr>
          <p:cNvPr id="3" name="Content Placeholder 2"/>
          <p:cNvSpPr>
            <a:spLocks noGrp="1"/>
          </p:cNvSpPr>
          <p:nvPr>
            <p:ph idx="1"/>
          </p:nvPr>
        </p:nvSpPr>
        <p:spPr>
          <a:xfrm>
            <a:off x="1084080" y="4449897"/>
            <a:ext cx="7202080" cy="1080939"/>
          </a:xfrm>
        </p:spPr>
        <p:txBody>
          <a:bodyPr/>
          <a:lstStyle/>
          <a:p>
            <a:r>
              <a:rPr dirty="0"/>
              <a:t>Example: Snap Inc. uses Amazon EKS to run their Kubernetes-based microservices infrastructure.</a:t>
            </a:r>
          </a:p>
        </p:txBody>
      </p:sp>
      <p:sp>
        <p:nvSpPr>
          <p:cNvPr id="4" name="TextBox 3"/>
          <p:cNvSpPr txBox="1"/>
          <p:nvPr/>
        </p:nvSpPr>
        <p:spPr>
          <a:xfrm>
            <a:off x="659876" y="2105205"/>
            <a:ext cx="7202079" cy="1754326"/>
          </a:xfrm>
          <a:prstGeom prst="rect">
            <a:avLst/>
          </a:prstGeom>
          <a:noFill/>
        </p:spPr>
        <p:txBody>
          <a:bodyPr wrap="square">
            <a:spAutoFit/>
          </a:bodyPr>
          <a:lstStyle/>
          <a:p>
            <a:endParaRPr dirty="0"/>
          </a:p>
          <a:p>
            <a:pPr>
              <a:defRPr sz="1800"/>
            </a:pPr>
            <a:r>
              <a:rPr dirty="0"/>
              <a:t>Description: Managed Kubernetes service.</a:t>
            </a:r>
          </a:p>
          <a:p>
            <a:pPr>
              <a:defRPr sz="1800"/>
            </a:pPr>
            <a:r>
              <a:rPr dirty="0"/>
              <a:t>Use Cases: Containerized application deployment, microservices architecture.</a:t>
            </a:r>
          </a:p>
          <a:p>
            <a:pPr>
              <a:defRPr sz="1800"/>
            </a:pPr>
            <a:r>
              <a:rPr dirty="0"/>
              <a:t>Benefits: Managed service, scalability, integration, security.</a:t>
            </a:r>
          </a:p>
          <a:p>
            <a:pPr>
              <a:defRPr sz="1800"/>
            </a:pPr>
            <a:r>
              <a:rPr dirty="0"/>
              <a:t>Challenges: Complexity, cost, management overhead.</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4" name="TextBox 3"/>
          <p:cNvSpPr txBox="1"/>
          <p:nvPr/>
        </p:nvSpPr>
        <p:spPr>
          <a:xfrm>
            <a:off x="648727" y="2992510"/>
            <a:ext cx="7846546" cy="2031325"/>
          </a:xfrm>
          <a:prstGeom prst="rect">
            <a:avLst/>
          </a:prstGeom>
          <a:noFill/>
        </p:spPr>
        <p:txBody>
          <a:bodyPr wrap="square" anchor="ctr">
            <a:spAutoFit/>
          </a:bodyPr>
          <a:lstStyle/>
          <a:p>
            <a:endParaRPr dirty="0"/>
          </a:p>
          <a:p>
            <a:pPr>
              <a:defRPr sz="1800" b="1"/>
            </a:pPr>
            <a:r>
              <a:rPr dirty="0"/>
              <a:t>AWS offers a wide range of services that can be tailored to meet the needs of different IT infrastructure and software development scenarios. By leveraging these services, organizations can enhance scalability, security, and cost-efficiency. The practical examples and case studies illustrate how these services are being successfully applied in real-world scenarios.</a:t>
            </a:r>
          </a:p>
        </p:txBody>
      </p:sp>
    </p:spTree>
  </p:cSld>
  <p:clrMapOvr>
    <a:masterClrMapping/>
  </p:clrMapOvr>
  <p:transition spd="slow">
    <p:push dir="u"/>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TotalTime>
  <Words>461</Words>
  <Application>Microsoft Office PowerPoint</Application>
  <PresentationFormat>On-screen Show (4:3)</PresentationFormat>
  <Paragraphs>49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Leveraging AWS Services</vt:lpstr>
      <vt:lpstr>Amazon Elastic Compute Cloud (Amazon EC2)</vt:lpstr>
      <vt:lpstr>Amazon Simple Storage Service (Amazon S3)</vt:lpstr>
      <vt:lpstr>Amazon Relational Database Service (Amazon RDS)</vt:lpstr>
      <vt:lpstr>AWS Lambda</vt:lpstr>
      <vt:lpstr>Amazon CloudFront</vt:lpstr>
      <vt:lpstr>Amazon Elastic Kubernetes Service (Amazon EKS)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Services Overview</dc:title>
  <dc:subject/>
  <dc:creator/>
  <cp:keywords/>
  <dc:description>generated using python-pptx</dc:description>
  <cp:lastModifiedBy>Vishwas Malik</cp:lastModifiedBy>
  <cp:revision>6</cp:revision>
  <dcterms:created xsi:type="dcterms:W3CDTF">2013-01-27T09:14:16Z</dcterms:created>
  <dcterms:modified xsi:type="dcterms:W3CDTF">2024-06-04T09:21:36Z</dcterms:modified>
  <cp:category/>
</cp:coreProperties>
</file>