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6/13/2024</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5661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9640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9940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071779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9323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9163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6/13/2024</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4001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2114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2937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6/13/2024</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7767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940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573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82705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260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6769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1875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022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6/13/2024</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111759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LeetCode Problem-Solving Strategies and Tips</a:t>
            </a:r>
          </a:p>
        </p:txBody>
      </p:sp>
      <p:sp>
        <p:nvSpPr>
          <p:cNvPr id="3" name="Subtitle 2"/>
          <p:cNvSpPr>
            <a:spLocks noGrp="1"/>
          </p:cNvSpPr>
          <p:nvPr>
            <p:ph type="subTitle" idx="1"/>
          </p:nvPr>
        </p:nvSpPr>
        <p:spPr/>
        <p:txBody>
          <a:bodyPr/>
          <a:lstStyle/>
          <a:p>
            <a:r>
              <a:t>Effective Approaches and Learning Outcomes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Problem-Solving Strategies</a:t>
            </a:r>
          </a:p>
        </p:txBody>
      </p:sp>
      <p:sp>
        <p:nvSpPr>
          <p:cNvPr id="4" name="TextBox 3"/>
          <p:cNvSpPr txBox="1"/>
          <p:nvPr/>
        </p:nvSpPr>
        <p:spPr>
          <a:xfrm>
            <a:off x="914400" y="1371600"/>
            <a:ext cx="7772400" cy="4572000"/>
          </a:xfrm>
          <a:prstGeom prst="rect">
            <a:avLst/>
          </a:prstGeom>
          <a:noFill/>
        </p:spPr>
        <p:txBody>
          <a:bodyPr wrap="none">
            <a:spAutoFit/>
          </a:bodyPr>
          <a:lstStyle/>
          <a:p>
            <a:endParaRPr/>
          </a:p>
          <a:p>
            <a:r>
              <a:t>1. Understand the Problem</a:t>
            </a:r>
            <a:br/>
            <a:r>
              <a:t>   - Read the problem statement carefully</a:t>
            </a:r>
            <a:br/>
            <a:r>
              <a:t>   - Identify input and output requirements</a:t>
            </a:r>
            <a:br/>
            <a:r>
              <a:t>2. Plan Your Approach</a:t>
            </a:r>
            <a:br/>
            <a:r>
              <a:t>   - Break down the problem</a:t>
            </a:r>
            <a:br/>
            <a:r>
              <a:t>   - Choose appropriate data structures and algorithms</a:t>
            </a:r>
            <a:br/>
            <a:r>
              <a:t>3. Write Pseudocode</a:t>
            </a:r>
            <a:br/>
            <a:r>
              <a:t>   - Outline your logic</a:t>
            </a:r>
            <a:br/>
            <a:r>
              <a:t>   - Identify edge cases</a:t>
            </a:r>
            <a:br/>
            <a:r>
              <a:t>4. Implement the Solution</a:t>
            </a:r>
            <a:br/>
            <a:r>
              <a:t>   - Code your solution in steps</a:t>
            </a:r>
            <a:br/>
            <a:r>
              <a:t>   - Test frequently</a:t>
            </a:r>
            <a:br/>
            <a:r>
              <a:t>5. Optimize and Refactor</a:t>
            </a:r>
            <a:br/>
            <a:r>
              <a:t>   - Analyze time and space complexity</a:t>
            </a:r>
            <a:br/>
            <a:r>
              <a:t>   - Refactor for readability and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Tips for Effective Practice</a:t>
            </a:r>
          </a:p>
        </p:txBody>
      </p:sp>
      <p:sp>
        <p:nvSpPr>
          <p:cNvPr id="4" name="TextBox 3"/>
          <p:cNvSpPr txBox="1"/>
          <p:nvPr/>
        </p:nvSpPr>
        <p:spPr>
          <a:xfrm>
            <a:off x="914400" y="1443871"/>
            <a:ext cx="7772400" cy="4572000"/>
          </a:xfrm>
          <a:prstGeom prst="rect">
            <a:avLst/>
          </a:prstGeom>
          <a:noFill/>
        </p:spPr>
        <p:txBody>
          <a:bodyPr wrap="none">
            <a:spAutoFit/>
          </a:bodyPr>
          <a:lstStyle/>
          <a:p>
            <a:endParaRPr dirty="0"/>
          </a:p>
          <a:p>
            <a:r>
              <a:rPr dirty="0"/>
              <a:t>1. Start with Easy Problems</a:t>
            </a:r>
            <a:br>
              <a:rPr dirty="0"/>
            </a:br>
            <a:r>
              <a:rPr dirty="0"/>
              <a:t>   - Build confidence and foundational skills</a:t>
            </a:r>
            <a:br>
              <a:rPr dirty="0"/>
            </a:br>
            <a:r>
              <a:rPr dirty="0"/>
              <a:t>2. Gradually Move to Harder Problems</a:t>
            </a:r>
            <a:br>
              <a:rPr dirty="0"/>
            </a:br>
            <a:r>
              <a:rPr dirty="0"/>
              <a:t>   - Challenge yourself and improve problem-solving skills</a:t>
            </a:r>
            <a:br>
              <a:rPr dirty="0"/>
            </a:br>
            <a:r>
              <a:rPr dirty="0"/>
              <a:t>3. Practice Regularly</a:t>
            </a:r>
            <a:br>
              <a:rPr dirty="0"/>
            </a:br>
            <a:r>
              <a:rPr dirty="0"/>
              <a:t>   - Consistency is key to improvement</a:t>
            </a:r>
            <a:br>
              <a:rPr dirty="0"/>
            </a:br>
            <a:r>
              <a:rPr dirty="0"/>
              <a:t>4. Review Solutions</a:t>
            </a:r>
            <a:br>
              <a:rPr dirty="0"/>
            </a:br>
            <a:r>
              <a:rPr dirty="0"/>
              <a:t>   - Learn from others' code</a:t>
            </a:r>
            <a:br>
              <a:rPr dirty="0"/>
            </a:br>
            <a:r>
              <a:rPr dirty="0"/>
              <a:t>   - Understand different approaches</a:t>
            </a:r>
            <a:br>
              <a:rPr dirty="0"/>
            </a:br>
            <a:r>
              <a:rPr dirty="0"/>
              <a:t>5. Keep Track of Your Progress</a:t>
            </a:r>
            <a:br>
              <a:rPr dirty="0"/>
            </a:br>
            <a:r>
              <a:rPr dirty="0"/>
              <a:t>   - Use notes or a spreadsheet</a:t>
            </a:r>
            <a:br>
              <a:rPr dirty="0"/>
            </a:br>
            <a:r>
              <a:rPr dirty="0"/>
              <a:t>   - Reflect on your growth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Common Pitfalls to Avoid</a:t>
            </a:r>
          </a:p>
        </p:txBody>
      </p:sp>
      <p:sp>
        <p:nvSpPr>
          <p:cNvPr id="4" name="TextBox 3"/>
          <p:cNvSpPr txBox="1"/>
          <p:nvPr/>
        </p:nvSpPr>
        <p:spPr>
          <a:xfrm>
            <a:off x="914400" y="1371600"/>
            <a:ext cx="7772400" cy="4572000"/>
          </a:xfrm>
          <a:prstGeom prst="rect">
            <a:avLst/>
          </a:prstGeom>
          <a:noFill/>
        </p:spPr>
        <p:txBody>
          <a:bodyPr wrap="none">
            <a:spAutoFit/>
          </a:bodyPr>
          <a:lstStyle/>
          <a:p>
            <a:endParaRPr/>
          </a:p>
          <a:p>
            <a:r>
              <a:t>1. Not Understanding the Problem Fully</a:t>
            </a:r>
            <a:br/>
            <a:r>
              <a:t>   - Take time to grasp all details</a:t>
            </a:r>
            <a:br/>
            <a:r>
              <a:t>2. Skipping Pseudocode</a:t>
            </a:r>
            <a:br/>
            <a:r>
              <a:t>   - Helps in organizing thoughts and logic</a:t>
            </a:r>
            <a:br/>
            <a:r>
              <a:t>3. Ignoring Edge Cases</a:t>
            </a:r>
            <a:br/>
            <a:r>
              <a:t>   - Consider all possible scenarios</a:t>
            </a:r>
            <a:br/>
            <a:r>
              <a:t>4. Overlooking Time and Space Complexity</a:t>
            </a:r>
            <a:br/>
            <a:r>
              <a:t>   - Aim for efficient solutions</a:t>
            </a:r>
            <a:br/>
            <a:r>
              <a:t>5. Giving Up Too Soon</a:t>
            </a:r>
            <a:br/>
            <a:r>
              <a:t>   - Persistence is crucial for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Learning Outcomes</a:t>
            </a:r>
          </a:p>
        </p:txBody>
      </p:sp>
      <p:sp>
        <p:nvSpPr>
          <p:cNvPr id="4" name="TextBox 3"/>
          <p:cNvSpPr txBox="1"/>
          <p:nvPr/>
        </p:nvSpPr>
        <p:spPr>
          <a:xfrm>
            <a:off x="914400" y="1371600"/>
            <a:ext cx="7772400" cy="4572000"/>
          </a:xfrm>
          <a:prstGeom prst="rect">
            <a:avLst/>
          </a:prstGeom>
          <a:noFill/>
        </p:spPr>
        <p:txBody>
          <a:bodyPr wrap="none">
            <a:spAutoFit/>
          </a:bodyPr>
          <a:lstStyle/>
          <a:p>
            <a:endParaRPr/>
          </a:p>
          <a:p>
            <a:r>
              <a:t>1. Improved Problem-Solving Skills</a:t>
            </a:r>
            <a:br/>
            <a:r>
              <a:t>   - Enhanced logical thinking and coding skills</a:t>
            </a:r>
            <a:br/>
            <a:r>
              <a:t>2. Better Understanding of Data Structures and Algorithms</a:t>
            </a:r>
            <a:br/>
            <a:r>
              <a:t>   - Practical application of theoretical concepts</a:t>
            </a:r>
            <a:br/>
            <a:r>
              <a:t>3. Increased Confidence in Coding Interviews</a:t>
            </a:r>
            <a:br/>
            <a:r>
              <a:t>   - Familiarity with common interview questions</a:t>
            </a:r>
            <a:br/>
            <a:r>
              <a:t>4. Efficient Coding Practices</a:t>
            </a:r>
            <a:br/>
            <a:r>
              <a:t>   - Writing clean, optimized, and well-structured code</a:t>
            </a:r>
            <a:br/>
            <a:r>
              <a:t>5. Analytical Thinking</a:t>
            </a:r>
            <a:br/>
            <a:r>
              <a:t>   - Ability to break down complex problems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Additional Resources</a:t>
            </a:r>
          </a:p>
        </p:txBody>
      </p:sp>
      <p:sp>
        <p:nvSpPr>
          <p:cNvPr id="4" name="TextBox 3"/>
          <p:cNvSpPr txBox="1"/>
          <p:nvPr/>
        </p:nvSpPr>
        <p:spPr>
          <a:xfrm>
            <a:off x="914400" y="1371600"/>
            <a:ext cx="7772400" cy="4572000"/>
          </a:xfrm>
          <a:prstGeom prst="rect">
            <a:avLst/>
          </a:prstGeom>
          <a:noFill/>
        </p:spPr>
        <p:txBody>
          <a:bodyPr wrap="none">
            <a:spAutoFit/>
          </a:bodyPr>
          <a:lstStyle/>
          <a:p>
            <a:endParaRPr dirty="0"/>
          </a:p>
          <a:p>
            <a:r>
              <a:rPr dirty="0"/>
              <a:t>1. </a:t>
            </a:r>
            <a:r>
              <a:rPr dirty="0" err="1"/>
              <a:t>LeetCode</a:t>
            </a:r>
            <a:r>
              <a:rPr dirty="0"/>
              <a:t> Discuss</a:t>
            </a:r>
            <a:br>
              <a:rPr dirty="0"/>
            </a:br>
            <a:r>
              <a:rPr dirty="0"/>
              <a:t>   - Community solutions and discussions</a:t>
            </a:r>
            <a:br>
              <a:rPr dirty="0"/>
            </a:br>
            <a:r>
              <a:rPr dirty="0"/>
              <a:t>2. Online Courses</a:t>
            </a:r>
            <a:br>
              <a:rPr dirty="0"/>
            </a:br>
            <a:r>
              <a:rPr dirty="0"/>
              <a:t>   - Platforms like Coursera, Udemy, and edX</a:t>
            </a:r>
            <a:br>
              <a:rPr dirty="0"/>
            </a:br>
            <a:r>
              <a:rPr dirty="0"/>
              <a:t>3. Books</a:t>
            </a:r>
            <a:br>
              <a:rPr dirty="0"/>
            </a:br>
            <a:r>
              <a:rPr dirty="0"/>
              <a:t>   - 'Cracking the Coding Interview' by Gayle </a:t>
            </a:r>
            <a:r>
              <a:rPr dirty="0" err="1"/>
              <a:t>Laakmann</a:t>
            </a:r>
            <a:r>
              <a:rPr dirty="0"/>
              <a:t> McDowell</a:t>
            </a:r>
            <a:br>
              <a:rPr dirty="0"/>
            </a:br>
            <a:r>
              <a:rPr dirty="0"/>
              <a:t>   - 'Elements of Programming Interviews' by Adnan Aziz</a:t>
            </a:r>
            <a:br>
              <a:rPr dirty="0"/>
            </a:br>
            <a:r>
              <a:rPr dirty="0"/>
              <a:t>4. Coding Practice Sites</a:t>
            </a:r>
            <a:br>
              <a:rPr dirty="0"/>
            </a:br>
            <a:r>
              <a:rPr dirty="0"/>
              <a:t>   - </a:t>
            </a:r>
            <a:r>
              <a:rPr dirty="0" err="1"/>
              <a:t>HackerRank</a:t>
            </a:r>
            <a:r>
              <a:rPr dirty="0"/>
              <a:t>, </a:t>
            </a:r>
            <a:r>
              <a:rPr dirty="0" err="1"/>
              <a:t>CodeSignal</a:t>
            </a:r>
            <a:r>
              <a:rPr dirty="0"/>
              <a:t>, and </a:t>
            </a:r>
            <a:r>
              <a:rPr dirty="0" err="1"/>
              <a:t>Codewars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4" name="TextBox 3"/>
          <p:cNvSpPr txBox="1"/>
          <p:nvPr/>
        </p:nvSpPr>
        <p:spPr>
          <a:xfrm>
            <a:off x="1234912" y="1852367"/>
            <a:ext cx="5889523" cy="1754326"/>
          </a:xfrm>
          <a:prstGeom prst="rect">
            <a:avLst/>
          </a:prstGeom>
          <a:noFill/>
        </p:spPr>
        <p:txBody>
          <a:bodyPr wrap="square">
            <a:spAutoFit/>
          </a:bodyPr>
          <a:lstStyle/>
          <a:p>
            <a:endParaRPr dirty="0"/>
          </a:p>
          <a:p>
            <a:r>
              <a:rPr dirty="0"/>
              <a:t>Practicing on </a:t>
            </a:r>
            <a:r>
              <a:rPr dirty="0" err="1"/>
              <a:t>LeetCode</a:t>
            </a:r>
            <a:r>
              <a:rPr dirty="0"/>
              <a:t> helps in honing problem-solving skills, understanding data structures and algorithms, and preparing for coding interviews. Consistency, reviewing solutions, and learning from mistakes are key to success. Utilize additional resources to supplement your learning and stay motivated.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TotalTime>
  <Words>479</Words>
  <Application>Microsoft Office PowerPoint</Application>
  <PresentationFormat>On-screen Show (4:3)</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LeetCode Problem-Solving Strategies and Tips</vt:lpstr>
      <vt:lpstr>Problem-Solving Strategies</vt:lpstr>
      <vt:lpstr>Tips for Effective Practice</vt:lpstr>
      <vt:lpstr>Common Pitfalls to Avoid</vt:lpstr>
      <vt:lpstr>Learning Outcomes</vt:lpstr>
      <vt:lpstr>Additional Resources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LeetCode Problem-Solving Strategies and Tips</dc:title>
  <dc:subject/>
  <dc:creator/>
  <cp:keywords/>
  <dc:description>generated using python-pptx</dc:description>
  <cp:lastModifiedBy>Vishwas Malik</cp:lastModifiedBy>
  <cp:revision>2</cp:revision>
  <dcterms:created xsi:type="dcterms:W3CDTF">2013-01-27T09:14:16Z</dcterms:created>
  <dcterms:modified xsi:type="dcterms:W3CDTF">2024-06-13T12:23:39Z</dcterms:modified>
  <cp:category/>
</cp:coreProperties>
</file>