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3"/>
    <p:sldId id="320" r:id="rId4"/>
    <p:sldId id="352" r:id="rId5"/>
    <p:sldId id="384" r:id="rId6"/>
    <p:sldId id="276" r:id="rId7"/>
    <p:sldId id="260" r:id="rId8"/>
    <p:sldId id="277" r:id="rId9"/>
    <p:sldId id="278" r:id="rId10"/>
    <p:sldId id="279" r:id="rId11"/>
    <p:sldId id="285" r:id="rId12"/>
    <p:sldId id="291" r:id="rId13"/>
    <p:sldId id="297" r:id="rId14"/>
    <p:sldId id="280" r:id="rId15"/>
    <p:sldId id="290" r:id="rId16"/>
    <p:sldId id="292" r:id="rId17"/>
    <p:sldId id="298" r:id="rId18"/>
    <p:sldId id="281" r:id="rId19"/>
    <p:sldId id="286" r:id="rId20"/>
    <p:sldId id="293" r:id="rId21"/>
    <p:sldId id="299" r:id="rId22"/>
    <p:sldId id="282" r:id="rId23"/>
    <p:sldId id="287" r:id="rId24"/>
    <p:sldId id="294" r:id="rId25"/>
    <p:sldId id="300" r:id="rId26"/>
    <p:sldId id="283" r:id="rId27"/>
    <p:sldId id="288" r:id="rId28"/>
    <p:sldId id="415" r:id="rId29"/>
    <p:sldId id="301" r:id="rId30"/>
    <p:sldId id="284" r:id="rId31"/>
    <p:sldId id="289" r:id="rId32"/>
    <p:sldId id="416" r:id="rId33"/>
    <p:sldId id="302" r:id="rId34"/>
    <p:sldId id="267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jpeg"/><Relationship Id="rId1" Type="http://schemas.openxmlformats.org/officeDocument/2006/relationships/hyperlink" Target="mailto:Malikmshahmeerrashid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22680"/>
            <a:ext cx="7640320" cy="238760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AICP I</a:t>
            </a:r>
            <a:r>
              <a:rPr lang="en-US" altLang="en-US">
                <a:ea typeface="+mj-lt"/>
                <a:cs typeface="+mj-lt"/>
              </a:rPr>
              <a:t>NTERNSHIP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765" y="3510915"/>
            <a:ext cx="9500235" cy="897890"/>
          </a:xfrm>
        </p:spPr>
        <p:txBody>
          <a:bodyPr/>
          <a:p>
            <a:pPr algn="ctr"/>
            <a:r>
              <a:rPr lang="en-US" altLang="en-US" sz="4000" b="1">
                <a:ea typeface="+mj-lt"/>
                <a:cs typeface="+mj-lt"/>
                <a:sym typeface="+mn-ea"/>
              </a:rPr>
              <a:t>WEEK#3:</a:t>
            </a:r>
            <a:endParaRPr lang="en-US" altLang="en-US" b="1">
              <a:ea typeface="+mj-lt"/>
              <a:cs typeface="+mj-lt"/>
              <a:sym typeface="+mn-ea"/>
            </a:endParaRPr>
          </a:p>
          <a:p>
            <a:pPr algn="ctr"/>
            <a:r>
              <a:rPr lang="en-US" altLang="en-US" b="1">
                <a:ea typeface="+mj-lt"/>
                <a:cs typeface="+mj-lt"/>
                <a:sym typeface="+mn-ea"/>
              </a:rPr>
              <a:t> TASK(</a:t>
            </a:r>
            <a:r>
              <a:rPr lang="" altLang="en-US" b="1">
                <a:ea typeface="+mj-lt"/>
                <a:cs typeface="+mj-lt"/>
                <a:sym typeface="+mn-ea"/>
              </a:rPr>
              <a:t>D</a:t>
            </a:r>
            <a:r>
              <a:rPr lang="en-US" altLang="en-US" b="1">
                <a:ea typeface="+mj-lt"/>
                <a:cs typeface="+mj-lt"/>
                <a:sym typeface="+mn-ea"/>
              </a:rPr>
              <a:t>ata visualizations)</a:t>
            </a:r>
            <a:endParaRPr lang="en-US" altLang="en-US" b="1"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2101850"/>
            <a:ext cx="987742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21082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0490"/>
            <a:ext cx="4114800" cy="36512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213485"/>
            <a:ext cx="9779000" cy="51435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Define the x-axis values in the list `x_values`.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Define two sets of y-axis values in lists `y_values1` and `y_values2`.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Use `plt.plot(x_values, y_values1, label='Line1-width-3', color='blue', linewidth=3)` to plot the first line with specified attributes: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Label it as "Line1-width-3" for the legend.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Set the line color to blue.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Set the line width to 3.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Use `plt.plot(x_values, y_values2, label='Line2-width-5', color='red', linewidth=5)` to plot the second line with specified attributes: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Label it as "Line2-width-5" for the legend.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Set the line color to red.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  - Set the line width to 5.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Add a legend to the plot using `plt.legend()` to differentiate between the lines.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Set the label for the x-axis using `plt.xlabel('X Axis')`.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Set the label for the y-axis using `plt.ylabel('Y Axis')`.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Set the title of the plot using `plt.title('Two or more lines with different widths and colors with suitable legends')`.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Enable grid lines on the plot using `plt.grid(True)`.</a:t>
            </a:r>
            <a:endParaRPr lang="en-US" sz="1200" dirty="0"/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200" dirty="0"/>
              <a:t>- Display the plot using `plt.show()`.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013529" y="1315716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4620" y="93980"/>
            <a:ext cx="11922125" cy="1325880"/>
          </a:xfrm>
        </p:spPr>
        <p:txBody>
          <a:bodyPr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45" y="1986915"/>
            <a:ext cx="5989955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2569210"/>
            <a:ext cx="12070715" cy="1186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3756025"/>
            <a:ext cx="3346450" cy="2715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497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995" y="2053590"/>
            <a:ext cx="11045190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4699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0765" y="934085"/>
            <a:ext cx="9779000" cy="542226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ea typeface="+mn-lt"/>
                <a:cs typeface="+mn-lt"/>
              </a:rPr>
              <a:t>- Define the x-axis values in the list `x`.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Define two sets of y-axis values in lists `y1` and `y2`.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Use `plt.plot(x, y1, marker='o', label='Line 1')` to plot the first line with circular markers: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  - Specify markers as circles with `marker='o'`.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  - Label it as "Line 1" for the legend.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Use `plt.plot(x, y2, marker='s', label='Line 2')` to plot the second line with square markers: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  - Specify markers as squares with `marker='s'`.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  - Label it as "Line 2" for the legend.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Add a legend to the plot using `plt.legend()` to differentiate between the lines.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Set the label for the x-axis using `plt.xlabel('X-axis')`.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Set the label for the y-axis using `plt.ylabel('Y-axis')`.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Set the title of the plot using `plt.title('Plot with Line Markers')`.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Enable grid lines on the plot using `plt.grid(True)`.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- Display the plot using `plt.show()`.</a:t>
            </a:r>
            <a:endParaRPr lang="en-US" sz="16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370580" y="1302385"/>
            <a:ext cx="4663440" cy="4260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4620" y="96520"/>
            <a:ext cx="11922125" cy="132588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1851660"/>
            <a:ext cx="470471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2445385"/>
            <a:ext cx="1057211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2266315"/>
            <a:ext cx="11944985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720215"/>
            <a:ext cx="9779000" cy="4114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Define a list `languages` containing the names of programming languages.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Define a list `popularity` containing the popularity scores of corresponding programming languages.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Use `plt.barh(languages, popularity, color='green')` to create a horizontal bar chart: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  - `languages` is used as the y-axis values.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  - `popularity` is used as the width of the bars.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  - Set the color of the bars to green.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Set the label for the x-axis using `plt.xlabel('Popularity')`.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Set the label for the y-axis using `plt.ylabel('Languages')`.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Set the title of the plot using `plt.title('Popularity of Programming Languages')`.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enorite"/>
              </a:rPr>
              <a:t>- Display the plot using `plt.show()`.</a:t>
            </a:r>
            <a:endParaRPr lang="en-US" sz="1600" dirty="0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014730"/>
            <a:ext cx="10296525" cy="344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4462145"/>
            <a:ext cx="5107940" cy="16370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92075"/>
            <a:ext cx="11620500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3344273" y="141767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340" y="1940560"/>
            <a:ext cx="6789420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355850"/>
            <a:ext cx="10419080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6665" y="2054225"/>
            <a:ext cx="9678670" cy="31724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304290"/>
            <a:ext cx="9779000" cy="496697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Import the pandas library as `pd`.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Create a dictionary `data` containing data for columns 'a' to 'e'.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Create a list `index` containing index values.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`pd.DataFrame(data, index=index)` to create a DataFrame `df` with the given data and index.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`df.plot(kind='bar')` to create a bar plot from the DataFrame: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Each column in the DataFrame will be represented as a set of bars.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label for the x-axis using `plt.xlabel('Index')`.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label for the y-axis using `plt.ylabel('Values')`.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title of the plot using `plt.title('Bar Plot from DataFrame')`.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Add a legend to the plot using `plt.legend(title='Columns')` to specify the titles of the legend.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Display the plot using `plt.show()`.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98425"/>
            <a:ext cx="11672570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969714" y="1241421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6675" y="2364825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85" y="1633855"/>
            <a:ext cx="5771515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2406650"/>
            <a:ext cx="10654665" cy="36379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" y="2167890"/>
            <a:ext cx="11576050" cy="25228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765" y="1304290"/>
            <a:ext cx="9779000" cy="496697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Import the pandas library as `pd`.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`pd.read_excel('data.xlsx')` to read data from an Excel file into a DataFrame `df`.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Select the top 5 countries with the most gold medals using `df.nlargest(5, 'Gold Medal')`.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figure size for the pie chart using `plt.figure(figsize=(8, 8))`.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`plt.pie()` to create a pie chart: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Pass the gold medal counts as the data to be plotted.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Set country names as labels using `labels=top_countries['Country']`.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Use `autopct='%1.1f%%'` to display percentages with one decimal place.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Set the starting angle of the pie chart to 140 degrees using `startangle=140`.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title of the plot using `plt.title('Gold Medal Achievements of Top 5 Countries in 2016 Summer Olympics')`.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aspect ratio of the plot to be equal using `plt.axis('equal')` to ensure a circular shape.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Display the plot using `plt.show()`.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" y="45720"/>
            <a:ext cx="1192085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256734" y="1282696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5" y="1805305"/>
            <a:ext cx="4988560" cy="40519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2350135"/>
            <a:ext cx="1032764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1319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967105"/>
            <a:ext cx="10425430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" y="2133600"/>
            <a:ext cx="1175385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22" y="-135255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74460"/>
            <a:ext cx="4114800" cy="365125"/>
          </a:xfrm>
        </p:spPr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5240" y="768985"/>
            <a:ext cx="9779000" cy="57048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Define three lists: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`math_marks` containing marks for Mathematics.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`science_marks` containing marks for Science.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`marks_range` containing the range of marks.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`plt.scatter(marks_range, math_marks, label='Math Marks', color='red')` to create a scatter plot for Mathematics marks: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Plot Mathematics marks against the marks range.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Use `plt.scatter(marks_range, science_marks, label='Science Marks', color='blue')` to create a scatter plot for Science marks: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  - Plot Science marks against the marks range.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title of the plot using `plt.title('Mathematics vs Science Marks')`.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label for the x-axis using `plt.xlabel('Marks Range')`.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Set the label for the y-axis using `plt.ylabel('Marks')`.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Add a legend to the plot using `plt.legend()` to differentiate between Mathematics and Science marks.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Enable grid lines on the plot using `plt.grid(True)`.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 new roman"/>
              </a:rPr>
              <a:t>- Display the plot using `plt.show()`.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13665"/>
            <a:ext cx="11619865" cy="1325880"/>
          </a:xfrm>
        </p:spPr>
        <p:txBody>
          <a:bodyPr/>
          <a:lstStyle/>
          <a:p>
            <a:pPr algn="ctr"/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84799" y="2968918"/>
            <a:ext cx="4581525" cy="314325"/>
          </a:xfrm>
        </p:spPr>
      </p:pic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3126559" y="1337397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RUNTIME SCREEN</a:t>
            </a:r>
            <a:endParaRPr lang="en-US" sz="2800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1333500" y="2354030"/>
            <a:ext cx="4663440" cy="318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5" y="1859915"/>
            <a:ext cx="5380355" cy="3338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Summary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5260" y="2378710"/>
            <a:ext cx="11856085" cy="3436620"/>
          </a:xfrm>
        </p:spPr>
        <p:txBody>
          <a:bodyPr vert="horz" lIns="91440" tIns="45720" rIns="91440" bIns="45720" rtlCol="0" anchor="t"/>
          <a:lstStyle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Draw a line using given axis values, label the x and y axes, and add a title to the plot.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Plot two or more lines on a graph with legends, different widths, and colors.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Plot two or more lines and set markers on the lines.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Display a horizontal bar chart showing the popularity of different programming languages.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Create a bar plot from a DataFrame containing sample data.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Create a pie chart showing the gold medal achievements of the top five countries in the 2016 Summer Olympics, using data from a CSV file.</a:t>
            </a:r>
            <a:endParaRPr lang="en-US" sz="1600" dirty="0"/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1600" dirty="0"/>
              <a:t>Draw a scatter plot comparing the marks of Mathematics and Science subjects for 10 students.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altLang="en-US"/>
              <a:t>THANK YOU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936180" y="3849804"/>
            <a:ext cx="5783966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Malik M Shahmeer Rashid</a:t>
            </a:r>
            <a:endParaRPr lang="en-US" dirty="0"/>
          </a:p>
          <a:p>
            <a:r>
              <a:rPr lang="en-US" altLang="en-US" sz="2400" dirty="0">
                <a:hlinkClick r:id="rId1"/>
              </a:rPr>
              <a:t>m</a:t>
            </a:r>
            <a:r>
              <a:rPr lang="en-US" sz="2400" dirty="0">
                <a:hlinkClick r:id="rId1"/>
              </a:rPr>
              <a:t>alikmshahmeerrashid@gmail.com</a:t>
            </a:r>
            <a:r>
              <a:rPr lang="en-US" sz="2400" dirty="0"/>
              <a:t> </a:t>
            </a:r>
            <a:endParaRPr lang="en-US" sz="2400" dirty="0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erson in a suit and tie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250" r="1" b="23751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1319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44532" y="-311150"/>
            <a:ext cx="9779183" cy="1325563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967105"/>
            <a:ext cx="10380345" cy="5389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2718435"/>
            <a:ext cx="11027410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AICP WEEK</a:t>
            </a:r>
            <a:r>
              <a:rPr lang="en-US" alt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TASK1</a:t>
            </a:r>
            <a:endParaRPr lang="en-US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785" y="2526030"/>
            <a:ext cx="11445875" cy="2112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" y="381000"/>
            <a:ext cx="10949397" cy="1339170"/>
          </a:xfrm>
        </p:spPr>
        <p:txBody>
          <a:bodyPr/>
          <a:lstStyle/>
          <a:p>
            <a:pPr algn="ctr"/>
            <a:r>
              <a:rPr lang="en-US" dirty="0"/>
              <a:t>HOW THE CODE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411520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Initialize lists `x_values` and `y_values` with data points for the x and y axes respectively.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Use `plt.plot(x_values, y_values)` to create a line plot with the specified data points.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Set the label for the x-axis using `plt.xlabel('X Axis')`.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Set the label for the y-axis using `plt.ylabel('Y Axis')`.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Set the title of the plot using `plt.title('Line Graph Example')`.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  <a:p>
            <a:pPr marL="171450" indent="-171450" algn="just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 new roman"/>
              </a:rPr>
              <a:t>Use `plt.show()` to display the plot.</a:t>
            </a:r>
            <a:endParaRPr lang="en-US" sz="1600" dirty="0">
              <a:solidFill>
                <a:schemeClr val="tx1"/>
              </a:solidFill>
              <a:latin typeface="Time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" y="133350"/>
            <a:ext cx="11922125" cy="132588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                                       </a:t>
            </a:r>
            <a:br>
              <a:rPr lang="en-US" dirty="0"/>
            </a:br>
            <a:r>
              <a:rPr lang="en-US" dirty="0"/>
              <a:t>WHAT THE COMPUTER SHOW 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AICP WEEK</a:t>
            </a:r>
            <a:r>
              <a:rPr lang="en-US" altLang="en-US" b="1" dirty="0"/>
              <a:t>3</a:t>
            </a:r>
            <a:r>
              <a:rPr lang="en-US" b="1" dirty="0"/>
              <a:t> TASK1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dirty="0" smtClean="0"/>
            </a:fld>
            <a:endParaRPr lang="en-US" b="1" dirty="0"/>
          </a:p>
        </p:txBody>
      </p:sp>
      <p:sp>
        <p:nvSpPr>
          <p:cNvPr id="9" name="Content Placeholder 7"/>
          <p:cNvSpPr txBox="1"/>
          <p:nvPr/>
        </p:nvSpPr>
        <p:spPr>
          <a:xfrm>
            <a:off x="2722880" y="1459230"/>
            <a:ext cx="4663440" cy="523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dirty="0"/>
              <a:t>RUNTIME SCREEN</a:t>
            </a:r>
            <a:endParaRPr lang="en-US" alt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2078355"/>
            <a:ext cx="5324475" cy="3557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QUESTION#2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AICP WEEK</a:t>
            </a:r>
            <a:r>
              <a:rPr lang="en-US" altLang="en-US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TASK1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b="1" smtClean="0"/>
            </a:fld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2744470"/>
            <a:ext cx="10511790" cy="2964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7381</Words>
  <Application>WPS Presentation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SimSun</vt:lpstr>
      <vt:lpstr>Wingdings</vt:lpstr>
      <vt:lpstr>Tenorite</vt:lpstr>
      <vt:lpstr>Time new roman</vt:lpstr>
      <vt:lpstr>Tenorite</vt:lpstr>
      <vt:lpstr>Arial</vt:lpstr>
      <vt:lpstr>Gubbi</vt:lpstr>
      <vt:lpstr>DejaVu Sans</vt:lpstr>
      <vt:lpstr>微软雅黑</vt:lpstr>
      <vt:lpstr>Droid Sans Fallback</vt:lpstr>
      <vt:lpstr>Arial Unicode MS</vt:lpstr>
      <vt:lpstr>Calibri</vt:lpstr>
      <vt:lpstr>Office Theme</vt:lpstr>
      <vt:lpstr>AICP INTERNSHIP</vt:lpstr>
      <vt:lpstr>Agenda</vt:lpstr>
      <vt:lpstr>Agenda</vt:lpstr>
      <vt:lpstr>Agenda</vt:lpstr>
      <vt:lpstr>QUESTION#1</vt:lpstr>
      <vt:lpstr> SOURCE CODE</vt:lpstr>
      <vt:lpstr>HOW THE CODE WORKS</vt:lpstr>
      <vt:lpstr>                                              WHAT THE COMPUTER SHOW US</vt:lpstr>
      <vt:lpstr>QUESTION#2</vt:lpstr>
      <vt:lpstr> SOURCE CODE</vt:lpstr>
      <vt:lpstr>HOW THE CODE WORKS</vt:lpstr>
      <vt:lpstr>                                              WHAT THE COMPUTER SHOW US</vt:lpstr>
      <vt:lpstr>QUESTION#3</vt:lpstr>
      <vt:lpstr> SOURCE CODE</vt:lpstr>
      <vt:lpstr>HOW THE CODE WORKS</vt:lpstr>
      <vt:lpstr>                                              WHAT THE COMPUTER SHOW US</vt:lpstr>
      <vt:lpstr>QUESTION#4</vt:lpstr>
      <vt:lpstr> SOURCE CODE</vt:lpstr>
      <vt:lpstr>HOW THE CODE WORKS</vt:lpstr>
      <vt:lpstr>WHAT THE COMPUTER SHOW US</vt:lpstr>
      <vt:lpstr>QUESTION#5</vt:lpstr>
      <vt:lpstr> SOURCE CODE</vt:lpstr>
      <vt:lpstr>HOW THE CODE WORKS</vt:lpstr>
      <vt:lpstr>WHAT THE COMPUTER SHOW US</vt:lpstr>
      <vt:lpstr>QUESTION#6</vt:lpstr>
      <vt:lpstr> SOURCE CODE</vt:lpstr>
      <vt:lpstr>HOW THE CODE WORKS</vt:lpstr>
      <vt:lpstr>WHAT THE COMPUTER SHOW US</vt:lpstr>
      <vt:lpstr>QUESTION#7</vt:lpstr>
      <vt:lpstr> SOURCE CODE</vt:lpstr>
      <vt:lpstr>HOW THE CODE WORKS</vt:lpstr>
      <vt:lpstr>WHAT THE COMPUTER SHOW US</vt:lpstr>
      <vt:lpstr>Summary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malik-m-shahmeer-rashid</cp:lastModifiedBy>
  <cp:revision>324</cp:revision>
  <dcterms:created xsi:type="dcterms:W3CDTF">2024-02-16T09:45:04Z</dcterms:created>
  <dcterms:modified xsi:type="dcterms:W3CDTF">2024-02-16T09:45:04Z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KSOProductBuildVer">
    <vt:lpwstr>1033-10.1.0.6757</vt:lpwstr>
  </property>
</Properties>
</file>