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1684" y="4458348"/>
            <a:ext cx="882463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261804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1804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570113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7"/>
                </a:moveTo>
                <a:lnTo>
                  <a:pt x="0" y="1540897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6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0" y="1160590"/>
                </a:lnTo>
                <a:lnTo>
                  <a:pt x="107345" y="1117647"/>
                </a:lnTo>
                <a:lnTo>
                  <a:pt x="124629" y="1075245"/>
                </a:lnTo>
                <a:lnTo>
                  <a:pt x="142975" y="1033402"/>
                </a:lnTo>
                <a:lnTo>
                  <a:pt x="162365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39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7" y="366826"/>
                </a:lnTo>
                <a:lnTo>
                  <a:pt x="707058" y="339678"/>
                </a:lnTo>
                <a:lnTo>
                  <a:pt x="743829" y="313440"/>
                </a:lnTo>
                <a:lnTo>
                  <a:pt x="781292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8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6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7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39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3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1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7" y="104861"/>
                </a:lnTo>
                <a:lnTo>
                  <a:pt x="2389671" y="121066"/>
                </a:lnTo>
                <a:lnTo>
                  <a:pt x="2432072" y="138350"/>
                </a:lnTo>
                <a:lnTo>
                  <a:pt x="2473915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5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5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2" y="951459"/>
                </a:lnTo>
                <a:lnTo>
                  <a:pt x="3331232" y="992135"/>
                </a:lnTo>
                <a:lnTo>
                  <a:pt x="3350622" y="1033402"/>
                </a:lnTo>
                <a:lnTo>
                  <a:pt x="3368968" y="1075245"/>
                </a:lnTo>
                <a:lnTo>
                  <a:pt x="3386252" y="1117647"/>
                </a:lnTo>
                <a:lnTo>
                  <a:pt x="3402457" y="1160590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6"/>
                </a:lnTo>
                <a:lnTo>
                  <a:pt x="3476092" y="1428688"/>
                </a:lnTo>
                <a:lnTo>
                  <a:pt x="3484276" y="1474954"/>
                </a:lnTo>
                <a:lnTo>
                  <a:pt x="3493598" y="1540897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1599" y="2105335"/>
            <a:ext cx="1884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7347" y="4765140"/>
            <a:ext cx="14173305" cy="327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61804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CAREER</a:t>
            </a:r>
            <a:r>
              <a:rPr dirty="0" spc="-240"/>
              <a:t> </a:t>
            </a:r>
            <a:r>
              <a:rPr dirty="0" spc="-135"/>
              <a:t>STORY</a:t>
            </a:r>
          </a:p>
        </p:txBody>
      </p:sp>
      <p:sp>
        <p:nvSpPr>
          <p:cNvPr id="3" name="object 3"/>
          <p:cNvSpPr/>
          <p:nvPr/>
        </p:nvSpPr>
        <p:spPr>
          <a:xfrm>
            <a:off x="14875709" y="0"/>
            <a:ext cx="3412490" cy="2383790"/>
          </a:xfrm>
          <a:custGeom>
            <a:avLst/>
            <a:gdLst/>
            <a:ahLst/>
            <a:cxnLst/>
            <a:rect l="l" t="t" r="r" b="b"/>
            <a:pathLst>
              <a:path w="3412490" h="2383790">
                <a:moveTo>
                  <a:pt x="2806957" y="2358191"/>
                </a:moveTo>
                <a:lnTo>
                  <a:pt x="1960224" y="2358191"/>
                </a:lnTo>
                <a:lnTo>
                  <a:pt x="1604268" y="2256591"/>
                </a:lnTo>
                <a:lnTo>
                  <a:pt x="1518838" y="2231191"/>
                </a:lnTo>
                <a:lnTo>
                  <a:pt x="1476706" y="2205791"/>
                </a:lnTo>
                <a:lnTo>
                  <a:pt x="1393652" y="2180391"/>
                </a:lnTo>
                <a:lnTo>
                  <a:pt x="1352748" y="2154991"/>
                </a:lnTo>
                <a:lnTo>
                  <a:pt x="1312271" y="2142291"/>
                </a:lnTo>
                <a:lnTo>
                  <a:pt x="1232634" y="2091491"/>
                </a:lnTo>
                <a:lnTo>
                  <a:pt x="1193492" y="2066091"/>
                </a:lnTo>
                <a:lnTo>
                  <a:pt x="1154812" y="2053391"/>
                </a:lnTo>
                <a:lnTo>
                  <a:pt x="1078877" y="2002591"/>
                </a:lnTo>
                <a:lnTo>
                  <a:pt x="1004900" y="1951791"/>
                </a:lnTo>
                <a:lnTo>
                  <a:pt x="968667" y="1926391"/>
                </a:lnTo>
                <a:lnTo>
                  <a:pt x="932951" y="1900991"/>
                </a:lnTo>
                <a:lnTo>
                  <a:pt x="897760" y="1875591"/>
                </a:lnTo>
                <a:lnTo>
                  <a:pt x="863103" y="1837491"/>
                </a:lnTo>
                <a:lnTo>
                  <a:pt x="828989" y="1812091"/>
                </a:lnTo>
                <a:lnTo>
                  <a:pt x="795426" y="1786691"/>
                </a:lnTo>
                <a:lnTo>
                  <a:pt x="762424" y="1748591"/>
                </a:lnTo>
                <a:lnTo>
                  <a:pt x="729991" y="1723191"/>
                </a:lnTo>
                <a:lnTo>
                  <a:pt x="698137" y="1697791"/>
                </a:lnTo>
                <a:lnTo>
                  <a:pt x="666871" y="1659691"/>
                </a:lnTo>
                <a:lnTo>
                  <a:pt x="636200" y="1621591"/>
                </a:lnTo>
                <a:lnTo>
                  <a:pt x="606135" y="1596191"/>
                </a:lnTo>
                <a:lnTo>
                  <a:pt x="576684" y="1558091"/>
                </a:lnTo>
                <a:lnTo>
                  <a:pt x="547855" y="1532691"/>
                </a:lnTo>
                <a:lnTo>
                  <a:pt x="519659" y="1494591"/>
                </a:lnTo>
                <a:lnTo>
                  <a:pt x="492103" y="1456491"/>
                </a:lnTo>
                <a:lnTo>
                  <a:pt x="465197" y="1418391"/>
                </a:lnTo>
                <a:lnTo>
                  <a:pt x="438949" y="1380291"/>
                </a:lnTo>
                <a:lnTo>
                  <a:pt x="413369" y="1342191"/>
                </a:lnTo>
                <a:lnTo>
                  <a:pt x="388465" y="1316791"/>
                </a:lnTo>
                <a:lnTo>
                  <a:pt x="364247" y="1278691"/>
                </a:lnTo>
                <a:lnTo>
                  <a:pt x="340723" y="1240591"/>
                </a:lnTo>
                <a:lnTo>
                  <a:pt x="317901" y="1202491"/>
                </a:lnTo>
                <a:lnTo>
                  <a:pt x="295792" y="1151691"/>
                </a:lnTo>
                <a:lnTo>
                  <a:pt x="274403" y="1113591"/>
                </a:lnTo>
                <a:lnTo>
                  <a:pt x="253744" y="1075491"/>
                </a:lnTo>
                <a:lnTo>
                  <a:pt x="233824" y="1037391"/>
                </a:lnTo>
                <a:lnTo>
                  <a:pt x="214652" y="999291"/>
                </a:lnTo>
                <a:lnTo>
                  <a:pt x="196236" y="961191"/>
                </a:lnTo>
                <a:lnTo>
                  <a:pt x="178585" y="910391"/>
                </a:lnTo>
                <a:lnTo>
                  <a:pt x="161708" y="872291"/>
                </a:lnTo>
                <a:lnTo>
                  <a:pt x="145615" y="834191"/>
                </a:lnTo>
                <a:lnTo>
                  <a:pt x="130314" y="783391"/>
                </a:lnTo>
                <a:lnTo>
                  <a:pt x="115813" y="745291"/>
                </a:lnTo>
                <a:lnTo>
                  <a:pt x="102123" y="694491"/>
                </a:lnTo>
                <a:lnTo>
                  <a:pt x="89251" y="656391"/>
                </a:lnTo>
                <a:lnTo>
                  <a:pt x="77207" y="605591"/>
                </a:lnTo>
                <a:lnTo>
                  <a:pt x="65999" y="567491"/>
                </a:lnTo>
                <a:lnTo>
                  <a:pt x="55637" y="516691"/>
                </a:lnTo>
                <a:lnTo>
                  <a:pt x="46129" y="478591"/>
                </a:lnTo>
                <a:lnTo>
                  <a:pt x="37485" y="427791"/>
                </a:lnTo>
                <a:lnTo>
                  <a:pt x="29712" y="389691"/>
                </a:lnTo>
                <a:lnTo>
                  <a:pt x="22821" y="338891"/>
                </a:lnTo>
                <a:lnTo>
                  <a:pt x="16820" y="288091"/>
                </a:lnTo>
                <a:lnTo>
                  <a:pt x="11717" y="249991"/>
                </a:lnTo>
                <a:lnTo>
                  <a:pt x="7523" y="199191"/>
                </a:lnTo>
                <a:lnTo>
                  <a:pt x="4245" y="148391"/>
                </a:lnTo>
                <a:lnTo>
                  <a:pt x="1892" y="97591"/>
                </a:lnTo>
                <a:lnTo>
                  <a:pt x="474" y="59491"/>
                </a:lnTo>
                <a:lnTo>
                  <a:pt x="0" y="8691"/>
                </a:lnTo>
                <a:lnTo>
                  <a:pt x="81" y="0"/>
                </a:lnTo>
                <a:lnTo>
                  <a:pt x="3412291" y="0"/>
                </a:lnTo>
                <a:lnTo>
                  <a:pt x="3412291" y="2156322"/>
                </a:lnTo>
                <a:lnTo>
                  <a:pt x="3373530" y="2180391"/>
                </a:lnTo>
                <a:lnTo>
                  <a:pt x="3290476" y="2205791"/>
                </a:lnTo>
                <a:lnTo>
                  <a:pt x="3248344" y="2231191"/>
                </a:lnTo>
                <a:lnTo>
                  <a:pt x="3162914" y="2256591"/>
                </a:lnTo>
                <a:lnTo>
                  <a:pt x="2806957" y="2358191"/>
                </a:lnTo>
                <a:close/>
              </a:path>
              <a:path w="3412490" h="2383790">
                <a:moveTo>
                  <a:pt x="2714765" y="2370891"/>
                </a:moveTo>
                <a:lnTo>
                  <a:pt x="2052416" y="2370891"/>
                </a:lnTo>
                <a:lnTo>
                  <a:pt x="2006173" y="2358191"/>
                </a:lnTo>
                <a:lnTo>
                  <a:pt x="2761008" y="2358191"/>
                </a:lnTo>
                <a:lnTo>
                  <a:pt x="2714765" y="2370891"/>
                </a:lnTo>
                <a:close/>
              </a:path>
              <a:path w="3412490" h="2383790">
                <a:moveTo>
                  <a:pt x="2621434" y="2383591"/>
                </a:moveTo>
                <a:lnTo>
                  <a:pt x="2145748" y="2383591"/>
                </a:lnTo>
                <a:lnTo>
                  <a:pt x="2098944" y="2370891"/>
                </a:lnTo>
                <a:lnTo>
                  <a:pt x="2668237" y="2370891"/>
                </a:lnTo>
                <a:lnTo>
                  <a:pt x="2621434" y="2383591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2207" y="6586205"/>
            <a:ext cx="2303780" cy="10312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74650" marR="5080" indent="-362585">
              <a:lnSpc>
                <a:spcPts val="3600"/>
              </a:lnSpc>
              <a:spcBef>
                <a:spcPts val="820"/>
              </a:spcBef>
            </a:pPr>
            <a:r>
              <a:rPr dirty="0" sz="3600" spc="-10">
                <a:solidFill>
                  <a:srgbClr val="261804"/>
                </a:solidFill>
                <a:latin typeface="Georgia"/>
                <a:cs typeface="Georgia"/>
              </a:rPr>
              <a:t>Malika</a:t>
            </a:r>
            <a:r>
              <a:rPr dirty="0" sz="3600" spc="-14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600" spc="-30">
                <a:solidFill>
                  <a:srgbClr val="261804"/>
                </a:solidFill>
                <a:latin typeface="Georgia"/>
                <a:cs typeface="Georgia"/>
              </a:rPr>
              <a:t>Rao </a:t>
            </a:r>
            <a:r>
              <a:rPr dirty="0" sz="3600" spc="-85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600" spc="-155">
                <a:solidFill>
                  <a:srgbClr val="261804"/>
                </a:solidFill>
                <a:latin typeface="Georgia"/>
                <a:cs typeface="Georgia"/>
              </a:rPr>
              <a:t>19SW34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9"/>
                </a:moveTo>
                <a:lnTo>
                  <a:pt x="0" y="1540899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7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1" y="1160591"/>
                </a:lnTo>
                <a:lnTo>
                  <a:pt x="107346" y="1117647"/>
                </a:lnTo>
                <a:lnTo>
                  <a:pt x="124629" y="1075246"/>
                </a:lnTo>
                <a:lnTo>
                  <a:pt x="142975" y="1033402"/>
                </a:lnTo>
                <a:lnTo>
                  <a:pt x="162366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40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8" y="366826"/>
                </a:lnTo>
                <a:lnTo>
                  <a:pt x="707059" y="339678"/>
                </a:lnTo>
                <a:lnTo>
                  <a:pt x="743829" y="313440"/>
                </a:lnTo>
                <a:lnTo>
                  <a:pt x="781293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9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7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8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40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4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2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8" y="104861"/>
                </a:lnTo>
                <a:lnTo>
                  <a:pt x="2389671" y="121066"/>
                </a:lnTo>
                <a:lnTo>
                  <a:pt x="2432073" y="138350"/>
                </a:lnTo>
                <a:lnTo>
                  <a:pt x="2473916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6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6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3" y="951459"/>
                </a:lnTo>
                <a:lnTo>
                  <a:pt x="3331232" y="992135"/>
                </a:lnTo>
                <a:lnTo>
                  <a:pt x="3350623" y="1033402"/>
                </a:lnTo>
                <a:lnTo>
                  <a:pt x="3368968" y="1075246"/>
                </a:lnTo>
                <a:lnTo>
                  <a:pt x="3386252" y="1117647"/>
                </a:lnTo>
                <a:lnTo>
                  <a:pt x="3402457" y="1160591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7"/>
                </a:lnTo>
                <a:lnTo>
                  <a:pt x="3476093" y="1428688"/>
                </a:lnTo>
                <a:lnTo>
                  <a:pt x="3484276" y="1474954"/>
                </a:lnTo>
                <a:lnTo>
                  <a:pt x="3493598" y="1540899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86615" y="9258300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1611" y="6067369"/>
            <a:ext cx="41046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185" i="1">
                <a:solidFill>
                  <a:srgbClr val="F4E9DA"/>
                </a:solidFill>
                <a:latin typeface="Times New Roman"/>
                <a:cs typeface="Times New Roman"/>
              </a:rPr>
              <a:t>Thank</a:t>
            </a:r>
            <a:r>
              <a:rPr dirty="0" sz="7200" spc="-30" i="1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dirty="0" sz="7200" spc="40" i="1">
                <a:solidFill>
                  <a:srgbClr val="F4E9DA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6892" y="9041453"/>
            <a:ext cx="4140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75">
                <a:solidFill>
                  <a:srgbClr val="F4E9DA"/>
                </a:solidFill>
                <a:latin typeface="Arial MT"/>
                <a:cs typeface="Arial MT"/>
              </a:rPr>
              <a:t>0</a:t>
            </a:r>
            <a:r>
              <a:rPr dirty="0" sz="2800" spc="-135">
                <a:solidFill>
                  <a:srgbClr val="F4E9DA"/>
                </a:solidFill>
                <a:latin typeface="Arial MT"/>
                <a:cs typeface="Arial MT"/>
              </a:rPr>
              <a:t>9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0458" y="7817299"/>
            <a:ext cx="9514205" cy="10312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647950" marR="5080" indent="-2635885">
              <a:lnSpc>
                <a:spcPts val="3600"/>
              </a:lnSpc>
              <a:spcBef>
                <a:spcPts val="820"/>
              </a:spcBef>
            </a:pPr>
            <a:r>
              <a:rPr dirty="0" sz="3600" spc="-60">
                <a:solidFill>
                  <a:srgbClr val="F4E9DA"/>
                </a:solidFill>
                <a:latin typeface="Arial MT"/>
                <a:cs typeface="Arial MT"/>
              </a:rPr>
              <a:t>"</a:t>
            </a:r>
            <a:r>
              <a:rPr dirty="0" sz="3600" spc="-229">
                <a:solidFill>
                  <a:srgbClr val="F4E9DA"/>
                </a:solidFill>
                <a:latin typeface="Arial MT"/>
                <a:cs typeface="Arial MT"/>
              </a:rPr>
              <a:t>P</a:t>
            </a:r>
            <a:r>
              <a:rPr dirty="0" sz="3600" spc="-195">
                <a:solidFill>
                  <a:srgbClr val="F4E9DA"/>
                </a:solidFill>
                <a:latin typeface="Arial MT"/>
                <a:cs typeface="Arial MT"/>
              </a:rPr>
              <a:t>e</a:t>
            </a:r>
            <a:r>
              <a:rPr dirty="0" sz="3600" spc="-30">
                <a:solidFill>
                  <a:srgbClr val="F4E9DA"/>
                </a:solidFill>
                <a:latin typeface="Arial MT"/>
                <a:cs typeface="Arial MT"/>
              </a:rPr>
              <a:t>o</a:t>
            </a:r>
            <a:r>
              <a:rPr dirty="0" sz="3600" spc="100">
                <a:solidFill>
                  <a:srgbClr val="F4E9DA"/>
                </a:solidFill>
                <a:latin typeface="Arial MT"/>
                <a:cs typeface="Arial MT"/>
              </a:rPr>
              <a:t>p</a:t>
            </a:r>
            <a:r>
              <a:rPr dirty="0" sz="3600" spc="225">
                <a:solidFill>
                  <a:srgbClr val="F4E9DA"/>
                </a:solidFill>
                <a:latin typeface="Arial MT"/>
                <a:cs typeface="Arial MT"/>
              </a:rPr>
              <a:t>l</a:t>
            </a:r>
            <a:r>
              <a:rPr dirty="0" sz="3600" spc="-195">
                <a:solidFill>
                  <a:srgbClr val="F4E9DA"/>
                </a:solidFill>
                <a:latin typeface="Arial MT"/>
                <a:cs typeface="Arial MT"/>
              </a:rPr>
              <a:t>e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270">
                <a:solidFill>
                  <a:srgbClr val="F4E9DA"/>
                </a:solidFill>
                <a:latin typeface="Arial MT"/>
                <a:cs typeface="Arial MT"/>
              </a:rPr>
              <a:t>w</a:t>
            </a:r>
            <a:r>
              <a:rPr dirty="0" sz="3600" spc="265">
                <a:solidFill>
                  <a:srgbClr val="F4E9DA"/>
                </a:solidFill>
                <a:latin typeface="Arial MT"/>
                <a:cs typeface="Arial MT"/>
              </a:rPr>
              <a:t>i</a:t>
            </a:r>
            <a:r>
              <a:rPr dirty="0" sz="3600" spc="360">
                <a:solidFill>
                  <a:srgbClr val="F4E9DA"/>
                </a:solidFill>
                <a:latin typeface="Arial MT"/>
                <a:cs typeface="Arial MT"/>
              </a:rPr>
              <a:t>t</a:t>
            </a:r>
            <a:r>
              <a:rPr dirty="0" sz="3600" spc="114">
                <a:solidFill>
                  <a:srgbClr val="F4E9DA"/>
                </a:solidFill>
                <a:latin typeface="Arial MT"/>
                <a:cs typeface="Arial MT"/>
              </a:rPr>
              <a:t>h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-120">
                <a:solidFill>
                  <a:srgbClr val="F4E9DA"/>
                </a:solidFill>
                <a:latin typeface="Arial MT"/>
                <a:cs typeface="Arial MT"/>
              </a:rPr>
              <a:t>g</a:t>
            </a:r>
            <a:r>
              <a:rPr dirty="0" sz="3600" spc="-30">
                <a:solidFill>
                  <a:srgbClr val="F4E9DA"/>
                </a:solidFill>
                <a:latin typeface="Arial MT"/>
                <a:cs typeface="Arial MT"/>
              </a:rPr>
              <a:t>o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a</a:t>
            </a:r>
            <a:r>
              <a:rPr dirty="0" sz="3600" spc="225">
                <a:solidFill>
                  <a:srgbClr val="F4E9DA"/>
                </a:solidFill>
                <a:latin typeface="Arial MT"/>
                <a:cs typeface="Arial MT"/>
              </a:rPr>
              <a:t>l</a:t>
            </a:r>
            <a:r>
              <a:rPr dirty="0" sz="3600" spc="-210">
                <a:solidFill>
                  <a:srgbClr val="F4E9DA"/>
                </a:solidFill>
                <a:latin typeface="Arial MT"/>
                <a:cs typeface="Arial MT"/>
              </a:rPr>
              <a:t>s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-210">
                <a:solidFill>
                  <a:srgbClr val="F4E9DA"/>
                </a:solidFill>
                <a:latin typeface="Arial MT"/>
                <a:cs typeface="Arial MT"/>
              </a:rPr>
              <a:t>s</a:t>
            </a:r>
            <a:r>
              <a:rPr dirty="0" sz="3600" spc="140">
                <a:solidFill>
                  <a:srgbClr val="F4E9DA"/>
                </a:solidFill>
                <a:latin typeface="Arial MT"/>
                <a:cs typeface="Arial MT"/>
              </a:rPr>
              <a:t>u</a:t>
            </a:r>
            <a:r>
              <a:rPr dirty="0" sz="3600" spc="-90">
                <a:solidFill>
                  <a:srgbClr val="F4E9DA"/>
                </a:solidFill>
                <a:latin typeface="Arial MT"/>
                <a:cs typeface="Arial MT"/>
              </a:rPr>
              <a:t>cc</a:t>
            </a:r>
            <a:r>
              <a:rPr dirty="0" sz="3600" spc="-195">
                <a:solidFill>
                  <a:srgbClr val="F4E9DA"/>
                </a:solidFill>
                <a:latin typeface="Arial MT"/>
                <a:cs typeface="Arial MT"/>
              </a:rPr>
              <a:t>ee</a:t>
            </a:r>
            <a:r>
              <a:rPr dirty="0" sz="3600" spc="85">
                <a:solidFill>
                  <a:srgbClr val="F4E9DA"/>
                </a:solidFill>
                <a:latin typeface="Arial MT"/>
                <a:cs typeface="Arial MT"/>
              </a:rPr>
              <a:t>d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15">
                <a:solidFill>
                  <a:srgbClr val="F4E9DA"/>
                </a:solidFill>
                <a:latin typeface="Arial MT"/>
                <a:cs typeface="Arial MT"/>
              </a:rPr>
              <a:t>b</a:t>
            </a:r>
            <a:r>
              <a:rPr dirty="0" sz="3600" spc="-195">
                <a:solidFill>
                  <a:srgbClr val="F4E9DA"/>
                </a:solidFill>
                <a:latin typeface="Arial MT"/>
                <a:cs typeface="Arial MT"/>
              </a:rPr>
              <a:t>e</a:t>
            </a:r>
            <a:r>
              <a:rPr dirty="0" sz="3600" spc="-90">
                <a:solidFill>
                  <a:srgbClr val="F4E9DA"/>
                </a:solidFill>
                <a:latin typeface="Arial MT"/>
                <a:cs typeface="Arial MT"/>
              </a:rPr>
              <a:t>c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a</a:t>
            </a:r>
            <a:r>
              <a:rPr dirty="0" sz="3600" spc="140">
                <a:solidFill>
                  <a:srgbClr val="F4E9DA"/>
                </a:solidFill>
                <a:latin typeface="Arial MT"/>
                <a:cs typeface="Arial MT"/>
              </a:rPr>
              <a:t>u</a:t>
            </a:r>
            <a:r>
              <a:rPr dirty="0" sz="3600" spc="-210">
                <a:solidFill>
                  <a:srgbClr val="F4E9DA"/>
                </a:solidFill>
                <a:latin typeface="Arial MT"/>
                <a:cs typeface="Arial MT"/>
              </a:rPr>
              <a:t>s</a:t>
            </a:r>
            <a:r>
              <a:rPr dirty="0" sz="3600" spc="-195">
                <a:solidFill>
                  <a:srgbClr val="F4E9DA"/>
                </a:solidFill>
                <a:latin typeface="Arial MT"/>
                <a:cs typeface="Arial MT"/>
              </a:rPr>
              <a:t>e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360">
                <a:solidFill>
                  <a:srgbClr val="F4E9DA"/>
                </a:solidFill>
                <a:latin typeface="Arial MT"/>
                <a:cs typeface="Arial MT"/>
              </a:rPr>
              <a:t>t</a:t>
            </a:r>
            <a:r>
              <a:rPr dirty="0" sz="3600" spc="114">
                <a:solidFill>
                  <a:srgbClr val="F4E9DA"/>
                </a:solidFill>
                <a:latin typeface="Arial MT"/>
                <a:cs typeface="Arial MT"/>
              </a:rPr>
              <a:t>h</a:t>
            </a:r>
            <a:r>
              <a:rPr dirty="0" sz="3600" spc="-195">
                <a:solidFill>
                  <a:srgbClr val="F4E9DA"/>
                </a:solidFill>
                <a:latin typeface="Arial MT"/>
                <a:cs typeface="Arial MT"/>
              </a:rPr>
              <a:t>e</a:t>
            </a:r>
            <a:r>
              <a:rPr dirty="0" sz="3600" spc="185">
                <a:solidFill>
                  <a:srgbClr val="F4E9DA"/>
                </a:solidFill>
                <a:latin typeface="Arial MT"/>
                <a:cs typeface="Arial MT"/>
              </a:rPr>
              <a:t>y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240">
                <a:solidFill>
                  <a:srgbClr val="F4E9DA"/>
                </a:solidFill>
                <a:latin typeface="Arial MT"/>
                <a:cs typeface="Arial MT"/>
              </a:rPr>
              <a:t>k</a:t>
            </a:r>
            <a:r>
              <a:rPr dirty="0" sz="3600" spc="150">
                <a:solidFill>
                  <a:srgbClr val="F4E9DA"/>
                </a:solidFill>
                <a:latin typeface="Arial MT"/>
                <a:cs typeface="Arial MT"/>
              </a:rPr>
              <a:t>n</a:t>
            </a:r>
            <a:r>
              <a:rPr dirty="0" sz="3600" spc="-30">
                <a:solidFill>
                  <a:srgbClr val="F4E9DA"/>
                </a:solidFill>
                <a:latin typeface="Arial MT"/>
                <a:cs typeface="Arial MT"/>
              </a:rPr>
              <a:t>o</a:t>
            </a:r>
            <a:r>
              <a:rPr dirty="0" sz="3600" spc="160">
                <a:solidFill>
                  <a:srgbClr val="F4E9DA"/>
                </a:solidFill>
                <a:latin typeface="Arial MT"/>
                <a:cs typeface="Arial MT"/>
              </a:rPr>
              <a:t>w  </a:t>
            </a:r>
            <a:r>
              <a:rPr dirty="0" sz="3600" spc="65">
                <a:solidFill>
                  <a:srgbClr val="F4E9DA"/>
                </a:solidFill>
                <a:latin typeface="Arial MT"/>
                <a:cs typeface="Arial MT"/>
              </a:rPr>
              <a:t>where</a:t>
            </a:r>
            <a:r>
              <a:rPr dirty="0" sz="3600" spc="-204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80">
                <a:solidFill>
                  <a:srgbClr val="F4E9DA"/>
                </a:solidFill>
                <a:latin typeface="Arial MT"/>
                <a:cs typeface="Arial MT"/>
              </a:rPr>
              <a:t>they're</a:t>
            </a:r>
            <a:r>
              <a:rPr dirty="0" sz="3600" spc="-200">
                <a:solidFill>
                  <a:srgbClr val="F4E9DA"/>
                </a:solidFill>
                <a:latin typeface="Arial MT"/>
                <a:cs typeface="Arial MT"/>
              </a:rPr>
              <a:t> </a:t>
            </a:r>
            <a:r>
              <a:rPr dirty="0" sz="3600" spc="15">
                <a:solidFill>
                  <a:srgbClr val="F4E9DA"/>
                </a:solidFill>
                <a:latin typeface="Arial MT"/>
                <a:cs typeface="Arial MT"/>
              </a:rPr>
              <a:t>going"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32255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66723" y="8412638"/>
            <a:ext cx="4221480" cy="1874520"/>
          </a:xfrm>
          <a:custGeom>
            <a:avLst/>
            <a:gdLst/>
            <a:ahLst/>
            <a:cxnLst/>
            <a:rect l="l" t="t" r="r" b="b"/>
            <a:pathLst>
              <a:path w="4221480" h="1874520">
                <a:moveTo>
                  <a:pt x="2301369" y="12700"/>
                </a:moveTo>
                <a:lnTo>
                  <a:pt x="1919850" y="12700"/>
                </a:lnTo>
                <a:lnTo>
                  <a:pt x="1967126" y="0"/>
                </a:lnTo>
                <a:lnTo>
                  <a:pt x="2254094" y="0"/>
                </a:lnTo>
                <a:lnTo>
                  <a:pt x="2301369" y="12700"/>
                </a:lnTo>
                <a:close/>
              </a:path>
              <a:path w="4221480" h="1874520">
                <a:moveTo>
                  <a:pt x="2487407" y="38100"/>
                </a:moveTo>
                <a:lnTo>
                  <a:pt x="1733813" y="38100"/>
                </a:lnTo>
                <a:lnTo>
                  <a:pt x="1826196" y="12700"/>
                </a:lnTo>
                <a:lnTo>
                  <a:pt x="2395023" y="12700"/>
                </a:lnTo>
                <a:lnTo>
                  <a:pt x="2487407" y="38100"/>
                </a:lnTo>
                <a:close/>
              </a:path>
              <a:path w="4221480" h="1874520">
                <a:moveTo>
                  <a:pt x="4221221" y="1874361"/>
                </a:moveTo>
                <a:lnTo>
                  <a:pt x="0" y="1874361"/>
                </a:lnTo>
                <a:lnTo>
                  <a:pt x="4933" y="1841500"/>
                </a:lnTo>
                <a:lnTo>
                  <a:pt x="11656" y="1790700"/>
                </a:lnTo>
                <a:lnTo>
                  <a:pt x="19372" y="1752600"/>
                </a:lnTo>
                <a:lnTo>
                  <a:pt x="28068" y="1701800"/>
                </a:lnTo>
                <a:lnTo>
                  <a:pt x="37734" y="1651000"/>
                </a:lnTo>
                <a:lnTo>
                  <a:pt x="48359" y="1612900"/>
                </a:lnTo>
                <a:lnTo>
                  <a:pt x="59931" y="1562100"/>
                </a:lnTo>
                <a:lnTo>
                  <a:pt x="72439" y="1524000"/>
                </a:lnTo>
                <a:lnTo>
                  <a:pt x="85872" y="1473200"/>
                </a:lnTo>
                <a:lnTo>
                  <a:pt x="100219" y="1435100"/>
                </a:lnTo>
                <a:lnTo>
                  <a:pt x="115467" y="1397000"/>
                </a:lnTo>
                <a:lnTo>
                  <a:pt x="131607" y="1346200"/>
                </a:lnTo>
                <a:lnTo>
                  <a:pt x="148627" y="1308100"/>
                </a:lnTo>
                <a:lnTo>
                  <a:pt x="166515" y="1270000"/>
                </a:lnTo>
                <a:lnTo>
                  <a:pt x="185260" y="1219200"/>
                </a:lnTo>
                <a:lnTo>
                  <a:pt x="204852" y="1181100"/>
                </a:lnTo>
                <a:lnTo>
                  <a:pt x="225278" y="1143000"/>
                </a:lnTo>
                <a:lnTo>
                  <a:pt x="246528" y="1104900"/>
                </a:lnTo>
                <a:lnTo>
                  <a:pt x="268591" y="1066800"/>
                </a:lnTo>
                <a:lnTo>
                  <a:pt x="291454" y="1028700"/>
                </a:lnTo>
                <a:lnTo>
                  <a:pt x="315108" y="990600"/>
                </a:lnTo>
                <a:lnTo>
                  <a:pt x="339540" y="952500"/>
                </a:lnTo>
                <a:lnTo>
                  <a:pt x="364739" y="914400"/>
                </a:lnTo>
                <a:lnTo>
                  <a:pt x="390694" y="876300"/>
                </a:lnTo>
                <a:lnTo>
                  <a:pt x="417395" y="838200"/>
                </a:lnTo>
                <a:lnTo>
                  <a:pt x="444828" y="800100"/>
                </a:lnTo>
                <a:lnTo>
                  <a:pt x="472985" y="774700"/>
                </a:lnTo>
                <a:lnTo>
                  <a:pt x="501852" y="736600"/>
                </a:lnTo>
                <a:lnTo>
                  <a:pt x="531420" y="698500"/>
                </a:lnTo>
                <a:lnTo>
                  <a:pt x="561676" y="673100"/>
                </a:lnTo>
                <a:lnTo>
                  <a:pt x="592609" y="635000"/>
                </a:lnTo>
                <a:lnTo>
                  <a:pt x="624209" y="609600"/>
                </a:lnTo>
                <a:lnTo>
                  <a:pt x="656463" y="571500"/>
                </a:lnTo>
                <a:lnTo>
                  <a:pt x="689362" y="546100"/>
                </a:lnTo>
                <a:lnTo>
                  <a:pt x="722892" y="520700"/>
                </a:lnTo>
                <a:lnTo>
                  <a:pt x="757044" y="482600"/>
                </a:lnTo>
                <a:lnTo>
                  <a:pt x="791806" y="457200"/>
                </a:lnTo>
                <a:lnTo>
                  <a:pt x="827167" y="431800"/>
                </a:lnTo>
                <a:lnTo>
                  <a:pt x="863115" y="406400"/>
                </a:lnTo>
                <a:lnTo>
                  <a:pt x="899639" y="381000"/>
                </a:lnTo>
                <a:lnTo>
                  <a:pt x="936728" y="355600"/>
                </a:lnTo>
                <a:lnTo>
                  <a:pt x="1012556" y="304800"/>
                </a:lnTo>
                <a:lnTo>
                  <a:pt x="1090510" y="254000"/>
                </a:lnTo>
                <a:lnTo>
                  <a:pt x="1130255" y="241300"/>
                </a:lnTo>
                <a:lnTo>
                  <a:pt x="1170498" y="215900"/>
                </a:lnTo>
                <a:lnTo>
                  <a:pt x="1211227" y="203200"/>
                </a:lnTo>
                <a:lnTo>
                  <a:pt x="1252431" y="177800"/>
                </a:lnTo>
                <a:lnTo>
                  <a:pt x="1294099" y="165100"/>
                </a:lnTo>
                <a:lnTo>
                  <a:pt x="1336220" y="139700"/>
                </a:lnTo>
                <a:lnTo>
                  <a:pt x="1688125" y="38100"/>
                </a:lnTo>
                <a:lnTo>
                  <a:pt x="2533094" y="38100"/>
                </a:lnTo>
                <a:lnTo>
                  <a:pt x="2885000" y="139700"/>
                </a:lnTo>
                <a:lnTo>
                  <a:pt x="2927121" y="165100"/>
                </a:lnTo>
                <a:lnTo>
                  <a:pt x="2968789" y="177800"/>
                </a:lnTo>
                <a:lnTo>
                  <a:pt x="3009993" y="203200"/>
                </a:lnTo>
                <a:lnTo>
                  <a:pt x="3050722" y="215900"/>
                </a:lnTo>
                <a:lnTo>
                  <a:pt x="3090965" y="241300"/>
                </a:lnTo>
                <a:lnTo>
                  <a:pt x="3130710" y="254000"/>
                </a:lnTo>
                <a:lnTo>
                  <a:pt x="3208664" y="304800"/>
                </a:lnTo>
                <a:lnTo>
                  <a:pt x="3284492" y="355600"/>
                </a:lnTo>
                <a:lnTo>
                  <a:pt x="3321581" y="381000"/>
                </a:lnTo>
                <a:lnTo>
                  <a:pt x="3358105" y="406400"/>
                </a:lnTo>
                <a:lnTo>
                  <a:pt x="3394053" y="431800"/>
                </a:lnTo>
                <a:lnTo>
                  <a:pt x="3429414" y="457200"/>
                </a:lnTo>
                <a:lnTo>
                  <a:pt x="3464176" y="482600"/>
                </a:lnTo>
                <a:lnTo>
                  <a:pt x="3498328" y="520700"/>
                </a:lnTo>
                <a:lnTo>
                  <a:pt x="3531858" y="546100"/>
                </a:lnTo>
                <a:lnTo>
                  <a:pt x="3564757" y="571500"/>
                </a:lnTo>
                <a:lnTo>
                  <a:pt x="3597011" y="609600"/>
                </a:lnTo>
                <a:lnTo>
                  <a:pt x="3628611" y="635000"/>
                </a:lnTo>
                <a:lnTo>
                  <a:pt x="3659544" y="673100"/>
                </a:lnTo>
                <a:lnTo>
                  <a:pt x="3689800" y="698500"/>
                </a:lnTo>
                <a:lnTo>
                  <a:pt x="3719368" y="736600"/>
                </a:lnTo>
                <a:lnTo>
                  <a:pt x="3748235" y="774700"/>
                </a:lnTo>
                <a:lnTo>
                  <a:pt x="3776392" y="800100"/>
                </a:lnTo>
                <a:lnTo>
                  <a:pt x="3803825" y="838200"/>
                </a:lnTo>
                <a:lnTo>
                  <a:pt x="3830526" y="876300"/>
                </a:lnTo>
                <a:lnTo>
                  <a:pt x="3856481" y="914400"/>
                </a:lnTo>
                <a:lnTo>
                  <a:pt x="3881680" y="952500"/>
                </a:lnTo>
                <a:lnTo>
                  <a:pt x="3906112" y="990600"/>
                </a:lnTo>
                <a:lnTo>
                  <a:pt x="3929766" y="1028700"/>
                </a:lnTo>
                <a:lnTo>
                  <a:pt x="3952629" y="1066800"/>
                </a:lnTo>
                <a:lnTo>
                  <a:pt x="3974692" y="1104900"/>
                </a:lnTo>
                <a:lnTo>
                  <a:pt x="3995942" y="1143000"/>
                </a:lnTo>
                <a:lnTo>
                  <a:pt x="4016368" y="1181100"/>
                </a:lnTo>
                <a:lnTo>
                  <a:pt x="4035960" y="1219200"/>
                </a:lnTo>
                <a:lnTo>
                  <a:pt x="4054705" y="1270000"/>
                </a:lnTo>
                <a:lnTo>
                  <a:pt x="4072593" y="1308100"/>
                </a:lnTo>
                <a:lnTo>
                  <a:pt x="4089613" y="1346200"/>
                </a:lnTo>
                <a:lnTo>
                  <a:pt x="4105753" y="1397000"/>
                </a:lnTo>
                <a:lnTo>
                  <a:pt x="4121001" y="1435100"/>
                </a:lnTo>
                <a:lnTo>
                  <a:pt x="4135348" y="1473200"/>
                </a:lnTo>
                <a:lnTo>
                  <a:pt x="4148781" y="1524000"/>
                </a:lnTo>
                <a:lnTo>
                  <a:pt x="4161289" y="1562100"/>
                </a:lnTo>
                <a:lnTo>
                  <a:pt x="4172861" y="1612900"/>
                </a:lnTo>
                <a:lnTo>
                  <a:pt x="4183486" y="1651000"/>
                </a:lnTo>
                <a:lnTo>
                  <a:pt x="4193152" y="1701800"/>
                </a:lnTo>
                <a:lnTo>
                  <a:pt x="4201849" y="1752600"/>
                </a:lnTo>
                <a:lnTo>
                  <a:pt x="4209564" y="1790700"/>
                </a:lnTo>
                <a:lnTo>
                  <a:pt x="4216287" y="1841500"/>
                </a:lnTo>
                <a:lnTo>
                  <a:pt x="4221221" y="1874361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4668" y="1"/>
            <a:ext cx="2897505" cy="1028700"/>
          </a:xfrm>
          <a:custGeom>
            <a:avLst/>
            <a:gdLst/>
            <a:ahLst/>
            <a:cxnLst/>
            <a:rect l="l" t="t" r="r" b="b"/>
            <a:pathLst>
              <a:path w="2897504" h="1028700">
                <a:moveTo>
                  <a:pt x="1448577" y="1028698"/>
                </a:moveTo>
                <a:lnTo>
                  <a:pt x="1399832" y="1027941"/>
                </a:lnTo>
                <a:lnTo>
                  <a:pt x="1351525" y="1025682"/>
                </a:lnTo>
                <a:lnTo>
                  <a:pt x="1303618" y="1021944"/>
                </a:lnTo>
                <a:lnTo>
                  <a:pt x="1256135" y="1016749"/>
                </a:lnTo>
                <a:lnTo>
                  <a:pt x="1209098" y="1010121"/>
                </a:lnTo>
                <a:lnTo>
                  <a:pt x="1162528" y="1002082"/>
                </a:lnTo>
                <a:lnTo>
                  <a:pt x="1116450" y="992654"/>
                </a:lnTo>
                <a:lnTo>
                  <a:pt x="1070884" y="981859"/>
                </a:lnTo>
                <a:lnTo>
                  <a:pt x="1025854" y="969720"/>
                </a:lnTo>
                <a:lnTo>
                  <a:pt x="981382" y="956260"/>
                </a:lnTo>
                <a:lnTo>
                  <a:pt x="937490" y="941500"/>
                </a:lnTo>
                <a:lnTo>
                  <a:pt x="894201" y="925464"/>
                </a:lnTo>
                <a:lnTo>
                  <a:pt x="851538" y="908174"/>
                </a:lnTo>
                <a:lnTo>
                  <a:pt x="809522" y="889653"/>
                </a:lnTo>
                <a:lnTo>
                  <a:pt x="768177" y="869922"/>
                </a:lnTo>
                <a:lnTo>
                  <a:pt x="727524" y="849004"/>
                </a:lnTo>
                <a:lnTo>
                  <a:pt x="687587" y="826922"/>
                </a:lnTo>
                <a:lnTo>
                  <a:pt x="648387" y="803698"/>
                </a:lnTo>
                <a:lnTo>
                  <a:pt x="609947" y="779354"/>
                </a:lnTo>
                <a:lnTo>
                  <a:pt x="572290" y="753914"/>
                </a:lnTo>
                <a:lnTo>
                  <a:pt x="535438" y="727399"/>
                </a:lnTo>
                <a:lnTo>
                  <a:pt x="499413" y="699832"/>
                </a:lnTo>
                <a:lnTo>
                  <a:pt x="464239" y="671235"/>
                </a:lnTo>
                <a:lnTo>
                  <a:pt x="429936" y="641632"/>
                </a:lnTo>
                <a:lnTo>
                  <a:pt x="396529" y="611044"/>
                </a:lnTo>
                <a:lnTo>
                  <a:pt x="364039" y="579493"/>
                </a:lnTo>
                <a:lnTo>
                  <a:pt x="332488" y="547003"/>
                </a:lnTo>
                <a:lnTo>
                  <a:pt x="301900" y="513595"/>
                </a:lnTo>
                <a:lnTo>
                  <a:pt x="272296" y="479293"/>
                </a:lnTo>
                <a:lnTo>
                  <a:pt x="243700" y="444118"/>
                </a:lnTo>
                <a:lnTo>
                  <a:pt x="216133" y="408093"/>
                </a:lnTo>
                <a:lnTo>
                  <a:pt x="189618" y="371241"/>
                </a:lnTo>
                <a:lnTo>
                  <a:pt x="164177" y="333584"/>
                </a:lnTo>
                <a:lnTo>
                  <a:pt x="139834" y="295144"/>
                </a:lnTo>
                <a:lnTo>
                  <a:pt x="116610" y="255945"/>
                </a:lnTo>
                <a:lnTo>
                  <a:pt x="94528" y="216007"/>
                </a:lnTo>
                <a:lnTo>
                  <a:pt x="73610" y="175354"/>
                </a:lnTo>
                <a:lnTo>
                  <a:pt x="53879" y="134009"/>
                </a:lnTo>
                <a:lnTo>
                  <a:pt x="35357" y="91994"/>
                </a:lnTo>
                <a:lnTo>
                  <a:pt x="18067" y="49330"/>
                </a:lnTo>
                <a:lnTo>
                  <a:pt x="2031" y="6041"/>
                </a:lnTo>
                <a:lnTo>
                  <a:pt x="0" y="0"/>
                </a:lnTo>
                <a:lnTo>
                  <a:pt x="2897035" y="0"/>
                </a:lnTo>
                <a:lnTo>
                  <a:pt x="2878968" y="49330"/>
                </a:lnTo>
                <a:lnTo>
                  <a:pt x="2861678" y="91994"/>
                </a:lnTo>
                <a:lnTo>
                  <a:pt x="2843156" y="134009"/>
                </a:lnTo>
                <a:lnTo>
                  <a:pt x="2823425" y="175354"/>
                </a:lnTo>
                <a:lnTo>
                  <a:pt x="2802507" y="216007"/>
                </a:lnTo>
                <a:lnTo>
                  <a:pt x="2780425" y="255945"/>
                </a:lnTo>
                <a:lnTo>
                  <a:pt x="2757201" y="295144"/>
                </a:lnTo>
                <a:lnTo>
                  <a:pt x="2732857" y="333584"/>
                </a:lnTo>
                <a:lnTo>
                  <a:pt x="2707417" y="371241"/>
                </a:lnTo>
                <a:lnTo>
                  <a:pt x="2680902" y="408093"/>
                </a:lnTo>
                <a:lnTo>
                  <a:pt x="2653335" y="444118"/>
                </a:lnTo>
                <a:lnTo>
                  <a:pt x="2624739" y="479293"/>
                </a:lnTo>
                <a:lnTo>
                  <a:pt x="2595135" y="513595"/>
                </a:lnTo>
                <a:lnTo>
                  <a:pt x="2564547" y="547003"/>
                </a:lnTo>
                <a:lnTo>
                  <a:pt x="2532996" y="579493"/>
                </a:lnTo>
                <a:lnTo>
                  <a:pt x="2500506" y="611044"/>
                </a:lnTo>
                <a:lnTo>
                  <a:pt x="2467098" y="641632"/>
                </a:lnTo>
                <a:lnTo>
                  <a:pt x="2432796" y="671235"/>
                </a:lnTo>
                <a:lnTo>
                  <a:pt x="2397621" y="699832"/>
                </a:lnTo>
                <a:lnTo>
                  <a:pt x="2361597" y="727399"/>
                </a:lnTo>
                <a:lnTo>
                  <a:pt x="2324744" y="753914"/>
                </a:lnTo>
                <a:lnTo>
                  <a:pt x="2287087" y="779354"/>
                </a:lnTo>
                <a:lnTo>
                  <a:pt x="2248647" y="803698"/>
                </a:lnTo>
                <a:lnTo>
                  <a:pt x="2209448" y="826922"/>
                </a:lnTo>
                <a:lnTo>
                  <a:pt x="2169510" y="849004"/>
                </a:lnTo>
                <a:lnTo>
                  <a:pt x="2128858" y="869922"/>
                </a:lnTo>
                <a:lnTo>
                  <a:pt x="2087512" y="889653"/>
                </a:lnTo>
                <a:lnTo>
                  <a:pt x="2045497" y="908174"/>
                </a:lnTo>
                <a:lnTo>
                  <a:pt x="2002833" y="925464"/>
                </a:lnTo>
                <a:lnTo>
                  <a:pt x="1959544" y="941500"/>
                </a:lnTo>
                <a:lnTo>
                  <a:pt x="1915653" y="956260"/>
                </a:lnTo>
                <a:lnTo>
                  <a:pt x="1871181" y="969720"/>
                </a:lnTo>
                <a:lnTo>
                  <a:pt x="1826150" y="981859"/>
                </a:lnTo>
                <a:lnTo>
                  <a:pt x="1780585" y="992654"/>
                </a:lnTo>
                <a:lnTo>
                  <a:pt x="1734506" y="1002082"/>
                </a:lnTo>
                <a:lnTo>
                  <a:pt x="1687937" y="1010121"/>
                </a:lnTo>
                <a:lnTo>
                  <a:pt x="1640899" y="1016749"/>
                </a:lnTo>
                <a:lnTo>
                  <a:pt x="1593416" y="1021944"/>
                </a:lnTo>
                <a:lnTo>
                  <a:pt x="1545510" y="1025682"/>
                </a:lnTo>
                <a:lnTo>
                  <a:pt x="1497203" y="1027941"/>
                </a:lnTo>
                <a:lnTo>
                  <a:pt x="1448577" y="1028698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96682" y="3689562"/>
            <a:ext cx="629475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My</a:t>
            </a:r>
            <a:r>
              <a:rPr dirty="0" spc="25"/>
              <a:t> Career</a:t>
            </a:r>
            <a:r>
              <a:rPr dirty="0" spc="30"/>
              <a:t> </a:t>
            </a:r>
            <a:r>
              <a:rPr dirty="0" spc="95"/>
              <a:t>Story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51179" y="9041449"/>
            <a:ext cx="38608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-90">
                <a:solidFill>
                  <a:srgbClr val="957D54"/>
                </a:solidFill>
                <a:latin typeface="Georgia"/>
                <a:cs typeface="Georgia"/>
              </a:rPr>
              <a:t>0</a:t>
            </a:r>
            <a:r>
              <a:rPr dirty="0" sz="2800" spc="-5">
                <a:solidFill>
                  <a:srgbClr val="957D54"/>
                </a:solidFill>
                <a:latin typeface="Georgia"/>
                <a:cs typeface="Georgia"/>
              </a:rPr>
              <a:t>1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512" y="7124691"/>
            <a:ext cx="16195040" cy="78676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89535" marR="5080" indent="-77470">
              <a:lnSpc>
                <a:spcPts val="2710"/>
              </a:lnSpc>
              <a:spcBef>
                <a:spcPts val="665"/>
              </a:spcBef>
            </a:pPr>
            <a:r>
              <a:rPr dirty="0" sz="2700" spc="45">
                <a:solidFill>
                  <a:srgbClr val="261804"/>
                </a:solidFill>
                <a:latin typeface="Georgia"/>
                <a:cs typeface="Georgia"/>
              </a:rPr>
              <a:t>How</a:t>
            </a:r>
            <a:r>
              <a:rPr dirty="0" sz="2700" spc="3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-60">
                <a:solidFill>
                  <a:srgbClr val="261804"/>
                </a:solidFill>
                <a:latin typeface="Georgia"/>
                <a:cs typeface="Georgia"/>
              </a:rPr>
              <a:t>I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95">
                <a:solidFill>
                  <a:srgbClr val="261804"/>
                </a:solidFill>
                <a:latin typeface="Georgia"/>
                <a:cs typeface="Georgia"/>
              </a:rPr>
              <a:t>went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55">
                <a:solidFill>
                  <a:srgbClr val="261804"/>
                </a:solidFill>
                <a:latin typeface="Georgia"/>
                <a:cs typeface="Georgia"/>
              </a:rPr>
              <a:t>from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60">
                <a:solidFill>
                  <a:srgbClr val="261804"/>
                </a:solidFill>
                <a:latin typeface="Georgia"/>
                <a:cs typeface="Georgia"/>
              </a:rPr>
              <a:t>wanting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70">
                <a:solidFill>
                  <a:srgbClr val="261804"/>
                </a:solidFill>
                <a:latin typeface="Georgia"/>
                <a:cs typeface="Georgia"/>
              </a:rPr>
              <a:t>to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30">
                <a:solidFill>
                  <a:srgbClr val="261804"/>
                </a:solidFill>
                <a:latin typeface="Georgia"/>
                <a:cs typeface="Georgia"/>
              </a:rPr>
              <a:t>join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75">
                <a:solidFill>
                  <a:srgbClr val="261804"/>
                </a:solidFill>
                <a:latin typeface="Georgia"/>
                <a:cs typeface="Georgia"/>
              </a:rPr>
              <a:t>army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70">
                <a:solidFill>
                  <a:srgbClr val="261804"/>
                </a:solidFill>
                <a:latin typeface="Georgia"/>
                <a:cs typeface="Georgia"/>
              </a:rPr>
              <a:t>to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35">
                <a:solidFill>
                  <a:srgbClr val="261804"/>
                </a:solidFill>
                <a:latin typeface="Georgia"/>
                <a:cs typeface="Georgia"/>
              </a:rPr>
              <a:t>acing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60">
                <a:solidFill>
                  <a:srgbClr val="261804"/>
                </a:solidFill>
                <a:latin typeface="Georgia"/>
                <a:cs typeface="Georgia"/>
              </a:rPr>
              <a:t>Software</a:t>
            </a:r>
            <a:r>
              <a:rPr dirty="0" sz="2700" spc="3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15">
                <a:solidFill>
                  <a:srgbClr val="261804"/>
                </a:solidFill>
                <a:latin typeface="Georgia"/>
                <a:cs typeface="Georgia"/>
              </a:rPr>
              <a:t>Engineering,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65">
                <a:solidFill>
                  <a:srgbClr val="261804"/>
                </a:solidFill>
                <a:latin typeface="Georgia"/>
                <a:cs typeface="Georgia"/>
              </a:rPr>
              <a:t>only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70">
                <a:solidFill>
                  <a:srgbClr val="261804"/>
                </a:solidFill>
                <a:latin typeface="Georgia"/>
                <a:cs typeface="Georgia"/>
              </a:rPr>
              <a:t>to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65">
                <a:solidFill>
                  <a:srgbClr val="261804"/>
                </a:solidFill>
                <a:latin typeface="Georgia"/>
                <a:cs typeface="Georgia"/>
              </a:rPr>
              <a:t>turn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45">
                <a:solidFill>
                  <a:srgbClr val="261804"/>
                </a:solidFill>
                <a:latin typeface="Georgia"/>
                <a:cs typeface="Georgia"/>
              </a:rPr>
              <a:t>back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70">
                <a:solidFill>
                  <a:srgbClr val="261804"/>
                </a:solidFill>
                <a:latin typeface="Georgia"/>
                <a:cs typeface="Georgia"/>
              </a:rPr>
              <a:t>to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120">
                <a:solidFill>
                  <a:srgbClr val="261804"/>
                </a:solidFill>
                <a:latin typeface="Georgia"/>
                <a:cs typeface="Georgia"/>
              </a:rPr>
              <a:t>my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50">
                <a:solidFill>
                  <a:srgbClr val="261804"/>
                </a:solidFill>
                <a:latin typeface="Georgia"/>
                <a:cs typeface="Georgia"/>
              </a:rPr>
              <a:t>precious </a:t>
            </a:r>
            <a:r>
              <a:rPr dirty="0" sz="2700" spc="-63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40">
                <a:solidFill>
                  <a:srgbClr val="261804"/>
                </a:solidFill>
                <a:latin typeface="Georgia"/>
                <a:cs typeface="Georgia"/>
              </a:rPr>
              <a:t>dream</a:t>
            </a:r>
            <a:r>
              <a:rPr dirty="0" sz="2700" spc="-5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45">
                <a:solidFill>
                  <a:srgbClr val="261804"/>
                </a:solidFill>
                <a:latin typeface="Georgia"/>
                <a:cs typeface="Georgia"/>
              </a:rPr>
              <a:t>of</a:t>
            </a:r>
            <a:r>
              <a:rPr dirty="0" sz="2700" spc="-4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30">
                <a:solidFill>
                  <a:srgbClr val="261804"/>
                </a:solidFill>
                <a:latin typeface="Georgia"/>
                <a:cs typeface="Georgia"/>
              </a:rPr>
              <a:t>joining</a:t>
            </a:r>
            <a:r>
              <a:rPr dirty="0" sz="2700" spc="-4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2700" spc="75">
                <a:solidFill>
                  <a:srgbClr val="261804"/>
                </a:solidFill>
                <a:latin typeface="Georgia"/>
                <a:cs typeface="Georgia"/>
              </a:rPr>
              <a:t>army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0661" y="9258301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478" y="9277351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75433" y="5850514"/>
            <a:ext cx="1612900" cy="2712720"/>
          </a:xfrm>
          <a:custGeom>
            <a:avLst/>
            <a:gdLst/>
            <a:ahLst/>
            <a:cxnLst/>
            <a:rect l="l" t="t" r="r" b="b"/>
            <a:pathLst>
              <a:path w="1612900" h="2712720">
                <a:moveTo>
                  <a:pt x="1405008" y="856"/>
                </a:moveTo>
                <a:lnTo>
                  <a:pt x="1307711" y="856"/>
                </a:lnTo>
                <a:lnTo>
                  <a:pt x="1356354" y="0"/>
                </a:lnTo>
                <a:lnTo>
                  <a:pt x="1405008" y="856"/>
                </a:lnTo>
                <a:close/>
              </a:path>
              <a:path w="1612900" h="2712720">
                <a:moveTo>
                  <a:pt x="1356375" y="2712719"/>
                </a:moveTo>
                <a:lnTo>
                  <a:pt x="1307711" y="2711863"/>
                </a:lnTo>
                <a:lnTo>
                  <a:pt x="1259494" y="2709314"/>
                </a:lnTo>
                <a:lnTo>
                  <a:pt x="1211736" y="2705100"/>
                </a:lnTo>
                <a:lnTo>
                  <a:pt x="1164466" y="2699250"/>
                </a:lnTo>
                <a:lnTo>
                  <a:pt x="1117714" y="2691793"/>
                </a:lnTo>
                <a:lnTo>
                  <a:pt x="1071507" y="2682758"/>
                </a:lnTo>
                <a:lnTo>
                  <a:pt x="1025874" y="2672173"/>
                </a:lnTo>
                <a:lnTo>
                  <a:pt x="980844" y="2660066"/>
                </a:lnTo>
                <a:lnTo>
                  <a:pt x="936446" y="2646468"/>
                </a:lnTo>
                <a:lnTo>
                  <a:pt x="892709" y="2631405"/>
                </a:lnTo>
                <a:lnTo>
                  <a:pt x="849660" y="2614908"/>
                </a:lnTo>
                <a:lnTo>
                  <a:pt x="807329" y="2597004"/>
                </a:lnTo>
                <a:lnTo>
                  <a:pt x="765745" y="2577723"/>
                </a:lnTo>
                <a:lnTo>
                  <a:pt x="724936" y="2557093"/>
                </a:lnTo>
                <a:lnTo>
                  <a:pt x="684930" y="2535142"/>
                </a:lnTo>
                <a:lnTo>
                  <a:pt x="645758" y="2511900"/>
                </a:lnTo>
                <a:lnTo>
                  <a:pt x="607446" y="2487395"/>
                </a:lnTo>
                <a:lnTo>
                  <a:pt x="570024" y="2461656"/>
                </a:lnTo>
                <a:lnTo>
                  <a:pt x="533521" y="2434711"/>
                </a:lnTo>
                <a:lnTo>
                  <a:pt x="497965" y="2406589"/>
                </a:lnTo>
                <a:lnTo>
                  <a:pt x="463385" y="2377320"/>
                </a:lnTo>
                <a:lnTo>
                  <a:pt x="429810" y="2346931"/>
                </a:lnTo>
                <a:lnTo>
                  <a:pt x="397268" y="2315451"/>
                </a:lnTo>
                <a:lnTo>
                  <a:pt x="365789" y="2282909"/>
                </a:lnTo>
                <a:lnTo>
                  <a:pt x="335399" y="2249334"/>
                </a:lnTo>
                <a:lnTo>
                  <a:pt x="306130" y="2214754"/>
                </a:lnTo>
                <a:lnTo>
                  <a:pt x="278008" y="2179198"/>
                </a:lnTo>
                <a:lnTo>
                  <a:pt x="251064" y="2142695"/>
                </a:lnTo>
                <a:lnTo>
                  <a:pt x="225324" y="2105273"/>
                </a:lnTo>
                <a:lnTo>
                  <a:pt x="200819" y="2066962"/>
                </a:lnTo>
                <a:lnTo>
                  <a:pt x="177577" y="2027789"/>
                </a:lnTo>
                <a:lnTo>
                  <a:pt x="155627" y="1987783"/>
                </a:lnTo>
                <a:lnTo>
                  <a:pt x="134996" y="1946974"/>
                </a:lnTo>
                <a:lnTo>
                  <a:pt x="115715" y="1905390"/>
                </a:lnTo>
                <a:lnTo>
                  <a:pt x="97811" y="1863059"/>
                </a:lnTo>
                <a:lnTo>
                  <a:pt x="81314" y="1820011"/>
                </a:lnTo>
                <a:lnTo>
                  <a:pt x="66251" y="1776273"/>
                </a:lnTo>
                <a:lnTo>
                  <a:pt x="52653" y="1731875"/>
                </a:lnTo>
                <a:lnTo>
                  <a:pt x="40546" y="1686845"/>
                </a:lnTo>
                <a:lnTo>
                  <a:pt x="29961" y="1641212"/>
                </a:lnTo>
                <a:lnTo>
                  <a:pt x="20926" y="1595005"/>
                </a:lnTo>
                <a:lnTo>
                  <a:pt x="13469" y="1548253"/>
                </a:lnTo>
                <a:lnTo>
                  <a:pt x="7619" y="1500983"/>
                </a:lnTo>
                <a:lnTo>
                  <a:pt x="3405" y="1453225"/>
                </a:lnTo>
                <a:lnTo>
                  <a:pt x="856" y="1405008"/>
                </a:lnTo>
                <a:lnTo>
                  <a:pt x="0" y="1356359"/>
                </a:lnTo>
                <a:lnTo>
                  <a:pt x="856" y="1307711"/>
                </a:lnTo>
                <a:lnTo>
                  <a:pt x="3405" y="1259494"/>
                </a:lnTo>
                <a:lnTo>
                  <a:pt x="7619" y="1211736"/>
                </a:lnTo>
                <a:lnTo>
                  <a:pt x="13469" y="1164466"/>
                </a:lnTo>
                <a:lnTo>
                  <a:pt x="20926" y="1117714"/>
                </a:lnTo>
                <a:lnTo>
                  <a:pt x="29961" y="1071507"/>
                </a:lnTo>
                <a:lnTo>
                  <a:pt x="40546" y="1025874"/>
                </a:lnTo>
                <a:lnTo>
                  <a:pt x="52653" y="980844"/>
                </a:lnTo>
                <a:lnTo>
                  <a:pt x="66251" y="936446"/>
                </a:lnTo>
                <a:lnTo>
                  <a:pt x="81314" y="892709"/>
                </a:lnTo>
                <a:lnTo>
                  <a:pt x="97811" y="849660"/>
                </a:lnTo>
                <a:lnTo>
                  <a:pt x="115715" y="807329"/>
                </a:lnTo>
                <a:lnTo>
                  <a:pt x="134996" y="765745"/>
                </a:lnTo>
                <a:lnTo>
                  <a:pt x="155627" y="724936"/>
                </a:lnTo>
                <a:lnTo>
                  <a:pt x="177577" y="684930"/>
                </a:lnTo>
                <a:lnTo>
                  <a:pt x="200819" y="645757"/>
                </a:lnTo>
                <a:lnTo>
                  <a:pt x="225324" y="607446"/>
                </a:lnTo>
                <a:lnTo>
                  <a:pt x="251064" y="570024"/>
                </a:lnTo>
                <a:lnTo>
                  <a:pt x="278008" y="533521"/>
                </a:lnTo>
                <a:lnTo>
                  <a:pt x="306130" y="497965"/>
                </a:lnTo>
                <a:lnTo>
                  <a:pt x="335399" y="463385"/>
                </a:lnTo>
                <a:lnTo>
                  <a:pt x="365789" y="429810"/>
                </a:lnTo>
                <a:lnTo>
                  <a:pt x="397268" y="397268"/>
                </a:lnTo>
                <a:lnTo>
                  <a:pt x="429810" y="365788"/>
                </a:lnTo>
                <a:lnTo>
                  <a:pt x="463385" y="335399"/>
                </a:lnTo>
                <a:lnTo>
                  <a:pt x="497965" y="306130"/>
                </a:lnTo>
                <a:lnTo>
                  <a:pt x="533521" y="278008"/>
                </a:lnTo>
                <a:lnTo>
                  <a:pt x="570024" y="251063"/>
                </a:lnTo>
                <a:lnTo>
                  <a:pt x="607446" y="225324"/>
                </a:lnTo>
                <a:lnTo>
                  <a:pt x="645758" y="200819"/>
                </a:lnTo>
                <a:lnTo>
                  <a:pt x="684930" y="177577"/>
                </a:lnTo>
                <a:lnTo>
                  <a:pt x="724936" y="155627"/>
                </a:lnTo>
                <a:lnTo>
                  <a:pt x="765745" y="134996"/>
                </a:lnTo>
                <a:lnTo>
                  <a:pt x="807329" y="115715"/>
                </a:lnTo>
                <a:lnTo>
                  <a:pt x="849660" y="97811"/>
                </a:lnTo>
                <a:lnTo>
                  <a:pt x="892709" y="81314"/>
                </a:lnTo>
                <a:lnTo>
                  <a:pt x="936446" y="66251"/>
                </a:lnTo>
                <a:lnTo>
                  <a:pt x="980844" y="52653"/>
                </a:lnTo>
                <a:lnTo>
                  <a:pt x="1025874" y="40546"/>
                </a:lnTo>
                <a:lnTo>
                  <a:pt x="1071507" y="29961"/>
                </a:lnTo>
                <a:lnTo>
                  <a:pt x="1117714" y="20926"/>
                </a:lnTo>
                <a:lnTo>
                  <a:pt x="1164466" y="13469"/>
                </a:lnTo>
                <a:lnTo>
                  <a:pt x="1211736" y="7619"/>
                </a:lnTo>
                <a:lnTo>
                  <a:pt x="1259494" y="3405"/>
                </a:lnTo>
                <a:lnTo>
                  <a:pt x="1307711" y="856"/>
                </a:lnTo>
                <a:lnTo>
                  <a:pt x="1405008" y="856"/>
                </a:lnTo>
                <a:lnTo>
                  <a:pt x="1453225" y="3405"/>
                </a:lnTo>
                <a:lnTo>
                  <a:pt x="1500983" y="7619"/>
                </a:lnTo>
                <a:lnTo>
                  <a:pt x="1548253" y="13469"/>
                </a:lnTo>
                <a:lnTo>
                  <a:pt x="1595005" y="20926"/>
                </a:lnTo>
                <a:lnTo>
                  <a:pt x="1612567" y="24360"/>
                </a:lnTo>
                <a:lnTo>
                  <a:pt x="1612567" y="2688359"/>
                </a:lnTo>
                <a:lnTo>
                  <a:pt x="1548253" y="2699250"/>
                </a:lnTo>
                <a:lnTo>
                  <a:pt x="1500983" y="2705100"/>
                </a:lnTo>
                <a:lnTo>
                  <a:pt x="1453225" y="2709314"/>
                </a:lnTo>
                <a:lnTo>
                  <a:pt x="1405008" y="2711863"/>
                </a:lnTo>
                <a:lnTo>
                  <a:pt x="1356375" y="271271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"/>
            <a:ext cx="2789555" cy="2591435"/>
          </a:xfrm>
          <a:custGeom>
            <a:avLst/>
            <a:gdLst/>
            <a:ahLst/>
            <a:cxnLst/>
            <a:rect l="l" t="t" r="r" b="b"/>
            <a:pathLst>
              <a:path w="2789555" h="2591435">
                <a:moveTo>
                  <a:pt x="1028757" y="2590818"/>
                </a:moveTo>
                <a:lnTo>
                  <a:pt x="980240" y="2590165"/>
                </a:lnTo>
                <a:lnTo>
                  <a:pt x="932105" y="2588214"/>
                </a:lnTo>
                <a:lnTo>
                  <a:pt x="884310" y="2584983"/>
                </a:lnTo>
                <a:lnTo>
                  <a:pt x="836872" y="2580489"/>
                </a:lnTo>
                <a:lnTo>
                  <a:pt x="789807" y="2574748"/>
                </a:lnTo>
                <a:lnTo>
                  <a:pt x="743134" y="2567777"/>
                </a:lnTo>
                <a:lnTo>
                  <a:pt x="696868" y="2559593"/>
                </a:lnTo>
                <a:lnTo>
                  <a:pt x="651027" y="2550213"/>
                </a:lnTo>
                <a:lnTo>
                  <a:pt x="605626" y="2539654"/>
                </a:lnTo>
                <a:lnTo>
                  <a:pt x="560684" y="2527932"/>
                </a:lnTo>
                <a:lnTo>
                  <a:pt x="516216" y="2515064"/>
                </a:lnTo>
                <a:lnTo>
                  <a:pt x="472239" y="2501067"/>
                </a:lnTo>
                <a:lnTo>
                  <a:pt x="428771" y="2485957"/>
                </a:lnTo>
                <a:lnTo>
                  <a:pt x="385827" y="2469752"/>
                </a:lnTo>
                <a:lnTo>
                  <a:pt x="343426" y="2452469"/>
                </a:lnTo>
                <a:lnTo>
                  <a:pt x="301583" y="2434123"/>
                </a:lnTo>
                <a:lnTo>
                  <a:pt x="260315" y="2414732"/>
                </a:lnTo>
                <a:lnTo>
                  <a:pt x="219639" y="2394313"/>
                </a:lnTo>
                <a:lnTo>
                  <a:pt x="179573" y="2372882"/>
                </a:lnTo>
                <a:lnTo>
                  <a:pt x="140131" y="2350456"/>
                </a:lnTo>
                <a:lnTo>
                  <a:pt x="101333" y="2327053"/>
                </a:lnTo>
                <a:lnTo>
                  <a:pt x="63193" y="2302688"/>
                </a:lnTo>
                <a:lnTo>
                  <a:pt x="25730" y="2277378"/>
                </a:lnTo>
                <a:lnTo>
                  <a:pt x="0" y="2259018"/>
                </a:lnTo>
                <a:lnTo>
                  <a:pt x="0" y="0"/>
                </a:lnTo>
                <a:lnTo>
                  <a:pt x="2581353" y="0"/>
                </a:lnTo>
                <a:lnTo>
                  <a:pt x="2592714" y="21239"/>
                </a:lnTo>
                <a:lnTo>
                  <a:pt x="2613133" y="61914"/>
                </a:lnTo>
                <a:lnTo>
                  <a:pt x="2632524" y="103182"/>
                </a:lnTo>
                <a:lnTo>
                  <a:pt x="2650869" y="145025"/>
                </a:lnTo>
                <a:lnTo>
                  <a:pt x="2668153" y="187427"/>
                </a:lnTo>
                <a:lnTo>
                  <a:pt x="2684358" y="230370"/>
                </a:lnTo>
                <a:lnTo>
                  <a:pt x="2699467" y="273839"/>
                </a:lnTo>
                <a:lnTo>
                  <a:pt x="2713464" y="317815"/>
                </a:lnTo>
                <a:lnTo>
                  <a:pt x="2726332" y="362283"/>
                </a:lnTo>
                <a:lnTo>
                  <a:pt x="2738054" y="407226"/>
                </a:lnTo>
                <a:lnTo>
                  <a:pt x="2748614" y="452626"/>
                </a:lnTo>
                <a:lnTo>
                  <a:pt x="2757994" y="498468"/>
                </a:lnTo>
                <a:lnTo>
                  <a:pt x="2766177" y="544734"/>
                </a:lnTo>
                <a:lnTo>
                  <a:pt x="2773148" y="591407"/>
                </a:lnTo>
                <a:lnTo>
                  <a:pt x="2778889" y="638471"/>
                </a:lnTo>
                <a:lnTo>
                  <a:pt x="2783384" y="685909"/>
                </a:lnTo>
                <a:lnTo>
                  <a:pt x="2786615" y="733704"/>
                </a:lnTo>
                <a:lnTo>
                  <a:pt x="2788566" y="781840"/>
                </a:lnTo>
                <a:lnTo>
                  <a:pt x="2789220" y="830297"/>
                </a:lnTo>
                <a:lnTo>
                  <a:pt x="2788566" y="878758"/>
                </a:lnTo>
                <a:lnTo>
                  <a:pt x="2786615" y="926894"/>
                </a:lnTo>
                <a:lnTo>
                  <a:pt x="2783384" y="974689"/>
                </a:lnTo>
                <a:lnTo>
                  <a:pt x="2778889" y="1022127"/>
                </a:lnTo>
                <a:lnTo>
                  <a:pt x="2773148" y="1069191"/>
                </a:lnTo>
                <a:lnTo>
                  <a:pt x="2766177" y="1115865"/>
                </a:lnTo>
                <a:lnTo>
                  <a:pt x="2757994" y="1162130"/>
                </a:lnTo>
                <a:lnTo>
                  <a:pt x="2748614" y="1207972"/>
                </a:lnTo>
                <a:lnTo>
                  <a:pt x="2738054" y="1253372"/>
                </a:lnTo>
                <a:lnTo>
                  <a:pt x="2726332" y="1298315"/>
                </a:lnTo>
                <a:lnTo>
                  <a:pt x="2713464" y="1342783"/>
                </a:lnTo>
                <a:lnTo>
                  <a:pt x="2699467" y="1386760"/>
                </a:lnTo>
                <a:lnTo>
                  <a:pt x="2684358" y="1430228"/>
                </a:lnTo>
                <a:lnTo>
                  <a:pt x="2668153" y="1473171"/>
                </a:lnTo>
                <a:lnTo>
                  <a:pt x="2650869" y="1515573"/>
                </a:lnTo>
                <a:lnTo>
                  <a:pt x="2632524" y="1557416"/>
                </a:lnTo>
                <a:lnTo>
                  <a:pt x="2613133" y="1598684"/>
                </a:lnTo>
                <a:lnTo>
                  <a:pt x="2592714" y="1639359"/>
                </a:lnTo>
                <a:lnTo>
                  <a:pt x="2571283" y="1679426"/>
                </a:lnTo>
                <a:lnTo>
                  <a:pt x="2548857" y="1718867"/>
                </a:lnTo>
                <a:lnTo>
                  <a:pt x="2525453" y="1757666"/>
                </a:lnTo>
                <a:lnTo>
                  <a:pt x="2501088" y="1795805"/>
                </a:lnTo>
                <a:lnTo>
                  <a:pt x="2475779" y="1833269"/>
                </a:lnTo>
                <a:lnTo>
                  <a:pt x="2449541" y="1870039"/>
                </a:lnTo>
                <a:lnTo>
                  <a:pt x="2422393" y="1906100"/>
                </a:lnTo>
                <a:lnTo>
                  <a:pt x="2394351" y="1941435"/>
                </a:lnTo>
                <a:lnTo>
                  <a:pt x="2365431" y="1976027"/>
                </a:lnTo>
                <a:lnTo>
                  <a:pt x="2335651" y="2009858"/>
                </a:lnTo>
                <a:lnTo>
                  <a:pt x="2305026" y="2042913"/>
                </a:lnTo>
                <a:lnTo>
                  <a:pt x="2273575" y="2075175"/>
                </a:lnTo>
                <a:lnTo>
                  <a:pt x="2241314" y="2106626"/>
                </a:lnTo>
                <a:lnTo>
                  <a:pt x="2208259" y="2137250"/>
                </a:lnTo>
                <a:lnTo>
                  <a:pt x="2174427" y="2167030"/>
                </a:lnTo>
                <a:lnTo>
                  <a:pt x="2139836" y="2195950"/>
                </a:lnTo>
                <a:lnTo>
                  <a:pt x="2104501" y="2223993"/>
                </a:lnTo>
                <a:lnTo>
                  <a:pt x="2068440" y="2251141"/>
                </a:lnTo>
                <a:lnTo>
                  <a:pt x="2031669" y="2277378"/>
                </a:lnTo>
                <a:lnTo>
                  <a:pt x="1994206" y="2302688"/>
                </a:lnTo>
                <a:lnTo>
                  <a:pt x="1956066" y="2327053"/>
                </a:lnTo>
                <a:lnTo>
                  <a:pt x="1917268" y="2350456"/>
                </a:lnTo>
                <a:lnTo>
                  <a:pt x="1877827" y="2372882"/>
                </a:lnTo>
                <a:lnTo>
                  <a:pt x="1837760" y="2394313"/>
                </a:lnTo>
                <a:lnTo>
                  <a:pt x="1797084" y="2414732"/>
                </a:lnTo>
                <a:lnTo>
                  <a:pt x="1755816" y="2434123"/>
                </a:lnTo>
                <a:lnTo>
                  <a:pt x="1713973" y="2452469"/>
                </a:lnTo>
                <a:lnTo>
                  <a:pt x="1671572" y="2469752"/>
                </a:lnTo>
                <a:lnTo>
                  <a:pt x="1628628" y="2485957"/>
                </a:lnTo>
                <a:lnTo>
                  <a:pt x="1585160" y="2501067"/>
                </a:lnTo>
                <a:lnTo>
                  <a:pt x="1541184" y="2515064"/>
                </a:lnTo>
                <a:lnTo>
                  <a:pt x="1496716" y="2527932"/>
                </a:lnTo>
                <a:lnTo>
                  <a:pt x="1451773" y="2539654"/>
                </a:lnTo>
                <a:lnTo>
                  <a:pt x="1406372" y="2550213"/>
                </a:lnTo>
                <a:lnTo>
                  <a:pt x="1360531" y="2559593"/>
                </a:lnTo>
                <a:lnTo>
                  <a:pt x="1314265" y="2567777"/>
                </a:lnTo>
                <a:lnTo>
                  <a:pt x="1267592" y="2574748"/>
                </a:lnTo>
                <a:lnTo>
                  <a:pt x="1220528" y="2580489"/>
                </a:lnTo>
                <a:lnTo>
                  <a:pt x="1173090" y="2584983"/>
                </a:lnTo>
                <a:lnTo>
                  <a:pt x="1125294" y="2588214"/>
                </a:lnTo>
                <a:lnTo>
                  <a:pt x="1077159" y="2590165"/>
                </a:lnTo>
                <a:lnTo>
                  <a:pt x="1028757" y="2590818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1644" y="4634497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34901" y="4883338"/>
            <a:ext cx="390397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i="1">
                <a:solidFill>
                  <a:srgbClr val="261804"/>
                </a:solidFill>
                <a:latin typeface="Times New Roman"/>
                <a:cs typeface="Times New Roman"/>
              </a:rPr>
              <a:t>Struggle</a:t>
            </a:r>
            <a:r>
              <a:rPr dirty="0" sz="3600" spc="5" i="1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100" i="1">
                <a:solidFill>
                  <a:srgbClr val="261804"/>
                </a:solidFill>
                <a:latin typeface="Times New Roman"/>
                <a:cs typeface="Times New Roman"/>
              </a:rPr>
              <a:t>to</a:t>
            </a:r>
            <a:r>
              <a:rPr dirty="0" sz="3600" spc="5" i="1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40" i="1">
                <a:solidFill>
                  <a:srgbClr val="261804"/>
                </a:solidFill>
                <a:latin typeface="Times New Roman"/>
                <a:cs typeface="Times New Roman"/>
              </a:rPr>
              <a:t>Achieve</a:t>
            </a:r>
            <a:r>
              <a:rPr dirty="0" sz="3600" spc="5" i="1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20" i="1">
                <a:solidFill>
                  <a:srgbClr val="261804"/>
                </a:solidFill>
                <a:latin typeface="Times New Roman"/>
                <a:cs typeface="Times New Roman"/>
              </a:rPr>
              <a:t>it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91990" y="4634497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280097" y="4826001"/>
            <a:ext cx="32454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61804"/>
                </a:solidFill>
                <a:latin typeface="Times New Roman"/>
                <a:cs typeface="Times New Roman"/>
              </a:rPr>
              <a:t>Why</a:t>
            </a:r>
            <a:r>
              <a:rPr dirty="0" sz="3600" spc="4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75">
                <a:solidFill>
                  <a:srgbClr val="261804"/>
                </a:solidFill>
                <a:latin typeface="Times New Roman"/>
                <a:cs typeface="Times New Roman"/>
              </a:rPr>
              <a:t>I</a:t>
            </a:r>
            <a:r>
              <a:rPr dirty="0" sz="3600" spc="4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80">
                <a:solidFill>
                  <a:srgbClr val="261804"/>
                </a:solidFill>
                <a:latin typeface="Times New Roman"/>
                <a:cs typeface="Times New Roman"/>
              </a:rPr>
              <a:t>kept</a:t>
            </a:r>
            <a:r>
              <a:rPr dirty="0" sz="3600" spc="4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114">
                <a:solidFill>
                  <a:srgbClr val="261804"/>
                </a:solidFill>
                <a:latin typeface="Times New Roman"/>
                <a:cs typeface="Times New Roman"/>
              </a:rPr>
              <a:t>going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1644" y="7531885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58731" y="7560682"/>
            <a:ext cx="3370579" cy="10312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 marR="5080" indent="13335">
              <a:lnSpc>
                <a:spcPts val="3600"/>
              </a:lnSpc>
              <a:spcBef>
                <a:spcPts val="820"/>
              </a:spcBef>
            </a:pPr>
            <a:r>
              <a:rPr dirty="0" sz="3600" spc="-80">
                <a:solidFill>
                  <a:srgbClr val="261804"/>
                </a:solidFill>
                <a:latin typeface="Times New Roman"/>
                <a:cs typeface="Times New Roman"/>
              </a:rPr>
              <a:t>Scope</a:t>
            </a:r>
            <a:r>
              <a:rPr dirty="0" sz="3600" spc="3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80">
                <a:solidFill>
                  <a:srgbClr val="261804"/>
                </a:solidFill>
                <a:latin typeface="Times New Roman"/>
                <a:cs typeface="Times New Roman"/>
              </a:rPr>
              <a:t>of</a:t>
            </a:r>
            <a:r>
              <a:rPr dirty="0" sz="3600" spc="3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261804"/>
                </a:solidFill>
                <a:latin typeface="Times New Roman"/>
                <a:cs typeface="Times New Roman"/>
              </a:rPr>
              <a:t>Software </a:t>
            </a:r>
            <a:r>
              <a:rPr dirty="0" sz="3600" spc="-88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5">
                <a:solidFill>
                  <a:srgbClr val="261804"/>
                </a:solidFill>
                <a:latin typeface="Times New Roman"/>
                <a:cs typeface="Times New Roman"/>
              </a:rPr>
              <a:t>Engineer</a:t>
            </a:r>
            <a:r>
              <a:rPr dirty="0" sz="3600" spc="2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80">
                <a:solidFill>
                  <a:srgbClr val="261804"/>
                </a:solidFill>
                <a:latin typeface="Times New Roman"/>
                <a:cs typeface="Times New Roman"/>
              </a:rPr>
              <a:t>in</a:t>
            </a:r>
            <a:r>
              <a:rPr dirty="0" sz="3600" spc="3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261804"/>
                </a:solidFill>
                <a:latin typeface="Times New Roman"/>
                <a:cs typeface="Times New Roman"/>
              </a:rPr>
              <a:t>Army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50423" y="7505591"/>
            <a:ext cx="5124450" cy="1133475"/>
          </a:xfrm>
          <a:custGeom>
            <a:avLst/>
            <a:gdLst/>
            <a:ahLst/>
            <a:cxnLst/>
            <a:rect l="l" t="t" r="r" b="b"/>
            <a:pathLst>
              <a:path w="5124450" h="1133475">
                <a:moveTo>
                  <a:pt x="0" y="0"/>
                </a:moveTo>
                <a:lnTo>
                  <a:pt x="5124107" y="0"/>
                </a:lnTo>
                <a:lnTo>
                  <a:pt x="5124107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8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488004" y="7560682"/>
            <a:ext cx="4935855" cy="10312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93980" marR="5080" indent="-81915">
              <a:lnSpc>
                <a:spcPts val="3600"/>
              </a:lnSpc>
              <a:spcBef>
                <a:spcPts val="820"/>
              </a:spcBef>
            </a:pPr>
            <a:r>
              <a:rPr dirty="0" sz="3600" spc="-200">
                <a:solidFill>
                  <a:srgbClr val="261804"/>
                </a:solidFill>
                <a:latin typeface="Times New Roman"/>
                <a:cs typeface="Times New Roman"/>
              </a:rPr>
              <a:t>How</a:t>
            </a:r>
            <a:r>
              <a:rPr dirty="0" sz="3600" spc="5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261804"/>
                </a:solidFill>
                <a:latin typeface="Times New Roman"/>
                <a:cs typeface="Times New Roman"/>
              </a:rPr>
              <a:t>society</a:t>
            </a:r>
            <a:r>
              <a:rPr dirty="0" sz="3600" spc="5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261804"/>
                </a:solidFill>
                <a:latin typeface="Times New Roman"/>
                <a:cs typeface="Times New Roman"/>
              </a:rPr>
              <a:t>will</a:t>
            </a:r>
            <a:r>
              <a:rPr dirty="0" sz="3600" spc="5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261804"/>
                </a:solidFill>
                <a:latin typeface="Times New Roman"/>
                <a:cs typeface="Times New Roman"/>
              </a:rPr>
              <a:t>be</a:t>
            </a:r>
            <a:r>
              <a:rPr dirty="0" sz="3600" spc="5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261804"/>
                </a:solidFill>
                <a:latin typeface="Times New Roman"/>
                <a:cs typeface="Times New Roman"/>
              </a:rPr>
              <a:t>served </a:t>
            </a:r>
            <a:r>
              <a:rPr dirty="0" sz="3600" spc="-88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60">
                <a:solidFill>
                  <a:srgbClr val="261804"/>
                </a:solidFill>
                <a:latin typeface="Times New Roman"/>
                <a:cs typeface="Times New Roman"/>
              </a:rPr>
              <a:t>through</a:t>
            </a:r>
            <a:r>
              <a:rPr dirty="0" sz="3600" spc="4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261804"/>
                </a:solidFill>
                <a:latin typeface="Times New Roman"/>
                <a:cs typeface="Times New Roman"/>
              </a:rPr>
              <a:t>my</a:t>
            </a:r>
            <a:r>
              <a:rPr dirty="0" sz="3600" spc="5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40">
                <a:solidFill>
                  <a:srgbClr val="261804"/>
                </a:solidFill>
                <a:latin typeface="Times New Roman"/>
                <a:cs typeface="Times New Roman"/>
              </a:rPr>
              <a:t>dream</a:t>
            </a:r>
            <a:r>
              <a:rPr dirty="0" sz="3600" spc="45">
                <a:solidFill>
                  <a:srgbClr val="261804"/>
                </a:solidFill>
                <a:latin typeface="Times New Roman"/>
                <a:cs typeface="Times New Roman"/>
              </a:rPr>
              <a:t> career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008862" y="1425597"/>
            <a:ext cx="4270375" cy="22085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8595"/>
              </a:lnSpc>
              <a:spcBef>
                <a:spcPts val="100"/>
              </a:spcBef>
            </a:pPr>
            <a:r>
              <a:rPr dirty="0" spc="30"/>
              <a:t>Table</a:t>
            </a:r>
            <a:r>
              <a:rPr dirty="0" spc="15"/>
              <a:t> </a:t>
            </a:r>
            <a:r>
              <a:rPr dirty="0" spc="-75"/>
              <a:t>of</a:t>
            </a:r>
          </a:p>
          <a:p>
            <a:pPr algn="ctr">
              <a:lnSpc>
                <a:spcPts val="8595"/>
              </a:lnSpc>
            </a:pPr>
            <a:r>
              <a:rPr dirty="0" spc="-175" i="0">
                <a:latin typeface="Georgia"/>
                <a:cs typeface="Georgia"/>
              </a:rPr>
              <a:t>CONTENT</a:t>
            </a:r>
          </a:p>
        </p:txBody>
      </p:sp>
      <p:sp>
        <p:nvSpPr>
          <p:cNvPr id="15" name="object 15"/>
          <p:cNvSpPr/>
          <p:nvPr/>
        </p:nvSpPr>
        <p:spPr>
          <a:xfrm>
            <a:off x="6691817" y="6074192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36775" y="6294649"/>
            <a:ext cx="3214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0">
                <a:solidFill>
                  <a:srgbClr val="261804"/>
                </a:solidFill>
                <a:latin typeface="Times New Roman"/>
                <a:cs typeface="Times New Roman"/>
              </a:rPr>
              <a:t>How</a:t>
            </a:r>
            <a:r>
              <a:rPr dirty="0" sz="3600" spc="45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75">
                <a:solidFill>
                  <a:srgbClr val="261804"/>
                </a:solidFill>
                <a:latin typeface="Times New Roman"/>
                <a:cs typeface="Times New Roman"/>
              </a:rPr>
              <a:t>I</a:t>
            </a:r>
            <a:r>
              <a:rPr dirty="0" sz="3600" spc="5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15">
                <a:solidFill>
                  <a:srgbClr val="261804"/>
                </a:solidFill>
                <a:latin typeface="Times New Roman"/>
                <a:cs typeface="Times New Roman"/>
              </a:rPr>
              <a:t>keep</a:t>
            </a:r>
            <a:r>
              <a:rPr dirty="0" sz="3600" spc="5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3600" spc="-114">
                <a:solidFill>
                  <a:srgbClr val="261804"/>
                </a:solidFill>
                <a:latin typeface="Times New Roman"/>
                <a:cs typeface="Times New Roman"/>
              </a:rPr>
              <a:t>going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39913" y="9041451"/>
            <a:ext cx="40830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-90">
                <a:solidFill>
                  <a:srgbClr val="957D54"/>
                </a:solidFill>
                <a:latin typeface="Georgia"/>
                <a:cs typeface="Georgia"/>
              </a:rPr>
              <a:t>0</a:t>
            </a:r>
            <a:r>
              <a:rPr dirty="0" sz="2800" spc="-190">
                <a:solidFill>
                  <a:srgbClr val="957D54"/>
                </a:solidFill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6262" y="1602106"/>
            <a:ext cx="79489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F4E9DA"/>
                </a:solidFill>
              </a:rPr>
              <a:t>Struggle</a:t>
            </a:r>
            <a:r>
              <a:rPr dirty="0" spc="35">
                <a:solidFill>
                  <a:srgbClr val="F4E9DA"/>
                </a:solidFill>
              </a:rPr>
              <a:t> </a:t>
            </a:r>
            <a:r>
              <a:rPr dirty="0" spc="-200">
                <a:solidFill>
                  <a:srgbClr val="F4E9DA"/>
                </a:solidFill>
              </a:rPr>
              <a:t>to</a:t>
            </a:r>
            <a:r>
              <a:rPr dirty="0" spc="40">
                <a:solidFill>
                  <a:srgbClr val="F4E9DA"/>
                </a:solidFill>
              </a:rPr>
              <a:t> </a:t>
            </a:r>
            <a:r>
              <a:rPr dirty="0" spc="-40">
                <a:solidFill>
                  <a:srgbClr val="F4E9DA"/>
                </a:solidFill>
              </a:rPr>
              <a:t>achieve</a:t>
            </a:r>
            <a:r>
              <a:rPr dirty="0" spc="40">
                <a:solidFill>
                  <a:srgbClr val="F4E9DA"/>
                </a:solidFill>
              </a:rPr>
              <a:t> </a:t>
            </a:r>
            <a:r>
              <a:rPr dirty="0" spc="-204">
                <a:solidFill>
                  <a:srgbClr val="F4E9DA"/>
                </a:solidFill>
              </a:rPr>
              <a:t>it:</a:t>
            </a:r>
          </a:p>
        </p:txBody>
      </p:sp>
      <p:sp>
        <p:nvSpPr>
          <p:cNvPr id="4" name="object 4"/>
          <p:cNvSpPr/>
          <p:nvPr/>
        </p:nvSpPr>
        <p:spPr>
          <a:xfrm>
            <a:off x="1867786" y="4964624"/>
            <a:ext cx="14630400" cy="2943225"/>
          </a:xfrm>
          <a:custGeom>
            <a:avLst/>
            <a:gdLst/>
            <a:ahLst/>
            <a:cxnLst/>
            <a:rect l="l" t="t" r="r" b="b"/>
            <a:pathLst>
              <a:path w="14630400" h="2943225">
                <a:moveTo>
                  <a:pt x="0" y="0"/>
                </a:moveTo>
                <a:lnTo>
                  <a:pt x="14630398" y="0"/>
                </a:lnTo>
                <a:lnTo>
                  <a:pt x="14630398" y="2943198"/>
                </a:lnTo>
                <a:lnTo>
                  <a:pt x="0" y="2943198"/>
                </a:lnTo>
                <a:lnTo>
                  <a:pt x="0" y="0"/>
                </a:lnTo>
              </a:path>
            </a:pathLst>
          </a:custGeom>
          <a:ln w="76299">
            <a:solidFill>
              <a:srgbClr val="F4E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80661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F4E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F4E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593976" y="658049"/>
            <a:ext cx="1694180" cy="2047239"/>
          </a:xfrm>
          <a:custGeom>
            <a:avLst/>
            <a:gdLst/>
            <a:ahLst/>
            <a:cxnLst/>
            <a:rect l="l" t="t" r="r" b="b"/>
            <a:pathLst>
              <a:path w="1694180" h="2047239">
                <a:moveTo>
                  <a:pt x="1023441" y="2046865"/>
                </a:moveTo>
                <a:lnTo>
                  <a:pt x="975254" y="2045752"/>
                </a:lnTo>
                <a:lnTo>
                  <a:pt x="927650" y="2042442"/>
                </a:lnTo>
                <a:lnTo>
                  <a:pt x="880668" y="2036987"/>
                </a:lnTo>
                <a:lnTo>
                  <a:pt x="834358" y="2029435"/>
                </a:lnTo>
                <a:lnTo>
                  <a:pt x="788768" y="2019836"/>
                </a:lnTo>
                <a:lnTo>
                  <a:pt x="743949" y="2008238"/>
                </a:lnTo>
                <a:lnTo>
                  <a:pt x="699948" y="1994690"/>
                </a:lnTo>
                <a:lnTo>
                  <a:pt x="656816" y="1979242"/>
                </a:lnTo>
                <a:lnTo>
                  <a:pt x="614601" y="1961943"/>
                </a:lnTo>
                <a:lnTo>
                  <a:pt x="573352" y="1942843"/>
                </a:lnTo>
                <a:lnTo>
                  <a:pt x="533119" y="1921989"/>
                </a:lnTo>
                <a:lnTo>
                  <a:pt x="493951" y="1899431"/>
                </a:lnTo>
                <a:lnTo>
                  <a:pt x="455897" y="1875220"/>
                </a:lnTo>
                <a:lnTo>
                  <a:pt x="419006" y="1849402"/>
                </a:lnTo>
                <a:lnTo>
                  <a:pt x="383327" y="1822029"/>
                </a:lnTo>
                <a:lnTo>
                  <a:pt x="348909" y="1793148"/>
                </a:lnTo>
                <a:lnTo>
                  <a:pt x="315802" y="1762810"/>
                </a:lnTo>
                <a:lnTo>
                  <a:pt x="284055" y="1731062"/>
                </a:lnTo>
                <a:lnTo>
                  <a:pt x="253717" y="1697955"/>
                </a:lnTo>
                <a:lnTo>
                  <a:pt x="224836" y="1663538"/>
                </a:lnTo>
                <a:lnTo>
                  <a:pt x="197462" y="1627859"/>
                </a:lnTo>
                <a:lnTo>
                  <a:pt x="171645" y="1590968"/>
                </a:lnTo>
                <a:lnTo>
                  <a:pt x="147433" y="1552913"/>
                </a:lnTo>
                <a:lnTo>
                  <a:pt x="124876" y="1513745"/>
                </a:lnTo>
                <a:lnTo>
                  <a:pt x="104022" y="1473512"/>
                </a:lnTo>
                <a:lnTo>
                  <a:pt x="84921" y="1432264"/>
                </a:lnTo>
                <a:lnTo>
                  <a:pt x="67623" y="1390049"/>
                </a:lnTo>
                <a:lnTo>
                  <a:pt x="52175" y="1346916"/>
                </a:lnTo>
                <a:lnTo>
                  <a:pt x="38627" y="1302916"/>
                </a:lnTo>
                <a:lnTo>
                  <a:pt x="27029" y="1258096"/>
                </a:lnTo>
                <a:lnTo>
                  <a:pt x="17429" y="1212507"/>
                </a:lnTo>
                <a:lnTo>
                  <a:pt x="9878" y="1166196"/>
                </a:lnTo>
                <a:lnTo>
                  <a:pt x="4423" y="1119214"/>
                </a:lnTo>
                <a:lnTo>
                  <a:pt x="1113" y="1071610"/>
                </a:lnTo>
                <a:lnTo>
                  <a:pt x="0" y="1023432"/>
                </a:lnTo>
                <a:lnTo>
                  <a:pt x="1113" y="975255"/>
                </a:lnTo>
                <a:lnTo>
                  <a:pt x="4423" y="927650"/>
                </a:lnTo>
                <a:lnTo>
                  <a:pt x="9878" y="880668"/>
                </a:lnTo>
                <a:lnTo>
                  <a:pt x="17429" y="834358"/>
                </a:lnTo>
                <a:lnTo>
                  <a:pt x="27029" y="788769"/>
                </a:lnTo>
                <a:lnTo>
                  <a:pt x="38627" y="743949"/>
                </a:lnTo>
                <a:lnTo>
                  <a:pt x="52175" y="699948"/>
                </a:lnTo>
                <a:lnTo>
                  <a:pt x="67623" y="656816"/>
                </a:lnTo>
                <a:lnTo>
                  <a:pt x="84921" y="614601"/>
                </a:lnTo>
                <a:lnTo>
                  <a:pt x="104022" y="573353"/>
                </a:lnTo>
                <a:lnTo>
                  <a:pt x="124876" y="533120"/>
                </a:lnTo>
                <a:lnTo>
                  <a:pt x="147433" y="493952"/>
                </a:lnTo>
                <a:lnTo>
                  <a:pt x="171645" y="455897"/>
                </a:lnTo>
                <a:lnTo>
                  <a:pt x="197462" y="419006"/>
                </a:lnTo>
                <a:lnTo>
                  <a:pt x="224836" y="383327"/>
                </a:lnTo>
                <a:lnTo>
                  <a:pt x="253717" y="348910"/>
                </a:lnTo>
                <a:lnTo>
                  <a:pt x="284055" y="315803"/>
                </a:lnTo>
                <a:lnTo>
                  <a:pt x="315802" y="284055"/>
                </a:lnTo>
                <a:lnTo>
                  <a:pt x="348909" y="253717"/>
                </a:lnTo>
                <a:lnTo>
                  <a:pt x="383327" y="224836"/>
                </a:lnTo>
                <a:lnTo>
                  <a:pt x="419006" y="197463"/>
                </a:lnTo>
                <a:lnTo>
                  <a:pt x="455897" y="171645"/>
                </a:lnTo>
                <a:lnTo>
                  <a:pt x="493951" y="147434"/>
                </a:lnTo>
                <a:lnTo>
                  <a:pt x="533119" y="124876"/>
                </a:lnTo>
                <a:lnTo>
                  <a:pt x="573352" y="104022"/>
                </a:lnTo>
                <a:lnTo>
                  <a:pt x="614601" y="84922"/>
                </a:lnTo>
                <a:lnTo>
                  <a:pt x="656816" y="67623"/>
                </a:lnTo>
                <a:lnTo>
                  <a:pt x="699948" y="52175"/>
                </a:lnTo>
                <a:lnTo>
                  <a:pt x="743949" y="38627"/>
                </a:lnTo>
                <a:lnTo>
                  <a:pt x="788768" y="27029"/>
                </a:lnTo>
                <a:lnTo>
                  <a:pt x="834358" y="17429"/>
                </a:lnTo>
                <a:lnTo>
                  <a:pt x="880668" y="9878"/>
                </a:lnTo>
                <a:lnTo>
                  <a:pt x="927650" y="4423"/>
                </a:lnTo>
                <a:lnTo>
                  <a:pt x="975254" y="1113"/>
                </a:lnTo>
                <a:lnTo>
                  <a:pt x="1023432" y="0"/>
                </a:lnTo>
                <a:lnTo>
                  <a:pt x="1071610" y="1113"/>
                </a:lnTo>
                <a:lnTo>
                  <a:pt x="1119214" y="4423"/>
                </a:lnTo>
                <a:lnTo>
                  <a:pt x="1166196" y="9878"/>
                </a:lnTo>
                <a:lnTo>
                  <a:pt x="1212507" y="17429"/>
                </a:lnTo>
                <a:lnTo>
                  <a:pt x="1258096" y="27029"/>
                </a:lnTo>
                <a:lnTo>
                  <a:pt x="1302916" y="38627"/>
                </a:lnTo>
                <a:lnTo>
                  <a:pt x="1346916" y="52175"/>
                </a:lnTo>
                <a:lnTo>
                  <a:pt x="1390049" y="67623"/>
                </a:lnTo>
                <a:lnTo>
                  <a:pt x="1432264" y="84922"/>
                </a:lnTo>
                <a:lnTo>
                  <a:pt x="1473512" y="104022"/>
                </a:lnTo>
                <a:lnTo>
                  <a:pt x="1513745" y="124876"/>
                </a:lnTo>
                <a:lnTo>
                  <a:pt x="1552913" y="147434"/>
                </a:lnTo>
                <a:lnTo>
                  <a:pt x="1590967" y="171645"/>
                </a:lnTo>
                <a:lnTo>
                  <a:pt x="1627859" y="197463"/>
                </a:lnTo>
                <a:lnTo>
                  <a:pt x="1663537" y="224836"/>
                </a:lnTo>
                <a:lnTo>
                  <a:pt x="1694022" y="250417"/>
                </a:lnTo>
                <a:lnTo>
                  <a:pt x="1694022" y="1796448"/>
                </a:lnTo>
                <a:lnTo>
                  <a:pt x="1663537" y="1822029"/>
                </a:lnTo>
                <a:lnTo>
                  <a:pt x="1627859" y="1849402"/>
                </a:lnTo>
                <a:lnTo>
                  <a:pt x="1590967" y="1875220"/>
                </a:lnTo>
                <a:lnTo>
                  <a:pt x="1552913" y="1899431"/>
                </a:lnTo>
                <a:lnTo>
                  <a:pt x="1513745" y="1921989"/>
                </a:lnTo>
                <a:lnTo>
                  <a:pt x="1473512" y="1942843"/>
                </a:lnTo>
                <a:lnTo>
                  <a:pt x="1432264" y="1961943"/>
                </a:lnTo>
                <a:lnTo>
                  <a:pt x="1390049" y="1979242"/>
                </a:lnTo>
                <a:lnTo>
                  <a:pt x="1346916" y="1994690"/>
                </a:lnTo>
                <a:lnTo>
                  <a:pt x="1302916" y="2008238"/>
                </a:lnTo>
                <a:lnTo>
                  <a:pt x="1258096" y="2019836"/>
                </a:lnTo>
                <a:lnTo>
                  <a:pt x="1212507" y="2029435"/>
                </a:lnTo>
                <a:lnTo>
                  <a:pt x="1166196" y="2036987"/>
                </a:lnTo>
                <a:lnTo>
                  <a:pt x="1119214" y="2042442"/>
                </a:lnTo>
                <a:lnTo>
                  <a:pt x="1071610" y="2045752"/>
                </a:lnTo>
                <a:lnTo>
                  <a:pt x="1023441" y="2046865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78501"/>
            <a:ext cx="1028700" cy="3203575"/>
          </a:xfrm>
          <a:custGeom>
            <a:avLst/>
            <a:gdLst/>
            <a:ahLst/>
            <a:cxnLst/>
            <a:rect l="l" t="t" r="r" b="b"/>
            <a:pathLst>
              <a:path w="1028700" h="3203575">
                <a:moveTo>
                  <a:pt x="0" y="3203227"/>
                </a:moveTo>
                <a:lnTo>
                  <a:pt x="0" y="0"/>
                </a:lnTo>
                <a:lnTo>
                  <a:pt x="36564" y="17180"/>
                </a:lnTo>
                <a:lnTo>
                  <a:pt x="77240" y="37600"/>
                </a:lnTo>
                <a:lnTo>
                  <a:pt x="117307" y="59031"/>
                </a:lnTo>
                <a:lnTo>
                  <a:pt x="156748" y="81456"/>
                </a:lnTo>
                <a:lnTo>
                  <a:pt x="195546" y="104860"/>
                </a:lnTo>
                <a:lnTo>
                  <a:pt x="233686" y="129225"/>
                </a:lnTo>
                <a:lnTo>
                  <a:pt x="271149" y="154535"/>
                </a:lnTo>
                <a:lnTo>
                  <a:pt x="307920" y="180772"/>
                </a:lnTo>
                <a:lnTo>
                  <a:pt x="343981" y="207920"/>
                </a:lnTo>
                <a:lnTo>
                  <a:pt x="379316" y="235962"/>
                </a:lnTo>
                <a:lnTo>
                  <a:pt x="413907" y="264882"/>
                </a:lnTo>
                <a:lnTo>
                  <a:pt x="447739" y="294663"/>
                </a:lnTo>
                <a:lnTo>
                  <a:pt x="480794" y="325287"/>
                </a:lnTo>
                <a:lnTo>
                  <a:pt x="513055" y="356738"/>
                </a:lnTo>
                <a:lnTo>
                  <a:pt x="544506" y="388999"/>
                </a:lnTo>
                <a:lnTo>
                  <a:pt x="575131" y="422054"/>
                </a:lnTo>
                <a:lnTo>
                  <a:pt x="604911" y="455886"/>
                </a:lnTo>
                <a:lnTo>
                  <a:pt x="633831" y="490478"/>
                </a:lnTo>
                <a:lnTo>
                  <a:pt x="661873" y="525812"/>
                </a:lnTo>
                <a:lnTo>
                  <a:pt x="689021" y="561873"/>
                </a:lnTo>
                <a:lnTo>
                  <a:pt x="715259" y="598644"/>
                </a:lnTo>
                <a:lnTo>
                  <a:pt x="740568" y="636107"/>
                </a:lnTo>
                <a:lnTo>
                  <a:pt x="764933" y="674247"/>
                </a:lnTo>
                <a:lnTo>
                  <a:pt x="788337" y="713045"/>
                </a:lnTo>
                <a:lnTo>
                  <a:pt x="810763" y="752486"/>
                </a:lnTo>
                <a:lnTo>
                  <a:pt x="832194" y="792553"/>
                </a:lnTo>
                <a:lnTo>
                  <a:pt x="852613" y="833229"/>
                </a:lnTo>
                <a:lnTo>
                  <a:pt x="872004" y="874497"/>
                </a:lnTo>
                <a:lnTo>
                  <a:pt x="890349" y="916340"/>
                </a:lnTo>
                <a:lnTo>
                  <a:pt x="907633" y="958741"/>
                </a:lnTo>
                <a:lnTo>
                  <a:pt x="923838" y="1001685"/>
                </a:lnTo>
                <a:lnTo>
                  <a:pt x="938947" y="1045153"/>
                </a:lnTo>
                <a:lnTo>
                  <a:pt x="952944" y="1089130"/>
                </a:lnTo>
                <a:lnTo>
                  <a:pt x="965812" y="1133598"/>
                </a:lnTo>
                <a:lnTo>
                  <a:pt x="977534" y="1178540"/>
                </a:lnTo>
                <a:lnTo>
                  <a:pt x="988094" y="1223941"/>
                </a:lnTo>
                <a:lnTo>
                  <a:pt x="997474" y="1269782"/>
                </a:lnTo>
                <a:lnTo>
                  <a:pt x="1005657" y="1316048"/>
                </a:lnTo>
                <a:lnTo>
                  <a:pt x="1012628" y="1362721"/>
                </a:lnTo>
                <a:lnTo>
                  <a:pt x="1018369" y="1409785"/>
                </a:lnTo>
                <a:lnTo>
                  <a:pt x="1022864" y="1457223"/>
                </a:lnTo>
                <a:lnTo>
                  <a:pt x="1026095" y="1505019"/>
                </a:lnTo>
                <a:lnTo>
                  <a:pt x="1028046" y="1553154"/>
                </a:lnTo>
                <a:lnTo>
                  <a:pt x="1028700" y="1601613"/>
                </a:lnTo>
                <a:lnTo>
                  <a:pt x="1028046" y="1650073"/>
                </a:lnTo>
                <a:lnTo>
                  <a:pt x="1026095" y="1698208"/>
                </a:lnTo>
                <a:lnTo>
                  <a:pt x="1022864" y="1746003"/>
                </a:lnTo>
                <a:lnTo>
                  <a:pt x="1018369" y="1793441"/>
                </a:lnTo>
                <a:lnTo>
                  <a:pt x="1012628" y="1840506"/>
                </a:lnTo>
                <a:lnTo>
                  <a:pt x="1005657" y="1887179"/>
                </a:lnTo>
                <a:lnTo>
                  <a:pt x="997474" y="1933445"/>
                </a:lnTo>
                <a:lnTo>
                  <a:pt x="988094" y="1979286"/>
                </a:lnTo>
                <a:lnTo>
                  <a:pt x="977534" y="2024687"/>
                </a:lnTo>
                <a:lnTo>
                  <a:pt x="965812" y="2069629"/>
                </a:lnTo>
                <a:lnTo>
                  <a:pt x="952944" y="2114097"/>
                </a:lnTo>
                <a:lnTo>
                  <a:pt x="938947" y="2158074"/>
                </a:lnTo>
                <a:lnTo>
                  <a:pt x="923838" y="2201542"/>
                </a:lnTo>
                <a:lnTo>
                  <a:pt x="907633" y="2244486"/>
                </a:lnTo>
                <a:lnTo>
                  <a:pt x="890349" y="2286887"/>
                </a:lnTo>
                <a:lnTo>
                  <a:pt x="872004" y="2328730"/>
                </a:lnTo>
                <a:lnTo>
                  <a:pt x="852613" y="2369998"/>
                </a:lnTo>
                <a:lnTo>
                  <a:pt x="832194" y="2410674"/>
                </a:lnTo>
                <a:lnTo>
                  <a:pt x="810763" y="2450740"/>
                </a:lnTo>
                <a:lnTo>
                  <a:pt x="788337" y="2490182"/>
                </a:lnTo>
                <a:lnTo>
                  <a:pt x="764933" y="2528980"/>
                </a:lnTo>
                <a:lnTo>
                  <a:pt x="740568" y="2567120"/>
                </a:lnTo>
                <a:lnTo>
                  <a:pt x="715259" y="2604583"/>
                </a:lnTo>
                <a:lnTo>
                  <a:pt x="689021" y="2641354"/>
                </a:lnTo>
                <a:lnTo>
                  <a:pt x="661873" y="2677415"/>
                </a:lnTo>
                <a:lnTo>
                  <a:pt x="633831" y="2712749"/>
                </a:lnTo>
                <a:lnTo>
                  <a:pt x="604911" y="2747341"/>
                </a:lnTo>
                <a:lnTo>
                  <a:pt x="575131" y="2781173"/>
                </a:lnTo>
                <a:lnTo>
                  <a:pt x="544506" y="2814227"/>
                </a:lnTo>
                <a:lnTo>
                  <a:pt x="513055" y="2846489"/>
                </a:lnTo>
                <a:lnTo>
                  <a:pt x="480794" y="2877940"/>
                </a:lnTo>
                <a:lnTo>
                  <a:pt x="447739" y="2908564"/>
                </a:lnTo>
                <a:lnTo>
                  <a:pt x="413907" y="2938345"/>
                </a:lnTo>
                <a:lnTo>
                  <a:pt x="379316" y="2967264"/>
                </a:lnTo>
                <a:lnTo>
                  <a:pt x="343981" y="2995307"/>
                </a:lnTo>
                <a:lnTo>
                  <a:pt x="307920" y="3022455"/>
                </a:lnTo>
                <a:lnTo>
                  <a:pt x="271149" y="3048692"/>
                </a:lnTo>
                <a:lnTo>
                  <a:pt x="233686" y="3074002"/>
                </a:lnTo>
                <a:lnTo>
                  <a:pt x="195546" y="3098367"/>
                </a:lnTo>
                <a:lnTo>
                  <a:pt x="156748" y="3121771"/>
                </a:lnTo>
                <a:lnTo>
                  <a:pt x="117307" y="3144196"/>
                </a:lnTo>
                <a:lnTo>
                  <a:pt x="77240" y="3165627"/>
                </a:lnTo>
                <a:lnTo>
                  <a:pt x="36564" y="3186046"/>
                </a:lnTo>
                <a:lnTo>
                  <a:pt x="0" y="3203227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5141" y="5106067"/>
            <a:ext cx="14114144" cy="256667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just" marL="12700" marR="5080">
              <a:lnSpc>
                <a:spcPts val="2770"/>
              </a:lnSpc>
              <a:spcBef>
                <a:spcPts val="680"/>
              </a:spcBef>
            </a:pPr>
            <a:r>
              <a:rPr dirty="0" sz="2800" spc="-10">
                <a:solidFill>
                  <a:srgbClr val="F4E9DA"/>
                </a:solidFill>
                <a:latin typeface="Georgia"/>
                <a:cs typeface="Georgia"/>
              </a:rPr>
              <a:t>It's a </a:t>
            </a:r>
            <a:r>
              <a:rPr dirty="0" sz="2800" spc="25">
                <a:solidFill>
                  <a:srgbClr val="F4E9DA"/>
                </a:solidFill>
                <a:latin typeface="Georgia"/>
                <a:cs typeface="Georgia"/>
              </a:rPr>
              <a:t>dream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of </a:t>
            </a:r>
            <a:r>
              <a:rPr dirty="0" sz="2800" spc="85">
                <a:solidFill>
                  <a:srgbClr val="F4E9DA"/>
                </a:solidFill>
                <a:latin typeface="Georgia"/>
                <a:cs typeface="Georgia"/>
              </a:rPr>
              <a:t>every </a:t>
            </a:r>
            <a:r>
              <a:rPr dirty="0" sz="2800" spc="35">
                <a:solidFill>
                  <a:srgbClr val="F4E9DA"/>
                </a:solidFill>
                <a:latin typeface="Georgia"/>
                <a:cs typeface="Georgia"/>
              </a:rPr>
              <a:t>kid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to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become something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in </a:t>
            </a:r>
            <a:r>
              <a:rPr dirty="0" sz="2800">
                <a:solidFill>
                  <a:srgbClr val="F4E9DA"/>
                </a:solidFill>
                <a:latin typeface="Georgia"/>
                <a:cs typeface="Georgia"/>
              </a:rPr>
              <a:t>life, </a:t>
            </a:r>
            <a:r>
              <a:rPr dirty="0" sz="2800" spc="5">
                <a:solidFill>
                  <a:srgbClr val="F4E9DA"/>
                </a:solidFill>
                <a:latin typeface="Georgia"/>
                <a:cs typeface="Georgia"/>
              </a:rPr>
              <a:t>and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to </a:t>
            </a:r>
            <a:r>
              <a:rPr dirty="0" sz="2800">
                <a:solidFill>
                  <a:srgbClr val="F4E9DA"/>
                </a:solidFill>
                <a:latin typeface="Georgia"/>
                <a:cs typeface="Georgia"/>
              </a:rPr>
              <a:t>add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something of </a:t>
            </a:r>
            <a:r>
              <a:rPr dirty="0" sz="2800" spc="45">
                <a:solidFill>
                  <a:srgbClr val="F4E9DA"/>
                </a:solidFill>
                <a:latin typeface="Georgia"/>
                <a:cs typeface="Georgia"/>
              </a:rPr>
              <a:t>value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to </a:t>
            </a:r>
            <a:r>
              <a:rPr dirty="0" sz="2800" spc="6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society.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F4E9DA"/>
                </a:solidFill>
                <a:latin typeface="Georgia"/>
                <a:cs typeface="Georgia"/>
              </a:rPr>
              <a:t>Life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has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no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meaning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25">
                <a:solidFill>
                  <a:srgbClr val="F4E9DA"/>
                </a:solidFill>
                <a:latin typeface="Georgia"/>
                <a:cs typeface="Georgia"/>
              </a:rPr>
              <a:t>unless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80">
                <a:solidFill>
                  <a:srgbClr val="F4E9DA"/>
                </a:solidFill>
                <a:latin typeface="Georgia"/>
                <a:cs typeface="Georgia"/>
              </a:rPr>
              <a:t>you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50">
                <a:solidFill>
                  <a:srgbClr val="F4E9DA"/>
                </a:solidFill>
                <a:latin typeface="Georgia"/>
                <a:cs typeface="Georgia"/>
              </a:rPr>
              <a:t>have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F4E9DA"/>
                </a:solidFill>
                <a:latin typeface="Georgia"/>
                <a:cs typeface="Georgia"/>
              </a:rPr>
              <a:t>ambition.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One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has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to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set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personal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goals</a:t>
            </a:r>
            <a:r>
              <a:rPr dirty="0" sz="2800" spc="-4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5">
                <a:solidFill>
                  <a:srgbClr val="F4E9DA"/>
                </a:solidFill>
                <a:latin typeface="Georgia"/>
                <a:cs typeface="Georgia"/>
              </a:rPr>
              <a:t>and </a:t>
            </a:r>
            <a:r>
              <a:rPr dirty="0" sz="2800" spc="-665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75">
                <a:solidFill>
                  <a:srgbClr val="F4E9DA"/>
                </a:solidFill>
                <a:latin typeface="Georgia"/>
                <a:cs typeface="Georgia"/>
              </a:rPr>
              <a:t>work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hard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in </a:t>
            </a:r>
            <a:r>
              <a:rPr dirty="0" sz="2800" spc="50">
                <a:solidFill>
                  <a:srgbClr val="F4E9DA"/>
                </a:solidFill>
                <a:latin typeface="Georgia"/>
                <a:cs typeface="Georgia"/>
              </a:rPr>
              <a:t>the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direction of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fulfilling </a:t>
            </a:r>
            <a:r>
              <a:rPr dirty="0" sz="2800" spc="-15">
                <a:solidFill>
                  <a:srgbClr val="F4E9DA"/>
                </a:solidFill>
                <a:latin typeface="Georgia"/>
                <a:cs typeface="Georgia"/>
              </a:rPr>
              <a:t>it. </a:t>
            </a:r>
            <a:r>
              <a:rPr dirty="0" sz="2800" spc="-50">
                <a:solidFill>
                  <a:srgbClr val="F4E9DA"/>
                </a:solidFill>
                <a:latin typeface="Georgia"/>
                <a:cs typeface="Georgia"/>
              </a:rPr>
              <a:t>Joining </a:t>
            </a:r>
            <a:r>
              <a:rPr dirty="0" sz="2800" spc="50">
                <a:solidFill>
                  <a:srgbClr val="F4E9DA"/>
                </a:solidFill>
                <a:latin typeface="Georgia"/>
                <a:cs typeface="Georgia"/>
              </a:rPr>
              <a:t>the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army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has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always </a:t>
            </a:r>
            <a:r>
              <a:rPr dirty="0" sz="2800" spc="25">
                <a:solidFill>
                  <a:srgbClr val="F4E9DA"/>
                </a:solidFill>
                <a:latin typeface="Georgia"/>
                <a:cs typeface="Georgia"/>
              </a:rPr>
              <a:t>been </a:t>
            </a:r>
            <a:r>
              <a:rPr dirty="0" sz="2800" spc="100">
                <a:solidFill>
                  <a:srgbClr val="F4E9DA"/>
                </a:solidFill>
                <a:latin typeface="Georgia"/>
                <a:cs typeface="Georgia"/>
              </a:rPr>
              <a:t>my </a:t>
            </a:r>
            <a:r>
              <a:rPr dirty="0" sz="2800" spc="25">
                <a:solidFill>
                  <a:srgbClr val="F4E9DA"/>
                </a:solidFill>
                <a:latin typeface="Georgia"/>
                <a:cs typeface="Georgia"/>
              </a:rPr>
              <a:t>dream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 since </a:t>
            </a:r>
            <a:r>
              <a:rPr dirty="0" sz="2800" spc="-75">
                <a:solidFill>
                  <a:srgbClr val="F4E9DA"/>
                </a:solidFill>
                <a:latin typeface="Georgia"/>
                <a:cs typeface="Georgia"/>
              </a:rPr>
              <a:t>I </a:t>
            </a:r>
            <a:r>
              <a:rPr dirty="0" sz="2800" spc="60">
                <a:solidFill>
                  <a:srgbClr val="F4E9DA"/>
                </a:solidFill>
                <a:latin typeface="Georgia"/>
                <a:cs typeface="Georgia"/>
              </a:rPr>
              <a:t>was </a:t>
            </a:r>
            <a:r>
              <a:rPr dirty="0" sz="2800" spc="-10">
                <a:solidFill>
                  <a:srgbClr val="F4E9DA"/>
                </a:solidFill>
                <a:latin typeface="Georgia"/>
                <a:cs typeface="Georgia"/>
              </a:rPr>
              <a:t>a child. </a:t>
            </a:r>
            <a:r>
              <a:rPr dirty="0" sz="2800" spc="-75">
                <a:solidFill>
                  <a:srgbClr val="F4E9DA"/>
                </a:solidFill>
                <a:latin typeface="Georgia"/>
                <a:cs typeface="Georgia"/>
              </a:rPr>
              <a:t>I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intend </a:t>
            </a:r>
            <a:r>
              <a:rPr dirty="0" sz="2800" spc="55">
                <a:solidFill>
                  <a:srgbClr val="F4E9DA"/>
                </a:solidFill>
                <a:latin typeface="Georgia"/>
                <a:cs typeface="Georgia"/>
              </a:rPr>
              <a:t>to </a:t>
            </a:r>
            <a:r>
              <a:rPr dirty="0" sz="2800" spc="40">
                <a:solidFill>
                  <a:srgbClr val="F4E9DA"/>
                </a:solidFill>
                <a:latin typeface="Georgia"/>
                <a:cs typeface="Georgia"/>
              </a:rPr>
              <a:t>pursue </a:t>
            </a:r>
            <a:r>
              <a:rPr dirty="0" sz="2800" spc="100">
                <a:solidFill>
                  <a:srgbClr val="F4E9DA"/>
                </a:solidFill>
                <a:latin typeface="Georgia"/>
                <a:cs typeface="Georgia"/>
              </a:rPr>
              <a:t>my </a:t>
            </a:r>
            <a:r>
              <a:rPr dirty="0" sz="2800" spc="35">
                <a:solidFill>
                  <a:srgbClr val="F4E9DA"/>
                </a:solidFill>
                <a:latin typeface="Georgia"/>
                <a:cs typeface="Georgia"/>
              </a:rPr>
              <a:t>career </a:t>
            </a:r>
            <a:r>
              <a:rPr dirty="0" sz="2800" spc="45">
                <a:solidFill>
                  <a:srgbClr val="F4E9DA"/>
                </a:solidFill>
                <a:latin typeface="Georgia"/>
                <a:cs typeface="Georgia"/>
              </a:rPr>
              <a:t>serving </a:t>
            </a:r>
            <a:r>
              <a:rPr dirty="0" sz="2800" spc="35">
                <a:solidFill>
                  <a:srgbClr val="F4E9DA"/>
                </a:solidFill>
                <a:latin typeface="Georgia"/>
                <a:cs typeface="Georgia"/>
              </a:rPr>
              <a:t>our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honourable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army. </a:t>
            </a:r>
            <a:r>
              <a:rPr dirty="0" sz="2800" spc="-5">
                <a:solidFill>
                  <a:srgbClr val="F4E9DA"/>
                </a:solidFill>
                <a:latin typeface="Georgia"/>
                <a:cs typeface="Georgia"/>
              </a:rPr>
              <a:t>This </a:t>
            </a:r>
            <a:r>
              <a:rPr dirty="0" sz="280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requires </a:t>
            </a:r>
            <a:r>
              <a:rPr dirty="0" sz="2800" spc="40">
                <a:solidFill>
                  <a:srgbClr val="F4E9DA"/>
                </a:solidFill>
                <a:latin typeface="Georgia"/>
                <a:cs typeface="Georgia"/>
              </a:rPr>
              <a:t>at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least </a:t>
            </a:r>
            <a:r>
              <a:rPr dirty="0" sz="2800" spc="-10">
                <a:solidFill>
                  <a:srgbClr val="F4E9DA"/>
                </a:solidFill>
                <a:latin typeface="Georgia"/>
                <a:cs typeface="Georgia"/>
              </a:rPr>
              <a:t>a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bachelor </a:t>
            </a:r>
            <a:r>
              <a:rPr dirty="0" sz="2800" spc="35">
                <a:solidFill>
                  <a:srgbClr val="F4E9DA"/>
                </a:solidFill>
                <a:latin typeface="Georgia"/>
                <a:cs typeface="Georgia"/>
              </a:rPr>
              <a:t>degree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in </a:t>
            </a:r>
            <a:r>
              <a:rPr dirty="0" sz="2800" spc="5">
                <a:solidFill>
                  <a:srgbClr val="F4E9DA"/>
                </a:solidFill>
                <a:latin typeface="Georgia"/>
                <a:cs typeface="Georgia"/>
              </a:rPr>
              <a:t>medical,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engineering,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or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in </a:t>
            </a:r>
            <a:r>
              <a:rPr dirty="0" sz="2800" spc="25">
                <a:solidFill>
                  <a:srgbClr val="F4E9DA"/>
                </a:solidFill>
                <a:latin typeface="Georgia"/>
                <a:cs typeface="Georgia"/>
              </a:rPr>
              <a:t>simple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science. </a:t>
            </a:r>
            <a:r>
              <a:rPr dirty="0" sz="2800" spc="-75">
                <a:solidFill>
                  <a:srgbClr val="F4E9DA"/>
                </a:solidFill>
                <a:latin typeface="Georgia"/>
                <a:cs typeface="Georgia"/>
              </a:rPr>
              <a:t>I </a:t>
            </a:r>
            <a:r>
              <a:rPr dirty="0" sz="2800" spc="60">
                <a:solidFill>
                  <a:srgbClr val="F4E9DA"/>
                </a:solidFill>
                <a:latin typeface="Georgia"/>
                <a:cs typeface="Georgia"/>
              </a:rPr>
              <a:t>was </a:t>
            </a:r>
            <a:r>
              <a:rPr dirty="0" sz="2800" spc="65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45">
                <a:solidFill>
                  <a:srgbClr val="F4E9DA"/>
                </a:solidFill>
                <a:latin typeface="Georgia"/>
                <a:cs typeface="Georgia"/>
              </a:rPr>
              <a:t>often </a:t>
            </a:r>
            <a:r>
              <a:rPr dirty="0" sz="2800" spc="25">
                <a:solidFill>
                  <a:srgbClr val="F4E9DA"/>
                </a:solidFill>
                <a:latin typeface="Georgia"/>
                <a:cs typeface="Georgia"/>
              </a:rPr>
              <a:t>fascinated </a:t>
            </a:r>
            <a:r>
              <a:rPr dirty="0" sz="2800" spc="80">
                <a:solidFill>
                  <a:srgbClr val="F4E9DA"/>
                </a:solidFill>
                <a:latin typeface="Georgia"/>
                <a:cs typeface="Georgia"/>
              </a:rPr>
              <a:t>by </a:t>
            </a:r>
            <a:r>
              <a:rPr dirty="0" sz="2800" spc="-5">
                <a:solidFill>
                  <a:srgbClr val="F4E9DA"/>
                </a:solidFill>
                <a:latin typeface="Georgia"/>
                <a:cs typeface="Georgia"/>
              </a:rPr>
              <a:t>Math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in </a:t>
            </a:r>
            <a:r>
              <a:rPr dirty="0" sz="2800">
                <a:solidFill>
                  <a:srgbClr val="F4E9DA"/>
                </a:solidFill>
                <a:latin typeface="Georgia"/>
                <a:cs typeface="Georgia"/>
              </a:rPr>
              <a:t>general.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It </a:t>
            </a:r>
            <a:r>
              <a:rPr dirty="0" sz="2800" spc="60">
                <a:solidFill>
                  <a:srgbClr val="F4E9DA"/>
                </a:solidFill>
                <a:latin typeface="Georgia"/>
                <a:cs typeface="Georgia"/>
              </a:rPr>
              <a:t>was </a:t>
            </a:r>
            <a:r>
              <a:rPr dirty="0" sz="2800" spc="35">
                <a:solidFill>
                  <a:srgbClr val="F4E9DA"/>
                </a:solidFill>
                <a:latin typeface="Georgia"/>
                <a:cs typeface="Georgia"/>
              </a:rPr>
              <a:t>for this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reason </a:t>
            </a:r>
            <a:r>
              <a:rPr dirty="0" sz="2800" spc="45">
                <a:solidFill>
                  <a:srgbClr val="F4E9DA"/>
                </a:solidFill>
                <a:latin typeface="Georgia"/>
                <a:cs typeface="Georgia"/>
              </a:rPr>
              <a:t>that </a:t>
            </a:r>
            <a:r>
              <a:rPr dirty="0" sz="2800" spc="-75">
                <a:solidFill>
                  <a:srgbClr val="F4E9DA"/>
                </a:solidFill>
                <a:latin typeface="Georgia"/>
                <a:cs typeface="Georgia"/>
              </a:rPr>
              <a:t>I </a:t>
            </a:r>
            <a:r>
              <a:rPr dirty="0" sz="2800" spc="30">
                <a:solidFill>
                  <a:srgbClr val="F4E9DA"/>
                </a:solidFill>
                <a:latin typeface="Georgia"/>
                <a:cs typeface="Georgia"/>
              </a:rPr>
              <a:t>chose </a:t>
            </a:r>
            <a:r>
              <a:rPr dirty="0" sz="2800" spc="15">
                <a:solidFill>
                  <a:srgbClr val="F4E9DA"/>
                </a:solidFill>
                <a:latin typeface="Georgia"/>
                <a:cs typeface="Georgia"/>
              </a:rPr>
              <a:t>engineering, </a:t>
            </a:r>
            <a:r>
              <a:rPr dirty="0" sz="2800" spc="5">
                <a:solidFill>
                  <a:srgbClr val="F4E9DA"/>
                </a:solidFill>
                <a:latin typeface="Georgia"/>
                <a:cs typeface="Georgia"/>
              </a:rPr>
              <a:t>and </a:t>
            </a:r>
            <a:r>
              <a:rPr dirty="0" sz="2800" spc="1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35">
                <a:solidFill>
                  <a:srgbClr val="F4E9DA"/>
                </a:solidFill>
                <a:latin typeface="Georgia"/>
                <a:cs typeface="Georgia"/>
              </a:rPr>
              <a:t>specifically</a:t>
            </a:r>
            <a:r>
              <a:rPr dirty="0" sz="2800" spc="-6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50">
                <a:solidFill>
                  <a:srgbClr val="F4E9DA"/>
                </a:solidFill>
                <a:latin typeface="Georgia"/>
                <a:cs typeface="Georgia"/>
              </a:rPr>
              <a:t>software</a:t>
            </a:r>
            <a:r>
              <a:rPr dirty="0" sz="2800" spc="-55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5">
                <a:solidFill>
                  <a:srgbClr val="F4E9DA"/>
                </a:solidFill>
                <a:latin typeface="Georgia"/>
                <a:cs typeface="Georgia"/>
              </a:rPr>
              <a:t>as</a:t>
            </a:r>
            <a:r>
              <a:rPr dirty="0" sz="2800" spc="-55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100">
                <a:solidFill>
                  <a:srgbClr val="F4E9DA"/>
                </a:solidFill>
                <a:latin typeface="Georgia"/>
                <a:cs typeface="Georgia"/>
              </a:rPr>
              <a:t>my</a:t>
            </a:r>
            <a:r>
              <a:rPr dirty="0" sz="2800" spc="-55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major</a:t>
            </a:r>
            <a:r>
              <a:rPr dirty="0" sz="2800" spc="-55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dirty="0" sz="2800" spc="20">
                <a:solidFill>
                  <a:srgbClr val="F4E9DA"/>
                </a:solidFill>
                <a:latin typeface="Georgia"/>
                <a:cs typeface="Georgia"/>
              </a:rPr>
              <a:t>discipline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0613" y="9041450"/>
            <a:ext cx="407034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-90">
                <a:solidFill>
                  <a:srgbClr val="F4E9DA"/>
                </a:solidFill>
                <a:latin typeface="Georgia"/>
                <a:cs typeface="Georgia"/>
              </a:rPr>
              <a:t>0</a:t>
            </a:r>
            <a:r>
              <a:rPr dirty="0" sz="2800" spc="-185">
                <a:solidFill>
                  <a:srgbClr val="F4E9DA"/>
                </a:solidFill>
                <a:latin typeface="Georgia"/>
                <a:cs typeface="Georgia"/>
              </a:rPr>
              <a:t>3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6520" y="4745423"/>
            <a:ext cx="14497050" cy="3524250"/>
          </a:xfrm>
          <a:custGeom>
            <a:avLst/>
            <a:gdLst/>
            <a:ahLst/>
            <a:cxnLst/>
            <a:rect l="l" t="t" r="r" b="b"/>
            <a:pathLst>
              <a:path w="14497050" h="3524250">
                <a:moveTo>
                  <a:pt x="0" y="0"/>
                </a:moveTo>
                <a:lnTo>
                  <a:pt x="14496985" y="0"/>
                </a:lnTo>
                <a:lnTo>
                  <a:pt x="14496985" y="3524250"/>
                </a:lnTo>
                <a:lnTo>
                  <a:pt x="0" y="3524250"/>
                </a:lnTo>
                <a:lnTo>
                  <a:pt x="0" y="0"/>
                </a:lnTo>
              </a:path>
            </a:pathLst>
          </a:custGeom>
          <a:ln w="76140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3715" y="2"/>
            <a:ext cx="2150110" cy="1181100"/>
          </a:xfrm>
          <a:custGeom>
            <a:avLst/>
            <a:gdLst/>
            <a:ahLst/>
            <a:cxnLst/>
            <a:rect l="l" t="t" r="r" b="b"/>
            <a:pathLst>
              <a:path w="2150109" h="1181100">
                <a:moveTo>
                  <a:pt x="1075041" y="1181029"/>
                </a:moveTo>
                <a:lnTo>
                  <a:pt x="1027153" y="1179982"/>
                </a:lnTo>
                <a:lnTo>
                  <a:pt x="979803" y="1176868"/>
                </a:lnTo>
                <a:lnTo>
                  <a:pt x="933033" y="1171733"/>
                </a:lnTo>
                <a:lnTo>
                  <a:pt x="886887" y="1164619"/>
                </a:lnTo>
                <a:lnTo>
                  <a:pt x="841408" y="1155571"/>
                </a:lnTo>
                <a:lnTo>
                  <a:pt x="796641" y="1144632"/>
                </a:lnTo>
                <a:lnTo>
                  <a:pt x="752628" y="1131845"/>
                </a:lnTo>
                <a:lnTo>
                  <a:pt x="709414" y="1117255"/>
                </a:lnTo>
                <a:lnTo>
                  <a:pt x="667042" y="1100904"/>
                </a:lnTo>
                <a:lnTo>
                  <a:pt x="625556" y="1082838"/>
                </a:lnTo>
                <a:lnTo>
                  <a:pt x="585000" y="1063099"/>
                </a:lnTo>
                <a:lnTo>
                  <a:pt x="545417" y="1041731"/>
                </a:lnTo>
                <a:lnTo>
                  <a:pt x="506851" y="1018779"/>
                </a:lnTo>
                <a:lnTo>
                  <a:pt x="469346" y="994284"/>
                </a:lnTo>
                <a:lnTo>
                  <a:pt x="432945" y="968292"/>
                </a:lnTo>
                <a:lnTo>
                  <a:pt x="397693" y="940846"/>
                </a:lnTo>
                <a:lnTo>
                  <a:pt x="363632" y="911990"/>
                </a:lnTo>
                <a:lnTo>
                  <a:pt x="330807" y="881767"/>
                </a:lnTo>
                <a:lnTo>
                  <a:pt x="299261" y="850221"/>
                </a:lnTo>
                <a:lnTo>
                  <a:pt x="269038" y="817396"/>
                </a:lnTo>
                <a:lnTo>
                  <a:pt x="240182" y="783335"/>
                </a:lnTo>
                <a:lnTo>
                  <a:pt x="212736" y="748083"/>
                </a:lnTo>
                <a:lnTo>
                  <a:pt x="186744" y="711682"/>
                </a:lnTo>
                <a:lnTo>
                  <a:pt x="162250" y="674177"/>
                </a:lnTo>
                <a:lnTo>
                  <a:pt x="139297" y="635611"/>
                </a:lnTo>
                <a:lnTo>
                  <a:pt x="117929" y="596028"/>
                </a:lnTo>
                <a:lnTo>
                  <a:pt x="98190" y="555472"/>
                </a:lnTo>
                <a:lnTo>
                  <a:pt x="80124" y="513986"/>
                </a:lnTo>
                <a:lnTo>
                  <a:pt x="63774" y="471614"/>
                </a:lnTo>
                <a:lnTo>
                  <a:pt x="49183" y="428400"/>
                </a:lnTo>
                <a:lnTo>
                  <a:pt x="36397" y="384387"/>
                </a:lnTo>
                <a:lnTo>
                  <a:pt x="25457" y="339620"/>
                </a:lnTo>
                <a:lnTo>
                  <a:pt x="16409" y="294141"/>
                </a:lnTo>
                <a:lnTo>
                  <a:pt x="9295" y="247995"/>
                </a:lnTo>
                <a:lnTo>
                  <a:pt x="4160" y="201225"/>
                </a:lnTo>
                <a:lnTo>
                  <a:pt x="1047" y="153875"/>
                </a:lnTo>
                <a:lnTo>
                  <a:pt x="0" y="105974"/>
                </a:lnTo>
                <a:lnTo>
                  <a:pt x="1047" y="58101"/>
                </a:lnTo>
                <a:lnTo>
                  <a:pt x="4160" y="10751"/>
                </a:lnTo>
                <a:lnTo>
                  <a:pt x="5340" y="0"/>
                </a:lnTo>
                <a:lnTo>
                  <a:pt x="2144741" y="0"/>
                </a:lnTo>
                <a:lnTo>
                  <a:pt x="2145921" y="10751"/>
                </a:lnTo>
                <a:lnTo>
                  <a:pt x="2149035" y="58101"/>
                </a:lnTo>
                <a:lnTo>
                  <a:pt x="2150081" y="106000"/>
                </a:lnTo>
                <a:lnTo>
                  <a:pt x="2149035" y="153875"/>
                </a:lnTo>
                <a:lnTo>
                  <a:pt x="2145921" y="201225"/>
                </a:lnTo>
                <a:lnTo>
                  <a:pt x="2140786" y="247995"/>
                </a:lnTo>
                <a:lnTo>
                  <a:pt x="2133672" y="294141"/>
                </a:lnTo>
                <a:lnTo>
                  <a:pt x="2124624" y="339620"/>
                </a:lnTo>
                <a:lnTo>
                  <a:pt x="2113684" y="384387"/>
                </a:lnTo>
                <a:lnTo>
                  <a:pt x="2100898" y="428400"/>
                </a:lnTo>
                <a:lnTo>
                  <a:pt x="2086307" y="471614"/>
                </a:lnTo>
                <a:lnTo>
                  <a:pt x="2069957" y="513986"/>
                </a:lnTo>
                <a:lnTo>
                  <a:pt x="2051891" y="555472"/>
                </a:lnTo>
                <a:lnTo>
                  <a:pt x="2032152" y="596028"/>
                </a:lnTo>
                <a:lnTo>
                  <a:pt x="2010784" y="635611"/>
                </a:lnTo>
                <a:lnTo>
                  <a:pt x="1987831" y="674177"/>
                </a:lnTo>
                <a:lnTo>
                  <a:pt x="1963337" y="711682"/>
                </a:lnTo>
                <a:lnTo>
                  <a:pt x="1937345" y="748083"/>
                </a:lnTo>
                <a:lnTo>
                  <a:pt x="1909899" y="783335"/>
                </a:lnTo>
                <a:lnTo>
                  <a:pt x="1881043" y="817396"/>
                </a:lnTo>
                <a:lnTo>
                  <a:pt x="1850820" y="850221"/>
                </a:lnTo>
                <a:lnTo>
                  <a:pt x="1819274" y="881767"/>
                </a:lnTo>
                <a:lnTo>
                  <a:pt x="1786449" y="911990"/>
                </a:lnTo>
                <a:lnTo>
                  <a:pt x="1752388" y="940846"/>
                </a:lnTo>
                <a:lnTo>
                  <a:pt x="1717135" y="968292"/>
                </a:lnTo>
                <a:lnTo>
                  <a:pt x="1680735" y="994284"/>
                </a:lnTo>
                <a:lnTo>
                  <a:pt x="1643229" y="1018779"/>
                </a:lnTo>
                <a:lnTo>
                  <a:pt x="1604664" y="1041731"/>
                </a:lnTo>
                <a:lnTo>
                  <a:pt x="1565081" y="1063099"/>
                </a:lnTo>
                <a:lnTo>
                  <a:pt x="1524524" y="1082838"/>
                </a:lnTo>
                <a:lnTo>
                  <a:pt x="1483038" y="1100904"/>
                </a:lnTo>
                <a:lnTo>
                  <a:pt x="1440666" y="1117255"/>
                </a:lnTo>
                <a:lnTo>
                  <a:pt x="1397452" y="1131845"/>
                </a:lnTo>
                <a:lnTo>
                  <a:pt x="1353439" y="1144632"/>
                </a:lnTo>
                <a:lnTo>
                  <a:pt x="1308672" y="1155571"/>
                </a:lnTo>
                <a:lnTo>
                  <a:pt x="1263193" y="1164619"/>
                </a:lnTo>
                <a:lnTo>
                  <a:pt x="1217047" y="1171733"/>
                </a:lnTo>
                <a:lnTo>
                  <a:pt x="1170277" y="1176868"/>
                </a:lnTo>
                <a:lnTo>
                  <a:pt x="1122927" y="1179982"/>
                </a:lnTo>
                <a:lnTo>
                  <a:pt x="1075041" y="118102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7447984"/>
            <a:ext cx="2802255" cy="2839085"/>
            <a:chOff x="0" y="7447984"/>
            <a:chExt cx="2802255" cy="2839085"/>
          </a:xfrm>
        </p:grpSpPr>
        <p:sp>
          <p:nvSpPr>
            <p:cNvPr id="6" name="object 6"/>
            <p:cNvSpPr/>
            <p:nvPr/>
          </p:nvSpPr>
          <p:spPr>
            <a:xfrm>
              <a:off x="0" y="7488016"/>
              <a:ext cx="2802255" cy="2799080"/>
            </a:xfrm>
            <a:custGeom>
              <a:avLst/>
              <a:gdLst/>
              <a:ahLst/>
              <a:cxnLst/>
              <a:rect l="l" t="t" r="r" b="b"/>
              <a:pathLst>
                <a:path w="2802255" h="2799079">
                  <a:moveTo>
                    <a:pt x="2801652" y="2798983"/>
                  </a:moveTo>
                  <a:lnTo>
                    <a:pt x="0" y="2798983"/>
                  </a:lnTo>
                  <a:lnTo>
                    <a:pt x="0" y="0"/>
                  </a:lnTo>
                  <a:lnTo>
                    <a:pt x="96318" y="0"/>
                  </a:lnTo>
                  <a:lnTo>
                    <a:pt x="144175" y="12699"/>
                  </a:lnTo>
                  <a:lnTo>
                    <a:pt x="286458" y="12699"/>
                  </a:lnTo>
                  <a:lnTo>
                    <a:pt x="333435" y="25399"/>
                  </a:lnTo>
                  <a:lnTo>
                    <a:pt x="380176" y="25399"/>
                  </a:lnTo>
                  <a:lnTo>
                    <a:pt x="426673" y="38099"/>
                  </a:lnTo>
                  <a:lnTo>
                    <a:pt x="472921" y="38099"/>
                  </a:lnTo>
                  <a:lnTo>
                    <a:pt x="610103" y="76199"/>
                  </a:lnTo>
                  <a:lnTo>
                    <a:pt x="655288" y="76199"/>
                  </a:lnTo>
                  <a:lnTo>
                    <a:pt x="920249" y="152399"/>
                  </a:lnTo>
                  <a:lnTo>
                    <a:pt x="963323" y="177799"/>
                  </a:lnTo>
                  <a:lnTo>
                    <a:pt x="1048482" y="203199"/>
                  </a:lnTo>
                  <a:lnTo>
                    <a:pt x="1090553" y="228599"/>
                  </a:lnTo>
                  <a:lnTo>
                    <a:pt x="1132278" y="241299"/>
                  </a:lnTo>
                  <a:lnTo>
                    <a:pt x="1173648" y="266699"/>
                  </a:lnTo>
                  <a:lnTo>
                    <a:pt x="1214659" y="279399"/>
                  </a:lnTo>
                  <a:lnTo>
                    <a:pt x="1255302" y="304799"/>
                  </a:lnTo>
                  <a:lnTo>
                    <a:pt x="1295572" y="317499"/>
                  </a:lnTo>
                  <a:lnTo>
                    <a:pt x="1374967" y="368299"/>
                  </a:lnTo>
                  <a:lnTo>
                    <a:pt x="1414078" y="380999"/>
                  </a:lnTo>
                  <a:lnTo>
                    <a:pt x="1452790" y="406399"/>
                  </a:lnTo>
                  <a:lnTo>
                    <a:pt x="1528990" y="457199"/>
                  </a:lnTo>
                  <a:lnTo>
                    <a:pt x="1603514" y="507999"/>
                  </a:lnTo>
                  <a:lnTo>
                    <a:pt x="1676310" y="558799"/>
                  </a:lnTo>
                  <a:lnTo>
                    <a:pt x="1747326" y="609599"/>
                  </a:lnTo>
                  <a:lnTo>
                    <a:pt x="1782150" y="647699"/>
                  </a:lnTo>
                  <a:lnTo>
                    <a:pt x="1816510" y="673099"/>
                  </a:lnTo>
                  <a:lnTo>
                    <a:pt x="1850398" y="698499"/>
                  </a:lnTo>
                  <a:lnTo>
                    <a:pt x="1883809" y="736599"/>
                  </a:lnTo>
                  <a:lnTo>
                    <a:pt x="1916736" y="761999"/>
                  </a:lnTo>
                  <a:lnTo>
                    <a:pt x="1949172" y="787399"/>
                  </a:lnTo>
                  <a:lnTo>
                    <a:pt x="1981111" y="825499"/>
                  </a:lnTo>
                  <a:lnTo>
                    <a:pt x="2012546" y="850899"/>
                  </a:lnTo>
                  <a:lnTo>
                    <a:pt x="2043471" y="888999"/>
                  </a:lnTo>
                  <a:lnTo>
                    <a:pt x="2073879" y="927099"/>
                  </a:lnTo>
                  <a:lnTo>
                    <a:pt x="2103764" y="952499"/>
                  </a:lnTo>
                  <a:lnTo>
                    <a:pt x="2133120" y="990599"/>
                  </a:lnTo>
                  <a:lnTo>
                    <a:pt x="2161939" y="1028699"/>
                  </a:lnTo>
                  <a:lnTo>
                    <a:pt x="2190215" y="1054099"/>
                  </a:lnTo>
                  <a:lnTo>
                    <a:pt x="2217942" y="1092199"/>
                  </a:lnTo>
                  <a:lnTo>
                    <a:pt x="2245113" y="1130299"/>
                  </a:lnTo>
                  <a:lnTo>
                    <a:pt x="2271721" y="1168399"/>
                  </a:lnTo>
                  <a:lnTo>
                    <a:pt x="2297761" y="1206499"/>
                  </a:lnTo>
                  <a:lnTo>
                    <a:pt x="2323225" y="1244599"/>
                  </a:lnTo>
                  <a:lnTo>
                    <a:pt x="2348108" y="1269999"/>
                  </a:lnTo>
                  <a:lnTo>
                    <a:pt x="2372401" y="1308099"/>
                  </a:lnTo>
                  <a:lnTo>
                    <a:pt x="2396100" y="1346199"/>
                  </a:lnTo>
                  <a:lnTo>
                    <a:pt x="2419198" y="1396999"/>
                  </a:lnTo>
                  <a:lnTo>
                    <a:pt x="2441687" y="1435099"/>
                  </a:lnTo>
                  <a:lnTo>
                    <a:pt x="2463562" y="1473199"/>
                  </a:lnTo>
                  <a:lnTo>
                    <a:pt x="2484816" y="1511299"/>
                  </a:lnTo>
                  <a:lnTo>
                    <a:pt x="2505442" y="1549399"/>
                  </a:lnTo>
                  <a:lnTo>
                    <a:pt x="2525435" y="1587499"/>
                  </a:lnTo>
                  <a:lnTo>
                    <a:pt x="2544786" y="1625599"/>
                  </a:lnTo>
                  <a:lnTo>
                    <a:pt x="2563491" y="1676399"/>
                  </a:lnTo>
                  <a:lnTo>
                    <a:pt x="2581541" y="1714499"/>
                  </a:lnTo>
                  <a:lnTo>
                    <a:pt x="2598932" y="1752599"/>
                  </a:lnTo>
                  <a:lnTo>
                    <a:pt x="2615656" y="1803399"/>
                  </a:lnTo>
                  <a:lnTo>
                    <a:pt x="2631707" y="1841499"/>
                  </a:lnTo>
                  <a:lnTo>
                    <a:pt x="2647078" y="1879599"/>
                  </a:lnTo>
                  <a:lnTo>
                    <a:pt x="2661763" y="1930399"/>
                  </a:lnTo>
                  <a:lnTo>
                    <a:pt x="2675755" y="1968499"/>
                  </a:lnTo>
                  <a:lnTo>
                    <a:pt x="2689047" y="2019299"/>
                  </a:lnTo>
                  <a:lnTo>
                    <a:pt x="2701634" y="2057399"/>
                  </a:lnTo>
                  <a:lnTo>
                    <a:pt x="2713509" y="2108199"/>
                  </a:lnTo>
                  <a:lnTo>
                    <a:pt x="2724664" y="2146299"/>
                  </a:lnTo>
                  <a:lnTo>
                    <a:pt x="2735095" y="2197099"/>
                  </a:lnTo>
                  <a:lnTo>
                    <a:pt x="2744793" y="2235199"/>
                  </a:lnTo>
                  <a:lnTo>
                    <a:pt x="2753753" y="2285999"/>
                  </a:lnTo>
                  <a:lnTo>
                    <a:pt x="2761968" y="2336799"/>
                  </a:lnTo>
                  <a:lnTo>
                    <a:pt x="2769432" y="2374899"/>
                  </a:lnTo>
                  <a:lnTo>
                    <a:pt x="2776138" y="2425699"/>
                  </a:lnTo>
                  <a:lnTo>
                    <a:pt x="2782079" y="2476499"/>
                  </a:lnTo>
                  <a:lnTo>
                    <a:pt x="2787249" y="2514599"/>
                  </a:lnTo>
                  <a:lnTo>
                    <a:pt x="2791642" y="2565399"/>
                  </a:lnTo>
                  <a:lnTo>
                    <a:pt x="2795250" y="2616199"/>
                  </a:lnTo>
                  <a:lnTo>
                    <a:pt x="2798069" y="2666999"/>
                  </a:lnTo>
                  <a:lnTo>
                    <a:pt x="2800089" y="2705099"/>
                  </a:lnTo>
                  <a:lnTo>
                    <a:pt x="2801307" y="2755899"/>
                  </a:lnTo>
                  <a:lnTo>
                    <a:pt x="2801652" y="2798983"/>
                  </a:lnTo>
                  <a:close/>
                </a:path>
              </a:pathLst>
            </a:custGeom>
            <a:solidFill>
              <a:srgbClr val="DDBC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1312" y="7447984"/>
              <a:ext cx="104775" cy="104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1312" y="7800409"/>
              <a:ext cx="104775" cy="10477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1312" y="5685859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1312" y="6390709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1312" y="6743134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1312" y="7095559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50"/>
              <a:t> </a:t>
            </a:r>
            <a:r>
              <a:rPr dirty="0" spc="20"/>
              <a:t>reason</a:t>
            </a:r>
            <a:r>
              <a:rPr dirty="0" spc="-50"/>
              <a:t> </a:t>
            </a:r>
            <a:r>
              <a:rPr dirty="0" spc="114"/>
              <a:t>why</a:t>
            </a:r>
            <a:r>
              <a:rPr dirty="0" spc="-50"/>
              <a:t> </a:t>
            </a:r>
            <a:r>
              <a:rPr dirty="0" spc="5"/>
              <a:t>i</a:t>
            </a:r>
            <a:r>
              <a:rPr dirty="0" spc="-50"/>
              <a:t> </a:t>
            </a:r>
            <a:r>
              <a:rPr dirty="0" spc="50"/>
              <a:t>keep</a:t>
            </a:r>
            <a:r>
              <a:rPr dirty="0" spc="-50"/>
              <a:t> </a:t>
            </a:r>
            <a:r>
              <a:rPr dirty="0" spc="20"/>
              <a:t>on</a:t>
            </a:r>
            <a:r>
              <a:rPr dirty="0" spc="-50"/>
              <a:t> </a:t>
            </a:r>
            <a:r>
              <a:rPr dirty="0" spc="30"/>
              <a:t>struggling</a:t>
            </a:r>
            <a:r>
              <a:rPr dirty="0" spc="-50"/>
              <a:t> </a:t>
            </a:r>
            <a:r>
              <a:rPr dirty="0" spc="55"/>
              <a:t>to</a:t>
            </a:r>
            <a:r>
              <a:rPr dirty="0" spc="-50"/>
              <a:t> </a:t>
            </a:r>
            <a:r>
              <a:rPr dirty="0" spc="30"/>
              <a:t>become</a:t>
            </a:r>
            <a:r>
              <a:rPr dirty="0" spc="-50"/>
              <a:t> </a:t>
            </a:r>
            <a:r>
              <a:rPr dirty="0"/>
              <a:t>an</a:t>
            </a:r>
            <a:r>
              <a:rPr dirty="0" spc="-50"/>
              <a:t> </a:t>
            </a:r>
            <a:r>
              <a:rPr dirty="0" spc="55"/>
              <a:t>army</a:t>
            </a:r>
            <a:r>
              <a:rPr dirty="0" spc="-50"/>
              <a:t> </a:t>
            </a:r>
            <a:r>
              <a:rPr dirty="0" spc="35"/>
              <a:t>officer</a:t>
            </a:r>
            <a:r>
              <a:rPr dirty="0" spc="-50"/>
              <a:t> is:</a:t>
            </a:r>
          </a:p>
          <a:p>
            <a:pPr marL="683895" marR="5080">
              <a:lnSpc>
                <a:spcPts val="2780"/>
              </a:lnSpc>
              <a:spcBef>
                <a:spcPts val="2765"/>
              </a:spcBef>
            </a:pPr>
            <a:r>
              <a:rPr dirty="0" spc="45"/>
              <a:t>Serve</a:t>
            </a:r>
            <a:r>
              <a:rPr dirty="0" spc="5"/>
              <a:t> </a:t>
            </a:r>
            <a:r>
              <a:rPr dirty="0" spc="50"/>
              <a:t>the</a:t>
            </a:r>
            <a:r>
              <a:rPr dirty="0" spc="5"/>
              <a:t> </a:t>
            </a:r>
            <a:r>
              <a:rPr dirty="0" spc="20"/>
              <a:t>Country:</a:t>
            </a:r>
            <a:r>
              <a:rPr dirty="0" spc="10"/>
              <a:t> </a:t>
            </a:r>
            <a:r>
              <a:rPr dirty="0" spc="35"/>
              <a:t>Somewhat</a:t>
            </a:r>
            <a:r>
              <a:rPr dirty="0" spc="5"/>
              <a:t> </a:t>
            </a:r>
            <a:r>
              <a:rPr dirty="0" spc="105"/>
              <a:t>we</a:t>
            </a:r>
            <a:r>
              <a:rPr dirty="0" spc="5"/>
              <a:t> </a:t>
            </a:r>
            <a:r>
              <a:rPr dirty="0" spc="20"/>
              <a:t>still</a:t>
            </a:r>
            <a:r>
              <a:rPr dirty="0" spc="10"/>
              <a:t> </a:t>
            </a:r>
            <a:r>
              <a:rPr dirty="0" spc="65"/>
              <a:t>want</a:t>
            </a:r>
            <a:r>
              <a:rPr dirty="0" spc="5"/>
              <a:t> </a:t>
            </a:r>
            <a:r>
              <a:rPr dirty="0" spc="55"/>
              <a:t>to</a:t>
            </a:r>
            <a:r>
              <a:rPr dirty="0" spc="5"/>
              <a:t> </a:t>
            </a:r>
            <a:r>
              <a:rPr dirty="0" spc="60"/>
              <a:t>serve</a:t>
            </a:r>
            <a:r>
              <a:rPr dirty="0" spc="10"/>
              <a:t> </a:t>
            </a:r>
            <a:r>
              <a:rPr dirty="0" spc="35"/>
              <a:t>our</a:t>
            </a:r>
            <a:r>
              <a:rPr dirty="0" spc="5"/>
              <a:t> </a:t>
            </a:r>
            <a:r>
              <a:rPr dirty="0" spc="60"/>
              <a:t>country</a:t>
            </a:r>
            <a:r>
              <a:rPr dirty="0" spc="5"/>
              <a:t> </a:t>
            </a:r>
            <a:r>
              <a:rPr dirty="0" spc="25"/>
              <a:t>amidst</a:t>
            </a:r>
            <a:r>
              <a:rPr dirty="0" spc="10"/>
              <a:t> </a:t>
            </a:r>
            <a:r>
              <a:rPr dirty="0" spc="50"/>
              <a:t>the</a:t>
            </a:r>
            <a:r>
              <a:rPr dirty="0" spc="5"/>
              <a:t> </a:t>
            </a:r>
            <a:r>
              <a:rPr dirty="0" spc="20"/>
              <a:t>chaos</a:t>
            </a:r>
            <a:r>
              <a:rPr dirty="0" spc="10"/>
              <a:t> </a:t>
            </a:r>
            <a:r>
              <a:rPr dirty="0" spc="30"/>
              <a:t>of </a:t>
            </a:r>
            <a:r>
              <a:rPr dirty="0" spc="-660"/>
              <a:t> </a:t>
            </a:r>
            <a:r>
              <a:rPr dirty="0" spc="5"/>
              <a:t>inflation.</a:t>
            </a:r>
          </a:p>
          <a:p>
            <a:pPr marL="683895">
              <a:lnSpc>
                <a:spcPts val="2480"/>
              </a:lnSpc>
            </a:pPr>
            <a:r>
              <a:rPr dirty="0" spc="-440"/>
              <a:t>J</a:t>
            </a:r>
            <a:r>
              <a:rPr dirty="0" spc="20"/>
              <a:t>o</a:t>
            </a:r>
            <a:r>
              <a:rPr dirty="0"/>
              <a:t>b</a:t>
            </a:r>
            <a:r>
              <a:rPr dirty="0" spc="-55"/>
              <a:t> </a:t>
            </a:r>
            <a:r>
              <a:rPr dirty="0" spc="-50"/>
              <a:t>S</a:t>
            </a:r>
            <a:r>
              <a:rPr dirty="0" spc="85"/>
              <a:t>t</a:t>
            </a:r>
            <a:r>
              <a:rPr dirty="0" spc="-15"/>
              <a:t>a</a:t>
            </a:r>
            <a:r>
              <a:rPr dirty="0" spc="-5"/>
              <a:t>b</a:t>
            </a:r>
            <a:r>
              <a:rPr dirty="0" spc="5"/>
              <a:t>i</a:t>
            </a:r>
            <a:r>
              <a:rPr dirty="0" spc="-5"/>
              <a:t>l</a:t>
            </a:r>
            <a:r>
              <a:rPr dirty="0" spc="5"/>
              <a:t>i</a:t>
            </a:r>
            <a:r>
              <a:rPr dirty="0" spc="85"/>
              <a:t>t</a:t>
            </a:r>
            <a:r>
              <a:rPr dirty="0" spc="165"/>
              <a:t>y</a:t>
            </a:r>
          </a:p>
          <a:p>
            <a:pPr marL="683895">
              <a:lnSpc>
                <a:spcPts val="2775"/>
              </a:lnSpc>
            </a:pPr>
            <a:r>
              <a:rPr dirty="0" spc="55"/>
              <a:t>to</a:t>
            </a:r>
            <a:r>
              <a:rPr dirty="0" spc="-80"/>
              <a:t> </a:t>
            </a:r>
            <a:r>
              <a:rPr dirty="0" spc="20"/>
              <a:t>find</a:t>
            </a:r>
            <a:r>
              <a:rPr dirty="0" spc="-75"/>
              <a:t> </a:t>
            </a:r>
            <a:r>
              <a:rPr dirty="0" spc="35"/>
              <a:t>purpose</a:t>
            </a:r>
          </a:p>
          <a:p>
            <a:pPr marL="683895" marR="8633460">
              <a:lnSpc>
                <a:spcPts val="2780"/>
              </a:lnSpc>
              <a:spcBef>
                <a:spcPts val="284"/>
              </a:spcBef>
            </a:pPr>
            <a:r>
              <a:rPr dirty="0" spc="55"/>
              <a:t>to</a:t>
            </a:r>
            <a:r>
              <a:rPr dirty="0" spc="-60"/>
              <a:t> </a:t>
            </a:r>
            <a:r>
              <a:rPr dirty="0" spc="20"/>
              <a:t>find</a:t>
            </a:r>
            <a:r>
              <a:rPr dirty="0" spc="-55"/>
              <a:t> </a:t>
            </a:r>
            <a:r>
              <a:rPr dirty="0" spc="-10"/>
              <a:t>a</a:t>
            </a:r>
            <a:r>
              <a:rPr dirty="0" spc="-55"/>
              <a:t> </a:t>
            </a:r>
            <a:r>
              <a:rPr dirty="0" spc="45"/>
              <a:t>positive</a:t>
            </a:r>
            <a:r>
              <a:rPr dirty="0" spc="-60"/>
              <a:t> </a:t>
            </a:r>
            <a:r>
              <a:rPr dirty="0" spc="40"/>
              <a:t>environment </a:t>
            </a:r>
            <a:r>
              <a:rPr dirty="0" spc="-660"/>
              <a:t> </a:t>
            </a:r>
            <a:r>
              <a:rPr dirty="0" spc="55"/>
              <a:t>to</a:t>
            </a:r>
            <a:r>
              <a:rPr dirty="0" spc="-60"/>
              <a:t> </a:t>
            </a:r>
            <a:r>
              <a:rPr dirty="0" spc="15"/>
              <a:t>learn</a:t>
            </a:r>
            <a:r>
              <a:rPr dirty="0" spc="-55"/>
              <a:t> </a:t>
            </a:r>
            <a:r>
              <a:rPr dirty="0" spc="20"/>
              <a:t>discipline</a:t>
            </a:r>
          </a:p>
          <a:p>
            <a:pPr marL="683895">
              <a:lnSpc>
                <a:spcPts val="2775"/>
              </a:lnSpc>
            </a:pPr>
            <a:r>
              <a:rPr dirty="0" spc="55"/>
              <a:t>to</a:t>
            </a:r>
            <a:r>
              <a:rPr dirty="0" spc="-75"/>
              <a:t> </a:t>
            </a:r>
            <a:r>
              <a:rPr dirty="0" spc="20"/>
              <a:t>earn</a:t>
            </a:r>
            <a:r>
              <a:rPr dirty="0" spc="-70"/>
              <a:t> </a:t>
            </a:r>
            <a:r>
              <a:rPr dirty="0" spc="45"/>
              <a:t>respect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39125" y="9041453"/>
            <a:ext cx="410209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-90">
                <a:solidFill>
                  <a:srgbClr val="957D54"/>
                </a:solidFill>
                <a:latin typeface="Georgia"/>
                <a:cs typeface="Georgia"/>
              </a:rPr>
              <a:t>0</a:t>
            </a:r>
            <a:r>
              <a:rPr dirty="0" sz="2800" spc="-195">
                <a:solidFill>
                  <a:srgbClr val="957D54"/>
                </a:solidFill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846366" y="1618048"/>
            <a:ext cx="6671309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0">
                <a:latin typeface="Times New Roman"/>
                <a:cs typeface="Times New Roman"/>
              </a:rPr>
              <a:t>Why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155" i="0">
                <a:latin typeface="Times New Roman"/>
                <a:cs typeface="Times New Roman"/>
              </a:rPr>
              <a:t>I</a:t>
            </a:r>
            <a:r>
              <a:rPr dirty="0" spc="114" i="0">
                <a:latin typeface="Times New Roman"/>
                <a:cs typeface="Times New Roman"/>
              </a:rPr>
              <a:t> </a:t>
            </a:r>
            <a:r>
              <a:rPr dirty="0" spc="160" i="0">
                <a:latin typeface="Times New Roman"/>
                <a:cs typeface="Times New Roman"/>
              </a:rPr>
              <a:t>kept</a:t>
            </a:r>
            <a:r>
              <a:rPr dirty="0" spc="114" i="0">
                <a:latin typeface="Times New Roman"/>
                <a:cs typeface="Times New Roman"/>
              </a:rPr>
              <a:t> </a:t>
            </a:r>
            <a:r>
              <a:rPr dirty="0" spc="-250" i="0">
                <a:latin typeface="Times New Roman"/>
                <a:cs typeface="Times New Roman"/>
              </a:rPr>
              <a:t>going: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176905" cy="2379345"/>
          </a:xfrm>
          <a:custGeom>
            <a:avLst/>
            <a:gdLst/>
            <a:ahLst/>
            <a:cxnLst/>
            <a:rect l="l" t="t" r="r" b="b"/>
            <a:pathLst>
              <a:path w="3176905" h="2379345">
                <a:moveTo>
                  <a:pt x="1547114" y="2327949"/>
                </a:moveTo>
                <a:lnTo>
                  <a:pt x="510285" y="2327949"/>
                </a:lnTo>
                <a:lnTo>
                  <a:pt x="376200" y="2289849"/>
                </a:lnTo>
                <a:lnTo>
                  <a:pt x="332313" y="2264449"/>
                </a:lnTo>
                <a:lnTo>
                  <a:pt x="203240" y="2226349"/>
                </a:lnTo>
                <a:lnTo>
                  <a:pt x="161115" y="2200949"/>
                </a:lnTo>
                <a:lnTo>
                  <a:pt x="119459" y="2188249"/>
                </a:lnTo>
                <a:lnTo>
                  <a:pt x="37600" y="2137449"/>
                </a:lnTo>
                <a:lnTo>
                  <a:pt x="0" y="2125565"/>
                </a:lnTo>
                <a:lnTo>
                  <a:pt x="0" y="0"/>
                </a:lnTo>
                <a:lnTo>
                  <a:pt x="3164066" y="0"/>
                </a:lnTo>
                <a:lnTo>
                  <a:pt x="3167994" y="41949"/>
                </a:lnTo>
                <a:lnTo>
                  <a:pt x="3171713" y="92749"/>
                </a:lnTo>
                <a:lnTo>
                  <a:pt x="3174384" y="143549"/>
                </a:lnTo>
                <a:lnTo>
                  <a:pt x="3175995" y="194349"/>
                </a:lnTo>
                <a:lnTo>
                  <a:pt x="3176534" y="232469"/>
                </a:lnTo>
                <a:lnTo>
                  <a:pt x="3175995" y="283249"/>
                </a:lnTo>
                <a:lnTo>
                  <a:pt x="3174384" y="334049"/>
                </a:lnTo>
                <a:lnTo>
                  <a:pt x="3171713" y="384849"/>
                </a:lnTo>
                <a:lnTo>
                  <a:pt x="3167994" y="435649"/>
                </a:lnTo>
                <a:lnTo>
                  <a:pt x="3163237" y="473749"/>
                </a:lnTo>
                <a:lnTo>
                  <a:pt x="3157455" y="524549"/>
                </a:lnTo>
                <a:lnTo>
                  <a:pt x="3150658" y="575349"/>
                </a:lnTo>
                <a:lnTo>
                  <a:pt x="3142858" y="613449"/>
                </a:lnTo>
                <a:lnTo>
                  <a:pt x="3134066" y="664249"/>
                </a:lnTo>
                <a:lnTo>
                  <a:pt x="3124294" y="715049"/>
                </a:lnTo>
                <a:lnTo>
                  <a:pt x="3113553" y="753149"/>
                </a:lnTo>
                <a:lnTo>
                  <a:pt x="3101854" y="803949"/>
                </a:lnTo>
                <a:lnTo>
                  <a:pt x="3089208" y="842049"/>
                </a:lnTo>
                <a:lnTo>
                  <a:pt x="3075628" y="892849"/>
                </a:lnTo>
                <a:lnTo>
                  <a:pt x="3061125" y="930949"/>
                </a:lnTo>
                <a:lnTo>
                  <a:pt x="3045709" y="981749"/>
                </a:lnTo>
                <a:lnTo>
                  <a:pt x="3029392" y="1019849"/>
                </a:lnTo>
                <a:lnTo>
                  <a:pt x="3012186" y="1057949"/>
                </a:lnTo>
                <a:lnTo>
                  <a:pt x="2994102" y="1108749"/>
                </a:lnTo>
                <a:lnTo>
                  <a:pt x="2975151" y="1146849"/>
                </a:lnTo>
                <a:lnTo>
                  <a:pt x="2955344" y="1184949"/>
                </a:lnTo>
                <a:lnTo>
                  <a:pt x="2934694" y="1223049"/>
                </a:lnTo>
                <a:lnTo>
                  <a:pt x="2913211" y="1273849"/>
                </a:lnTo>
                <a:lnTo>
                  <a:pt x="2890907" y="1311949"/>
                </a:lnTo>
                <a:lnTo>
                  <a:pt x="2867793" y="1350049"/>
                </a:lnTo>
                <a:lnTo>
                  <a:pt x="2843881" y="1388149"/>
                </a:lnTo>
                <a:lnTo>
                  <a:pt x="2819181" y="1426249"/>
                </a:lnTo>
                <a:lnTo>
                  <a:pt x="2793705" y="1464349"/>
                </a:lnTo>
                <a:lnTo>
                  <a:pt x="2767465" y="1502449"/>
                </a:lnTo>
                <a:lnTo>
                  <a:pt x="2740473" y="1540549"/>
                </a:lnTo>
                <a:lnTo>
                  <a:pt x="2712738" y="1565949"/>
                </a:lnTo>
                <a:lnTo>
                  <a:pt x="2684273" y="1604049"/>
                </a:lnTo>
                <a:lnTo>
                  <a:pt x="2655089" y="1642149"/>
                </a:lnTo>
                <a:lnTo>
                  <a:pt x="2625198" y="1680249"/>
                </a:lnTo>
                <a:lnTo>
                  <a:pt x="2594610" y="1705649"/>
                </a:lnTo>
                <a:lnTo>
                  <a:pt x="2563338" y="1743749"/>
                </a:lnTo>
                <a:lnTo>
                  <a:pt x="2531392" y="1769149"/>
                </a:lnTo>
                <a:lnTo>
                  <a:pt x="2498784" y="1807249"/>
                </a:lnTo>
                <a:lnTo>
                  <a:pt x="2465525" y="1832649"/>
                </a:lnTo>
                <a:lnTo>
                  <a:pt x="2431627" y="1858049"/>
                </a:lnTo>
                <a:lnTo>
                  <a:pt x="2397100" y="1896149"/>
                </a:lnTo>
                <a:lnTo>
                  <a:pt x="2361958" y="1921549"/>
                </a:lnTo>
                <a:lnTo>
                  <a:pt x="2326210" y="1946949"/>
                </a:lnTo>
                <a:lnTo>
                  <a:pt x="2289868" y="1972349"/>
                </a:lnTo>
                <a:lnTo>
                  <a:pt x="2252943" y="1997749"/>
                </a:lnTo>
                <a:lnTo>
                  <a:pt x="2215447" y="2023149"/>
                </a:lnTo>
                <a:lnTo>
                  <a:pt x="2138788" y="2073949"/>
                </a:lnTo>
                <a:lnTo>
                  <a:pt x="2059980" y="2124749"/>
                </a:lnTo>
                <a:lnTo>
                  <a:pt x="2019799" y="2137449"/>
                </a:lnTo>
                <a:lnTo>
                  <a:pt x="1937940" y="2188249"/>
                </a:lnTo>
                <a:lnTo>
                  <a:pt x="1896284" y="2200949"/>
                </a:lnTo>
                <a:lnTo>
                  <a:pt x="1854159" y="2226349"/>
                </a:lnTo>
                <a:lnTo>
                  <a:pt x="1725086" y="2264449"/>
                </a:lnTo>
                <a:lnTo>
                  <a:pt x="1681199" y="2289849"/>
                </a:lnTo>
                <a:lnTo>
                  <a:pt x="1547114" y="2327949"/>
                </a:lnTo>
                <a:close/>
              </a:path>
              <a:path w="3176905" h="2379345">
                <a:moveTo>
                  <a:pt x="1409626" y="2353349"/>
                </a:moveTo>
                <a:lnTo>
                  <a:pt x="647773" y="2353349"/>
                </a:lnTo>
                <a:lnTo>
                  <a:pt x="555752" y="2327949"/>
                </a:lnTo>
                <a:lnTo>
                  <a:pt x="1501647" y="2327949"/>
                </a:lnTo>
                <a:lnTo>
                  <a:pt x="1409626" y="2353349"/>
                </a:lnTo>
                <a:close/>
              </a:path>
              <a:path w="3176905" h="2379345">
                <a:moveTo>
                  <a:pt x="1316230" y="2366049"/>
                </a:moveTo>
                <a:lnTo>
                  <a:pt x="741169" y="2366049"/>
                </a:lnTo>
                <a:lnTo>
                  <a:pt x="694305" y="2353349"/>
                </a:lnTo>
                <a:lnTo>
                  <a:pt x="1363095" y="2353349"/>
                </a:lnTo>
                <a:lnTo>
                  <a:pt x="1316230" y="2366049"/>
                </a:lnTo>
                <a:close/>
              </a:path>
              <a:path w="3176905" h="2379345">
                <a:moveTo>
                  <a:pt x="1221550" y="2378749"/>
                </a:moveTo>
                <a:lnTo>
                  <a:pt x="835849" y="2378749"/>
                </a:lnTo>
                <a:lnTo>
                  <a:pt x="788354" y="2366049"/>
                </a:lnTo>
                <a:lnTo>
                  <a:pt x="1269045" y="2366049"/>
                </a:lnTo>
                <a:lnTo>
                  <a:pt x="1221550" y="237874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91543" y="5282278"/>
            <a:ext cx="12704445" cy="15093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12700" marR="5080">
              <a:lnSpc>
                <a:spcPts val="2780"/>
              </a:lnSpc>
              <a:spcBef>
                <a:spcPts val="675"/>
              </a:spcBef>
            </a:pPr>
            <a:r>
              <a:rPr dirty="0" sz="2800" spc="130">
                <a:solidFill>
                  <a:srgbClr val="261804"/>
                </a:solidFill>
                <a:latin typeface="Arial MT"/>
                <a:cs typeface="Arial MT"/>
              </a:rPr>
              <a:t>I'm </a:t>
            </a:r>
            <a:r>
              <a:rPr dirty="0" sz="2800" spc="135">
                <a:solidFill>
                  <a:srgbClr val="261804"/>
                </a:solidFill>
                <a:latin typeface="Arial MT"/>
                <a:cs typeface="Arial MT"/>
              </a:rPr>
              <a:t>still </a:t>
            </a:r>
            <a:r>
              <a:rPr dirty="0" sz="2800" spc="120">
                <a:solidFill>
                  <a:srgbClr val="261804"/>
                </a:solidFill>
                <a:latin typeface="Arial MT"/>
                <a:cs typeface="Arial MT"/>
              </a:rPr>
              <a:t>working </a:t>
            </a:r>
            <a:r>
              <a:rPr dirty="0" sz="2800" spc="125">
                <a:solidFill>
                  <a:srgbClr val="261804"/>
                </a:solidFill>
                <a:latin typeface="Arial MT"/>
                <a:cs typeface="Arial MT"/>
              </a:rPr>
              <a:t>to join </a:t>
            </a:r>
            <a:r>
              <a:rPr dirty="0" sz="2800" spc="70">
                <a:solidFill>
                  <a:srgbClr val="261804"/>
                </a:solidFill>
                <a:latin typeface="Arial MT"/>
                <a:cs typeface="Arial MT"/>
              </a:rPr>
              <a:t>the </a:t>
            </a:r>
            <a:r>
              <a:rPr dirty="0" sz="2800" spc="55">
                <a:solidFill>
                  <a:srgbClr val="261804"/>
                </a:solidFill>
                <a:latin typeface="Arial MT"/>
                <a:cs typeface="Arial MT"/>
              </a:rPr>
              <a:t>army, </a:t>
            </a:r>
            <a:r>
              <a:rPr dirty="0" sz="2800" spc="100">
                <a:solidFill>
                  <a:srgbClr val="261804"/>
                </a:solidFill>
                <a:latin typeface="Arial MT"/>
                <a:cs typeface="Arial MT"/>
              </a:rPr>
              <a:t>like </a:t>
            </a:r>
            <a:r>
              <a:rPr dirty="0" sz="2800" spc="80">
                <a:solidFill>
                  <a:srgbClr val="261804"/>
                </a:solidFill>
                <a:latin typeface="Arial MT"/>
                <a:cs typeface="Arial MT"/>
              </a:rPr>
              <a:t>studying </a:t>
            </a:r>
            <a:r>
              <a:rPr dirty="0" sz="2800" spc="135">
                <a:solidFill>
                  <a:srgbClr val="261804"/>
                </a:solidFill>
                <a:latin typeface="Arial MT"/>
                <a:cs typeface="Arial MT"/>
              </a:rPr>
              <a:t>for </a:t>
            </a:r>
            <a:r>
              <a:rPr dirty="0" sz="2800" spc="105">
                <a:solidFill>
                  <a:srgbClr val="261804"/>
                </a:solidFill>
                <a:latin typeface="Arial MT"/>
                <a:cs typeface="Arial MT"/>
              </a:rPr>
              <a:t>its </a:t>
            </a:r>
            <a:r>
              <a:rPr dirty="0" sz="2800" spc="145">
                <a:solidFill>
                  <a:srgbClr val="261804"/>
                </a:solidFill>
                <a:latin typeface="Arial MT"/>
                <a:cs typeface="Arial MT"/>
              </a:rPr>
              <a:t>initial </a:t>
            </a:r>
            <a:r>
              <a:rPr dirty="0" sz="2800" spc="60">
                <a:solidFill>
                  <a:srgbClr val="261804"/>
                </a:solidFill>
                <a:latin typeface="Arial MT"/>
                <a:cs typeface="Arial MT"/>
              </a:rPr>
              <a:t>test </a:t>
            </a:r>
            <a:r>
              <a:rPr dirty="0" sz="2800" spc="5">
                <a:solidFill>
                  <a:srgbClr val="261804"/>
                </a:solidFill>
                <a:latin typeface="Arial MT"/>
                <a:cs typeface="Arial MT"/>
              </a:rPr>
              <a:t>and </a:t>
            </a:r>
            <a:r>
              <a:rPr dirty="0" sz="2800" spc="20">
                <a:solidFill>
                  <a:srgbClr val="261804"/>
                </a:solidFill>
                <a:latin typeface="Arial MT"/>
                <a:cs typeface="Arial MT"/>
              </a:rPr>
              <a:t>keeping </a:t>
            </a:r>
            <a:r>
              <a:rPr dirty="0" sz="2800" spc="-76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55">
                <a:solidFill>
                  <a:srgbClr val="261804"/>
                </a:solidFill>
                <a:latin typeface="Arial MT"/>
                <a:cs typeface="Arial MT"/>
              </a:rPr>
              <a:t>myself </a:t>
            </a:r>
            <a:r>
              <a:rPr dirty="0" sz="2800" spc="60">
                <a:solidFill>
                  <a:srgbClr val="261804"/>
                </a:solidFill>
                <a:latin typeface="Arial MT"/>
                <a:cs typeface="Arial MT"/>
              </a:rPr>
              <a:t>strong </a:t>
            </a:r>
            <a:r>
              <a:rPr dirty="0" sz="2800" spc="75">
                <a:solidFill>
                  <a:srgbClr val="261804"/>
                </a:solidFill>
                <a:latin typeface="Arial MT"/>
                <a:cs typeface="Arial MT"/>
              </a:rPr>
              <a:t>by </a:t>
            </a:r>
            <a:r>
              <a:rPr dirty="0" sz="2800" spc="90">
                <a:solidFill>
                  <a:srgbClr val="261804"/>
                </a:solidFill>
                <a:latin typeface="Arial MT"/>
                <a:cs typeface="Arial MT"/>
              </a:rPr>
              <a:t>walking </a:t>
            </a:r>
            <a:r>
              <a:rPr dirty="0" sz="2800" spc="5">
                <a:solidFill>
                  <a:srgbClr val="261804"/>
                </a:solidFill>
                <a:latin typeface="Arial MT"/>
                <a:cs typeface="Arial MT"/>
              </a:rPr>
              <a:t>and </a:t>
            </a:r>
            <a:r>
              <a:rPr dirty="0" sz="2800" spc="50">
                <a:solidFill>
                  <a:srgbClr val="261804"/>
                </a:solidFill>
                <a:latin typeface="Arial MT"/>
                <a:cs typeface="Arial MT"/>
              </a:rPr>
              <a:t>doing </a:t>
            </a:r>
            <a:r>
              <a:rPr dirty="0" sz="2800" spc="15">
                <a:solidFill>
                  <a:srgbClr val="261804"/>
                </a:solidFill>
                <a:latin typeface="Arial MT"/>
                <a:cs typeface="Arial MT"/>
              </a:rPr>
              <a:t>sports, </a:t>
            </a:r>
            <a:r>
              <a:rPr dirty="0" sz="2800" spc="5">
                <a:solidFill>
                  <a:srgbClr val="261804"/>
                </a:solidFill>
                <a:latin typeface="Arial MT"/>
                <a:cs typeface="Arial MT"/>
              </a:rPr>
              <a:t>and </a:t>
            </a:r>
            <a:r>
              <a:rPr dirty="0" sz="2800" spc="135">
                <a:solidFill>
                  <a:srgbClr val="261804"/>
                </a:solidFill>
                <a:latin typeface="Arial MT"/>
                <a:cs typeface="Arial MT"/>
              </a:rPr>
              <a:t>for </a:t>
            </a:r>
            <a:r>
              <a:rPr dirty="0" sz="2800" spc="70">
                <a:solidFill>
                  <a:srgbClr val="261804"/>
                </a:solidFill>
                <a:latin typeface="Arial MT"/>
                <a:cs typeface="Arial MT"/>
              </a:rPr>
              <a:t>the </a:t>
            </a:r>
            <a:r>
              <a:rPr dirty="0" sz="2800" spc="145">
                <a:solidFill>
                  <a:srgbClr val="261804"/>
                </a:solidFill>
                <a:latin typeface="Arial MT"/>
                <a:cs typeface="Arial MT"/>
              </a:rPr>
              <a:t>initial </a:t>
            </a:r>
            <a:r>
              <a:rPr dirty="0" sz="2800" spc="25">
                <a:solidFill>
                  <a:srgbClr val="261804"/>
                </a:solidFill>
                <a:latin typeface="Arial MT"/>
                <a:cs typeface="Arial MT"/>
              </a:rPr>
              <a:t>test, </a:t>
            </a:r>
            <a:r>
              <a:rPr dirty="0" sz="2800" spc="70">
                <a:solidFill>
                  <a:srgbClr val="261804"/>
                </a:solidFill>
                <a:latin typeface="Arial MT"/>
                <a:cs typeface="Arial MT"/>
              </a:rPr>
              <a:t>you </a:t>
            </a:r>
            <a:r>
              <a:rPr dirty="0" sz="2800" spc="40">
                <a:solidFill>
                  <a:srgbClr val="261804"/>
                </a:solidFill>
                <a:latin typeface="Arial MT"/>
                <a:cs typeface="Arial MT"/>
              </a:rPr>
              <a:t>should </a:t>
            </a:r>
            <a:r>
              <a:rPr dirty="0" sz="2800" spc="-76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120">
                <a:solidFill>
                  <a:srgbClr val="261804"/>
                </a:solidFill>
                <a:latin typeface="Arial MT"/>
                <a:cs typeface="Arial MT"/>
              </a:rPr>
              <a:t>know</a:t>
            </a:r>
            <a:r>
              <a:rPr dirty="0" sz="2800" spc="12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61804"/>
                </a:solidFill>
                <a:latin typeface="Arial MT"/>
                <a:cs typeface="Arial MT"/>
              </a:rPr>
              <a:t>general</a:t>
            </a:r>
            <a:r>
              <a:rPr dirty="0" sz="280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30">
                <a:solidFill>
                  <a:srgbClr val="261804"/>
                </a:solidFill>
                <a:latin typeface="Arial MT"/>
                <a:cs typeface="Arial MT"/>
              </a:rPr>
              <a:t>knowledge</a:t>
            </a:r>
            <a:r>
              <a:rPr dirty="0" sz="2800" spc="3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261804"/>
                </a:solidFill>
                <a:latin typeface="Arial MT"/>
                <a:cs typeface="Arial MT"/>
              </a:rPr>
              <a:t>and</a:t>
            </a:r>
            <a:r>
              <a:rPr dirty="0" sz="2800" spc="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85">
                <a:solidFill>
                  <a:srgbClr val="261804"/>
                </a:solidFill>
                <a:latin typeface="Arial MT"/>
                <a:cs typeface="Arial MT"/>
              </a:rPr>
              <a:t>anything</a:t>
            </a:r>
            <a:r>
              <a:rPr dirty="0" sz="2800" spc="9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30">
                <a:solidFill>
                  <a:srgbClr val="261804"/>
                </a:solidFill>
                <a:latin typeface="Arial MT"/>
                <a:cs typeface="Arial MT"/>
              </a:rPr>
              <a:t>you've</a:t>
            </a:r>
            <a:r>
              <a:rPr dirty="0" sz="2800" spc="3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55">
                <a:solidFill>
                  <a:srgbClr val="261804"/>
                </a:solidFill>
                <a:latin typeface="Arial MT"/>
                <a:cs typeface="Arial MT"/>
              </a:rPr>
              <a:t>studied</a:t>
            </a:r>
            <a:r>
              <a:rPr dirty="0" sz="2800" spc="6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160">
                <a:solidFill>
                  <a:srgbClr val="261804"/>
                </a:solidFill>
                <a:latin typeface="Arial MT"/>
                <a:cs typeface="Arial MT"/>
              </a:rPr>
              <a:t>in </a:t>
            </a:r>
            <a:r>
              <a:rPr dirty="0" sz="2800" spc="114">
                <a:solidFill>
                  <a:srgbClr val="261804"/>
                </a:solidFill>
                <a:latin typeface="Arial MT"/>
                <a:cs typeface="Arial MT"/>
              </a:rPr>
              <a:t>your</a:t>
            </a:r>
            <a:r>
              <a:rPr dirty="0" sz="2800" spc="12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80">
                <a:solidFill>
                  <a:srgbClr val="261804"/>
                </a:solidFill>
                <a:latin typeface="Arial MT"/>
                <a:cs typeface="Arial MT"/>
              </a:rPr>
              <a:t>four-year </a:t>
            </a:r>
            <a:r>
              <a:rPr dirty="0" sz="2800" spc="8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61804"/>
                </a:solidFill>
                <a:latin typeface="Arial MT"/>
                <a:cs typeface="Arial MT"/>
              </a:rPr>
              <a:t>bachelor's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261804"/>
                </a:solidFill>
                <a:latin typeface="Arial MT"/>
                <a:cs typeface="Arial MT"/>
              </a:rPr>
              <a:t>degree.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27866" y="1947370"/>
            <a:ext cx="657288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How</a:t>
            </a:r>
            <a:r>
              <a:rPr dirty="0" spc="40"/>
              <a:t> </a:t>
            </a:r>
            <a:r>
              <a:rPr dirty="0" spc="420"/>
              <a:t>I</a:t>
            </a:r>
            <a:r>
              <a:rPr dirty="0" spc="40"/>
              <a:t> </a:t>
            </a:r>
            <a:r>
              <a:rPr dirty="0" spc="-35"/>
              <a:t>keep</a:t>
            </a:r>
            <a:r>
              <a:rPr dirty="0" spc="40"/>
              <a:t> </a:t>
            </a:r>
            <a:r>
              <a:rPr dirty="0" spc="-280"/>
              <a:t>going:</a:t>
            </a:r>
          </a:p>
        </p:txBody>
      </p:sp>
      <p:sp>
        <p:nvSpPr>
          <p:cNvPr id="6" name="object 6"/>
          <p:cNvSpPr/>
          <p:nvPr/>
        </p:nvSpPr>
        <p:spPr>
          <a:xfrm>
            <a:off x="2411204" y="4988375"/>
            <a:ext cx="13468350" cy="2162175"/>
          </a:xfrm>
          <a:custGeom>
            <a:avLst/>
            <a:gdLst/>
            <a:ahLst/>
            <a:cxnLst/>
            <a:rect l="l" t="t" r="r" b="b"/>
            <a:pathLst>
              <a:path w="13468350" h="2162175">
                <a:moveTo>
                  <a:pt x="0" y="0"/>
                </a:moveTo>
                <a:lnTo>
                  <a:pt x="13468229" y="0"/>
                </a:lnTo>
                <a:lnTo>
                  <a:pt x="13468229" y="2162174"/>
                </a:lnTo>
                <a:lnTo>
                  <a:pt x="0" y="2162174"/>
                </a:lnTo>
                <a:lnTo>
                  <a:pt x="0" y="0"/>
                </a:lnTo>
              </a:path>
            </a:pathLst>
          </a:custGeom>
          <a:ln w="76118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41059" y="9041450"/>
            <a:ext cx="40640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75">
                <a:solidFill>
                  <a:srgbClr val="957D54"/>
                </a:solidFill>
                <a:latin typeface="Arial MT"/>
                <a:cs typeface="Arial MT"/>
              </a:rPr>
              <a:t>0</a:t>
            </a:r>
            <a:r>
              <a:rPr dirty="0" sz="2800" spc="-200">
                <a:solidFill>
                  <a:srgbClr val="957D54"/>
                </a:solidFill>
                <a:latin typeface="Arial MT"/>
                <a:cs typeface="Arial MT"/>
              </a:rPr>
              <a:t>5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0750" y="0"/>
            <a:ext cx="6027249" cy="102869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9258300"/>
            <a:ext cx="8564880" cy="38100"/>
            <a:chOff x="0" y="9258300"/>
            <a:chExt cx="8564880" cy="38100"/>
          </a:xfrm>
        </p:grpSpPr>
        <p:sp>
          <p:nvSpPr>
            <p:cNvPr id="5" name="object 5"/>
            <p:cNvSpPr/>
            <p:nvPr/>
          </p:nvSpPr>
          <p:spPr>
            <a:xfrm>
              <a:off x="0" y="9258300"/>
              <a:ext cx="8212455" cy="38100"/>
            </a:xfrm>
            <a:custGeom>
              <a:avLst/>
              <a:gdLst/>
              <a:ahLst/>
              <a:cxnLst/>
              <a:rect l="l" t="t" r="r" b="b"/>
              <a:pathLst>
                <a:path w="8212455" h="38100">
                  <a:moveTo>
                    <a:pt x="0" y="38099"/>
                  </a:moveTo>
                  <a:lnTo>
                    <a:pt x="0" y="0"/>
                  </a:lnTo>
                  <a:lnTo>
                    <a:pt x="8211862" y="0"/>
                  </a:lnTo>
                  <a:lnTo>
                    <a:pt x="8211862" y="38099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F4E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478" y="9277349"/>
              <a:ext cx="8506460" cy="0"/>
            </a:xfrm>
            <a:custGeom>
              <a:avLst/>
              <a:gdLst/>
              <a:ahLst/>
              <a:cxnLst/>
              <a:rect l="l" t="t" r="r" b="b"/>
              <a:pathLst>
                <a:path w="8506460" h="0">
                  <a:moveTo>
                    <a:pt x="0" y="0"/>
                  </a:moveTo>
                  <a:lnTo>
                    <a:pt x="8505848" y="0"/>
                  </a:lnTo>
                </a:path>
              </a:pathLst>
            </a:custGeom>
            <a:ln w="38099">
              <a:solidFill>
                <a:srgbClr val="F4E9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2351405" cy="1840864"/>
          </a:xfrm>
          <a:custGeom>
            <a:avLst/>
            <a:gdLst/>
            <a:ahLst/>
            <a:cxnLst/>
            <a:rect l="l" t="t" r="r" b="b"/>
            <a:pathLst>
              <a:path w="2351405" h="1840864">
                <a:moveTo>
                  <a:pt x="1028699" y="1840603"/>
                </a:moveTo>
                <a:lnTo>
                  <a:pt x="980209" y="1839731"/>
                </a:lnTo>
                <a:lnTo>
                  <a:pt x="932159" y="1837133"/>
                </a:lnTo>
                <a:lnTo>
                  <a:pt x="884578" y="1832841"/>
                </a:lnTo>
                <a:lnTo>
                  <a:pt x="837497" y="1826885"/>
                </a:lnTo>
                <a:lnTo>
                  <a:pt x="790945" y="1819293"/>
                </a:lnTo>
                <a:lnTo>
                  <a:pt x="744952" y="1810095"/>
                </a:lnTo>
                <a:lnTo>
                  <a:pt x="699549" y="1799323"/>
                </a:lnTo>
                <a:lnTo>
                  <a:pt x="654764" y="1787005"/>
                </a:lnTo>
                <a:lnTo>
                  <a:pt x="610629" y="1773171"/>
                </a:lnTo>
                <a:lnTo>
                  <a:pt x="567172" y="1757852"/>
                </a:lnTo>
                <a:lnTo>
                  <a:pt x="524423" y="1741077"/>
                </a:lnTo>
                <a:lnTo>
                  <a:pt x="482414" y="1722877"/>
                </a:lnTo>
                <a:lnTo>
                  <a:pt x="441172" y="1703280"/>
                </a:lnTo>
                <a:lnTo>
                  <a:pt x="400729" y="1682317"/>
                </a:lnTo>
                <a:lnTo>
                  <a:pt x="361115" y="1660017"/>
                </a:lnTo>
                <a:lnTo>
                  <a:pt x="322358" y="1636412"/>
                </a:lnTo>
                <a:lnTo>
                  <a:pt x="284489" y="1611530"/>
                </a:lnTo>
                <a:lnTo>
                  <a:pt x="247538" y="1585401"/>
                </a:lnTo>
                <a:lnTo>
                  <a:pt x="211535" y="1558056"/>
                </a:lnTo>
                <a:lnTo>
                  <a:pt x="176510" y="1529524"/>
                </a:lnTo>
                <a:lnTo>
                  <a:pt x="142492" y="1499835"/>
                </a:lnTo>
                <a:lnTo>
                  <a:pt x="109511" y="1469019"/>
                </a:lnTo>
                <a:lnTo>
                  <a:pt x="77598" y="1437105"/>
                </a:lnTo>
                <a:lnTo>
                  <a:pt x="46782" y="1404125"/>
                </a:lnTo>
                <a:lnTo>
                  <a:pt x="17093" y="1370107"/>
                </a:lnTo>
                <a:lnTo>
                  <a:pt x="0" y="1349123"/>
                </a:lnTo>
                <a:lnTo>
                  <a:pt x="0" y="0"/>
                </a:lnTo>
                <a:lnTo>
                  <a:pt x="2245949" y="0"/>
                </a:lnTo>
                <a:lnTo>
                  <a:pt x="2268635" y="56389"/>
                </a:lnTo>
                <a:lnTo>
                  <a:pt x="2283954" y="99846"/>
                </a:lnTo>
                <a:lnTo>
                  <a:pt x="2297787" y="143982"/>
                </a:lnTo>
                <a:lnTo>
                  <a:pt x="2310105" y="188766"/>
                </a:lnTo>
                <a:lnTo>
                  <a:pt x="2320878" y="234170"/>
                </a:lnTo>
                <a:lnTo>
                  <a:pt x="2330075" y="280163"/>
                </a:lnTo>
                <a:lnTo>
                  <a:pt x="2337667" y="326715"/>
                </a:lnTo>
                <a:lnTo>
                  <a:pt x="2343624" y="373796"/>
                </a:lnTo>
                <a:lnTo>
                  <a:pt x="2347916" y="421377"/>
                </a:lnTo>
                <a:lnTo>
                  <a:pt x="2350513" y="469427"/>
                </a:lnTo>
                <a:lnTo>
                  <a:pt x="2351385" y="517917"/>
                </a:lnTo>
                <a:lnTo>
                  <a:pt x="2350513" y="566407"/>
                </a:lnTo>
                <a:lnTo>
                  <a:pt x="2347916" y="614458"/>
                </a:lnTo>
                <a:lnTo>
                  <a:pt x="2343624" y="662038"/>
                </a:lnTo>
                <a:lnTo>
                  <a:pt x="2337667" y="709120"/>
                </a:lnTo>
                <a:lnTo>
                  <a:pt x="2330075" y="755672"/>
                </a:lnTo>
                <a:lnTo>
                  <a:pt x="2320878" y="801664"/>
                </a:lnTo>
                <a:lnTo>
                  <a:pt x="2310105" y="847068"/>
                </a:lnTo>
                <a:lnTo>
                  <a:pt x="2297787" y="891852"/>
                </a:lnTo>
                <a:lnTo>
                  <a:pt x="2283954" y="935988"/>
                </a:lnTo>
                <a:lnTo>
                  <a:pt x="2268635" y="979445"/>
                </a:lnTo>
                <a:lnTo>
                  <a:pt x="2251860" y="1022193"/>
                </a:lnTo>
                <a:lnTo>
                  <a:pt x="2233659" y="1064203"/>
                </a:lnTo>
                <a:lnTo>
                  <a:pt x="2214062" y="1105444"/>
                </a:lnTo>
                <a:lnTo>
                  <a:pt x="2193099" y="1145887"/>
                </a:lnTo>
                <a:lnTo>
                  <a:pt x="2170800" y="1185502"/>
                </a:lnTo>
                <a:lnTo>
                  <a:pt x="2147194" y="1224259"/>
                </a:lnTo>
                <a:lnTo>
                  <a:pt x="2122312" y="1262127"/>
                </a:lnTo>
                <a:lnTo>
                  <a:pt x="2096183" y="1299078"/>
                </a:lnTo>
                <a:lnTo>
                  <a:pt x="2068838" y="1335081"/>
                </a:lnTo>
                <a:lnTo>
                  <a:pt x="2040306" y="1370107"/>
                </a:lnTo>
                <a:lnTo>
                  <a:pt x="2010617" y="1404125"/>
                </a:lnTo>
                <a:lnTo>
                  <a:pt x="1979801" y="1437105"/>
                </a:lnTo>
                <a:lnTo>
                  <a:pt x="1947887" y="1469019"/>
                </a:lnTo>
                <a:lnTo>
                  <a:pt x="1914907" y="1499835"/>
                </a:lnTo>
                <a:lnTo>
                  <a:pt x="1880889" y="1529524"/>
                </a:lnTo>
                <a:lnTo>
                  <a:pt x="1845863" y="1558056"/>
                </a:lnTo>
                <a:lnTo>
                  <a:pt x="1809860" y="1585401"/>
                </a:lnTo>
                <a:lnTo>
                  <a:pt x="1772910" y="1611530"/>
                </a:lnTo>
                <a:lnTo>
                  <a:pt x="1735041" y="1636412"/>
                </a:lnTo>
                <a:lnTo>
                  <a:pt x="1696284" y="1660017"/>
                </a:lnTo>
                <a:lnTo>
                  <a:pt x="1656669" y="1682317"/>
                </a:lnTo>
                <a:lnTo>
                  <a:pt x="1616227" y="1703280"/>
                </a:lnTo>
                <a:lnTo>
                  <a:pt x="1574985" y="1722877"/>
                </a:lnTo>
                <a:lnTo>
                  <a:pt x="1532976" y="1741077"/>
                </a:lnTo>
                <a:lnTo>
                  <a:pt x="1490227" y="1757852"/>
                </a:lnTo>
                <a:lnTo>
                  <a:pt x="1446770" y="1773171"/>
                </a:lnTo>
                <a:lnTo>
                  <a:pt x="1402635" y="1787005"/>
                </a:lnTo>
                <a:lnTo>
                  <a:pt x="1357850" y="1799323"/>
                </a:lnTo>
                <a:lnTo>
                  <a:pt x="1312447" y="1810095"/>
                </a:lnTo>
                <a:lnTo>
                  <a:pt x="1266454" y="1819293"/>
                </a:lnTo>
                <a:lnTo>
                  <a:pt x="1219902" y="1826885"/>
                </a:lnTo>
                <a:lnTo>
                  <a:pt x="1172821" y="1832841"/>
                </a:lnTo>
                <a:lnTo>
                  <a:pt x="1125240" y="1837133"/>
                </a:lnTo>
                <a:lnTo>
                  <a:pt x="1077190" y="1839731"/>
                </a:lnTo>
                <a:lnTo>
                  <a:pt x="1028699" y="1840603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17092" y="5106066"/>
            <a:ext cx="8229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800" spc="8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00" spc="14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632" y="5106066"/>
            <a:ext cx="66389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2988310" algn="l"/>
                <a:tab pos="4399915" algn="l"/>
                <a:tab pos="5361940" algn="l"/>
              </a:tabLst>
            </a:pPr>
            <a:r>
              <a:rPr dirty="0" sz="2800" spc="204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dirty="0" sz="2800" spc="2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204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800" spc="27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00" spc="-114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00" spc="114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00" spc="17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800" spc="14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00" spc="-114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800" spc="6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00" spc="-16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800" spc="204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800" spc="-10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2800" spc="12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00" spc="114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800" spc="6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800" spc="6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00" spc="135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00" spc="17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8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800" spc="7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7092" y="5458491"/>
            <a:ext cx="7804150" cy="22142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12700" marR="5080">
              <a:lnSpc>
                <a:spcPts val="2780"/>
              </a:lnSpc>
              <a:spcBef>
                <a:spcPts val="675"/>
              </a:spcBef>
            </a:pP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programs </a:t>
            </a:r>
            <a:r>
              <a:rPr dirty="0" sz="2800" spc="12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dirty="0" sz="2800" spc="100">
                <a:solidFill>
                  <a:srgbClr val="FFFFFF"/>
                </a:solidFill>
                <a:latin typeface="Arial MT"/>
                <a:cs typeface="Arial MT"/>
              </a:rPr>
              <a:t>critical </a:t>
            </a:r>
            <a:r>
              <a:rPr dirty="0" sz="2800" spc="12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2800" spc="110">
                <a:solidFill>
                  <a:srgbClr val="FFFFFF"/>
                </a:solidFill>
                <a:latin typeface="Arial MT"/>
                <a:cs typeface="Arial MT"/>
              </a:rPr>
              <a:t>our war-fighting </a:t>
            </a:r>
            <a:r>
              <a:rPr dirty="0" sz="280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Arial MT"/>
                <a:cs typeface="Arial MT"/>
              </a:rPr>
              <a:t>capabilities.</a:t>
            </a:r>
            <a:r>
              <a:rPr dirty="0" sz="2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28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Arial MT"/>
                <a:cs typeface="Arial MT"/>
              </a:rPr>
              <a:t>maintenance</a:t>
            </a:r>
            <a:r>
              <a:rPr dirty="0" sz="2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Arial MT"/>
                <a:cs typeface="Arial MT"/>
              </a:rPr>
              <a:t>tracking </a:t>
            </a:r>
            <a:r>
              <a:rPr dirty="0" sz="2800" spc="-7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programs</a:t>
            </a:r>
            <a:r>
              <a:rPr dirty="0" sz="2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programs</a:t>
            </a:r>
            <a:r>
              <a:rPr dirty="0" sz="2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Arial MT"/>
                <a:cs typeface="Arial MT"/>
              </a:rPr>
              <a:t>organize</a:t>
            </a:r>
            <a:r>
              <a:rPr dirty="0" sz="2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Arial MT"/>
                <a:cs typeface="Arial MT"/>
              </a:rPr>
              <a:t>display </a:t>
            </a:r>
            <a:r>
              <a:rPr dirty="0" sz="2800" spc="-7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Arial MT"/>
                <a:cs typeface="Arial MT"/>
              </a:rPr>
              <a:t>intelligence</a:t>
            </a:r>
            <a:r>
              <a:rPr dirty="0" sz="28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dirty="0" sz="28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ensure</a:t>
            </a:r>
            <a:r>
              <a:rPr dirty="0" sz="2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2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Arial MT"/>
                <a:cs typeface="Arial MT"/>
              </a:rPr>
              <a:t>software </a:t>
            </a:r>
            <a:r>
              <a:rPr dirty="0" sz="2800" spc="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programs </a:t>
            </a:r>
            <a:r>
              <a:rPr dirty="0" sz="2800" spc="-40">
                <a:solidFill>
                  <a:srgbClr val="FFFFFF"/>
                </a:solidFill>
                <a:latin typeface="Arial MT"/>
                <a:cs typeface="Arial MT"/>
              </a:rPr>
              <a:t>needed </a:t>
            </a:r>
            <a:r>
              <a:rPr dirty="0" sz="2800" spc="12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complete </a:t>
            </a:r>
            <a:r>
              <a:rPr dirty="0" sz="2800" spc="7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Arial MT"/>
                <a:cs typeface="Arial MT"/>
              </a:rPr>
              <a:t>missions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Arial MT"/>
                <a:cs typeface="Arial MT"/>
              </a:rPr>
              <a:t>efficiently</a:t>
            </a:r>
            <a:r>
              <a:rPr dirty="0" sz="28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80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Arial MT"/>
                <a:cs typeface="Arial MT"/>
              </a:rPr>
              <a:t>effectively.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47490" y="4964618"/>
            <a:ext cx="9220200" cy="2943225"/>
          </a:xfrm>
          <a:custGeom>
            <a:avLst/>
            <a:gdLst/>
            <a:ahLst/>
            <a:cxnLst/>
            <a:rect l="l" t="t" r="r" b="b"/>
            <a:pathLst>
              <a:path w="9220200" h="2943225">
                <a:moveTo>
                  <a:pt x="0" y="0"/>
                </a:moveTo>
                <a:lnTo>
                  <a:pt x="9220199" y="0"/>
                </a:lnTo>
                <a:lnTo>
                  <a:pt x="9220199" y="2943211"/>
                </a:lnTo>
                <a:lnTo>
                  <a:pt x="0" y="2943211"/>
                </a:lnTo>
                <a:lnTo>
                  <a:pt x="0" y="0"/>
                </a:lnTo>
              </a:path>
            </a:pathLst>
          </a:custGeom>
          <a:ln w="76291">
            <a:solidFill>
              <a:srgbClr val="F4E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17092" y="1730327"/>
            <a:ext cx="6922134" cy="2218055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04"/>
              </a:spcBef>
            </a:pPr>
            <a:r>
              <a:rPr dirty="0" spc="-160" i="0">
                <a:solidFill>
                  <a:srgbClr val="F4E9DA"/>
                </a:solidFill>
                <a:latin typeface="Times New Roman"/>
                <a:cs typeface="Times New Roman"/>
              </a:rPr>
              <a:t>Scope</a:t>
            </a:r>
            <a:r>
              <a:rPr dirty="0" spc="105" i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dirty="0" spc="-160" i="0">
                <a:solidFill>
                  <a:srgbClr val="F4E9DA"/>
                </a:solidFill>
                <a:latin typeface="Times New Roman"/>
                <a:cs typeface="Times New Roman"/>
              </a:rPr>
              <a:t>of</a:t>
            </a:r>
            <a:r>
              <a:rPr dirty="0" spc="110" i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dirty="0" spc="-15" i="0">
                <a:solidFill>
                  <a:srgbClr val="F4E9DA"/>
                </a:solidFill>
                <a:latin typeface="Times New Roman"/>
                <a:cs typeface="Times New Roman"/>
              </a:rPr>
              <a:t>Software </a:t>
            </a:r>
            <a:r>
              <a:rPr dirty="0" spc="-10" i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dirty="0" spc="10" i="0">
                <a:solidFill>
                  <a:srgbClr val="F4E9DA"/>
                </a:solidFill>
                <a:latin typeface="Times New Roman"/>
                <a:cs typeface="Times New Roman"/>
              </a:rPr>
              <a:t>Engineer</a:t>
            </a:r>
            <a:r>
              <a:rPr dirty="0" spc="110" i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dirty="0" spc="165" i="0">
                <a:solidFill>
                  <a:srgbClr val="F4E9DA"/>
                </a:solidFill>
                <a:latin typeface="Times New Roman"/>
                <a:cs typeface="Times New Roman"/>
              </a:rPr>
              <a:t>in</a:t>
            </a:r>
            <a:r>
              <a:rPr dirty="0" spc="114" i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dirty="0" spc="-85" i="0">
                <a:solidFill>
                  <a:srgbClr val="F4E9DA"/>
                </a:solidFill>
                <a:latin typeface="Times New Roman"/>
                <a:cs typeface="Times New Roman"/>
              </a:rPr>
              <a:t>Army: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36744" y="9041449"/>
            <a:ext cx="41465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75">
                <a:solidFill>
                  <a:srgbClr val="F4E9DA"/>
                </a:solidFill>
                <a:latin typeface="Arial MT"/>
                <a:cs typeface="Arial MT"/>
              </a:rPr>
              <a:t>0</a:t>
            </a:r>
            <a:r>
              <a:rPr dirty="0" sz="2800" spc="-135">
                <a:solidFill>
                  <a:srgbClr val="F4E9DA"/>
                </a:solidFill>
                <a:latin typeface="Arial MT"/>
                <a:cs typeface="Arial MT"/>
              </a:rPr>
              <a:t>6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43308" y="0"/>
            <a:ext cx="2844800" cy="2662555"/>
          </a:xfrm>
          <a:custGeom>
            <a:avLst/>
            <a:gdLst/>
            <a:ahLst/>
            <a:cxnLst/>
            <a:rect l="l" t="t" r="r" b="b"/>
            <a:pathLst>
              <a:path w="2844800" h="2662555">
                <a:moveTo>
                  <a:pt x="1815991" y="2662259"/>
                </a:moveTo>
                <a:lnTo>
                  <a:pt x="1767613" y="2661627"/>
                </a:lnTo>
                <a:lnTo>
                  <a:pt x="1719546" y="2659742"/>
                </a:lnTo>
                <a:lnTo>
                  <a:pt x="1671807" y="2656619"/>
                </a:lnTo>
                <a:lnTo>
                  <a:pt x="1624412" y="2652274"/>
                </a:lnTo>
                <a:lnTo>
                  <a:pt x="1577375" y="2646723"/>
                </a:lnTo>
                <a:lnTo>
                  <a:pt x="1530714" y="2639981"/>
                </a:lnTo>
                <a:lnTo>
                  <a:pt x="1484443" y="2632064"/>
                </a:lnTo>
                <a:lnTo>
                  <a:pt x="1438578" y="2622988"/>
                </a:lnTo>
                <a:lnTo>
                  <a:pt x="1393136" y="2612768"/>
                </a:lnTo>
                <a:lnTo>
                  <a:pt x="1348130" y="2601421"/>
                </a:lnTo>
                <a:lnTo>
                  <a:pt x="1303579" y="2588961"/>
                </a:lnTo>
                <a:lnTo>
                  <a:pt x="1259496" y="2575405"/>
                </a:lnTo>
                <a:lnTo>
                  <a:pt x="1215897" y="2560768"/>
                </a:lnTo>
                <a:lnTo>
                  <a:pt x="1172800" y="2545066"/>
                </a:lnTo>
                <a:lnTo>
                  <a:pt x="1130218" y="2528314"/>
                </a:lnTo>
                <a:lnTo>
                  <a:pt x="1088168" y="2510529"/>
                </a:lnTo>
                <a:lnTo>
                  <a:pt x="1046665" y="2491725"/>
                </a:lnTo>
                <a:lnTo>
                  <a:pt x="1005725" y="2471920"/>
                </a:lnTo>
                <a:lnTo>
                  <a:pt x="965364" y="2451127"/>
                </a:lnTo>
                <a:lnTo>
                  <a:pt x="925598" y="2429364"/>
                </a:lnTo>
                <a:lnTo>
                  <a:pt x="886442" y="2406645"/>
                </a:lnTo>
                <a:lnTo>
                  <a:pt x="847912" y="2382987"/>
                </a:lnTo>
                <a:lnTo>
                  <a:pt x="810023" y="2358404"/>
                </a:lnTo>
                <a:lnTo>
                  <a:pt x="772791" y="2332914"/>
                </a:lnTo>
                <a:lnTo>
                  <a:pt x="736233" y="2306531"/>
                </a:lnTo>
                <a:lnTo>
                  <a:pt x="700363" y="2279271"/>
                </a:lnTo>
                <a:lnTo>
                  <a:pt x="665197" y="2251150"/>
                </a:lnTo>
                <a:lnTo>
                  <a:pt x="630751" y="2222183"/>
                </a:lnTo>
                <a:lnTo>
                  <a:pt x="597041" y="2192387"/>
                </a:lnTo>
                <a:lnTo>
                  <a:pt x="564083" y="2161776"/>
                </a:lnTo>
                <a:lnTo>
                  <a:pt x="531891" y="2130368"/>
                </a:lnTo>
                <a:lnTo>
                  <a:pt x="500482" y="2098176"/>
                </a:lnTo>
                <a:lnTo>
                  <a:pt x="469872" y="2065217"/>
                </a:lnTo>
                <a:lnTo>
                  <a:pt x="440075" y="2031507"/>
                </a:lnTo>
                <a:lnTo>
                  <a:pt x="411109" y="1997061"/>
                </a:lnTo>
                <a:lnTo>
                  <a:pt x="382988" y="1961896"/>
                </a:lnTo>
                <a:lnTo>
                  <a:pt x="355728" y="1926026"/>
                </a:lnTo>
                <a:lnTo>
                  <a:pt x="329345" y="1889467"/>
                </a:lnTo>
                <a:lnTo>
                  <a:pt x="303854" y="1852236"/>
                </a:lnTo>
                <a:lnTo>
                  <a:pt x="279272" y="1814347"/>
                </a:lnTo>
                <a:lnTo>
                  <a:pt x="255614" y="1775817"/>
                </a:lnTo>
                <a:lnTo>
                  <a:pt x="232895" y="1736660"/>
                </a:lnTo>
                <a:lnTo>
                  <a:pt x="211131" y="1696894"/>
                </a:lnTo>
                <a:lnTo>
                  <a:pt x="190339" y="1656533"/>
                </a:lnTo>
                <a:lnTo>
                  <a:pt x="170533" y="1615594"/>
                </a:lnTo>
                <a:lnTo>
                  <a:pt x="151730" y="1574091"/>
                </a:lnTo>
                <a:lnTo>
                  <a:pt x="133945" y="1532041"/>
                </a:lnTo>
                <a:lnTo>
                  <a:pt x="117193" y="1489459"/>
                </a:lnTo>
                <a:lnTo>
                  <a:pt x="101491" y="1446361"/>
                </a:lnTo>
                <a:lnTo>
                  <a:pt x="86854" y="1402763"/>
                </a:lnTo>
                <a:lnTo>
                  <a:pt x="73298" y="1358680"/>
                </a:lnTo>
                <a:lnTo>
                  <a:pt x="60838" y="1314128"/>
                </a:lnTo>
                <a:lnTo>
                  <a:pt x="49490" y="1269123"/>
                </a:lnTo>
                <a:lnTo>
                  <a:pt x="39271" y="1223680"/>
                </a:lnTo>
                <a:lnTo>
                  <a:pt x="30195" y="1177816"/>
                </a:lnTo>
                <a:lnTo>
                  <a:pt x="22278" y="1131545"/>
                </a:lnTo>
                <a:lnTo>
                  <a:pt x="15536" y="1084883"/>
                </a:lnTo>
                <a:lnTo>
                  <a:pt x="9985" y="1037847"/>
                </a:lnTo>
                <a:lnTo>
                  <a:pt x="5640" y="990452"/>
                </a:lnTo>
                <a:lnTo>
                  <a:pt x="2517" y="942713"/>
                </a:lnTo>
                <a:lnTo>
                  <a:pt x="631" y="894646"/>
                </a:lnTo>
                <a:lnTo>
                  <a:pt x="0" y="846267"/>
                </a:lnTo>
                <a:lnTo>
                  <a:pt x="631" y="797889"/>
                </a:lnTo>
                <a:lnTo>
                  <a:pt x="2517" y="749822"/>
                </a:lnTo>
                <a:lnTo>
                  <a:pt x="5640" y="702083"/>
                </a:lnTo>
                <a:lnTo>
                  <a:pt x="9985" y="654688"/>
                </a:lnTo>
                <a:lnTo>
                  <a:pt x="15536" y="607651"/>
                </a:lnTo>
                <a:lnTo>
                  <a:pt x="22278" y="560990"/>
                </a:lnTo>
                <a:lnTo>
                  <a:pt x="30195" y="514719"/>
                </a:lnTo>
                <a:lnTo>
                  <a:pt x="39271" y="468855"/>
                </a:lnTo>
                <a:lnTo>
                  <a:pt x="49490" y="423412"/>
                </a:lnTo>
                <a:lnTo>
                  <a:pt x="60838" y="378407"/>
                </a:lnTo>
                <a:lnTo>
                  <a:pt x="73298" y="333855"/>
                </a:lnTo>
                <a:lnTo>
                  <a:pt x="86854" y="289772"/>
                </a:lnTo>
                <a:lnTo>
                  <a:pt x="101491" y="246174"/>
                </a:lnTo>
                <a:lnTo>
                  <a:pt x="117193" y="203076"/>
                </a:lnTo>
                <a:lnTo>
                  <a:pt x="133945" y="160494"/>
                </a:lnTo>
                <a:lnTo>
                  <a:pt x="151730" y="118444"/>
                </a:lnTo>
                <a:lnTo>
                  <a:pt x="170533" y="76941"/>
                </a:lnTo>
                <a:lnTo>
                  <a:pt x="190339" y="36002"/>
                </a:lnTo>
                <a:lnTo>
                  <a:pt x="208886" y="0"/>
                </a:lnTo>
                <a:lnTo>
                  <a:pt x="2844691" y="0"/>
                </a:lnTo>
                <a:lnTo>
                  <a:pt x="2844691" y="2342841"/>
                </a:lnTo>
                <a:lnTo>
                  <a:pt x="2784071" y="2382987"/>
                </a:lnTo>
                <a:lnTo>
                  <a:pt x="2745540" y="2406645"/>
                </a:lnTo>
                <a:lnTo>
                  <a:pt x="2706384" y="2429364"/>
                </a:lnTo>
                <a:lnTo>
                  <a:pt x="2666618" y="2451127"/>
                </a:lnTo>
                <a:lnTo>
                  <a:pt x="2626257" y="2471920"/>
                </a:lnTo>
                <a:lnTo>
                  <a:pt x="2585317" y="2491725"/>
                </a:lnTo>
                <a:lnTo>
                  <a:pt x="2543815" y="2510529"/>
                </a:lnTo>
                <a:lnTo>
                  <a:pt x="2501765" y="2528314"/>
                </a:lnTo>
                <a:lnTo>
                  <a:pt x="2459183" y="2545066"/>
                </a:lnTo>
                <a:lnTo>
                  <a:pt x="2416085" y="2560768"/>
                </a:lnTo>
                <a:lnTo>
                  <a:pt x="2372487" y="2575405"/>
                </a:lnTo>
                <a:lnTo>
                  <a:pt x="2328404" y="2588961"/>
                </a:lnTo>
                <a:lnTo>
                  <a:pt x="2283852" y="2601421"/>
                </a:lnTo>
                <a:lnTo>
                  <a:pt x="2238847" y="2612768"/>
                </a:lnTo>
                <a:lnTo>
                  <a:pt x="2193404" y="2622988"/>
                </a:lnTo>
                <a:lnTo>
                  <a:pt x="2147540" y="2632064"/>
                </a:lnTo>
                <a:lnTo>
                  <a:pt x="2101269" y="2639981"/>
                </a:lnTo>
                <a:lnTo>
                  <a:pt x="2054607" y="2646723"/>
                </a:lnTo>
                <a:lnTo>
                  <a:pt x="2007571" y="2652274"/>
                </a:lnTo>
                <a:lnTo>
                  <a:pt x="1960176" y="2656619"/>
                </a:lnTo>
                <a:lnTo>
                  <a:pt x="1912437" y="2659742"/>
                </a:lnTo>
                <a:lnTo>
                  <a:pt x="1864370" y="2661627"/>
                </a:lnTo>
                <a:lnTo>
                  <a:pt x="1815991" y="266225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2181" y="9296401"/>
            <a:ext cx="2459355" cy="990600"/>
          </a:xfrm>
          <a:custGeom>
            <a:avLst/>
            <a:gdLst/>
            <a:ahLst/>
            <a:cxnLst/>
            <a:rect l="l" t="t" r="r" b="b"/>
            <a:pathLst>
              <a:path w="2459354" h="990600">
                <a:moveTo>
                  <a:pt x="2458815" y="990598"/>
                </a:moveTo>
                <a:lnTo>
                  <a:pt x="0" y="990598"/>
                </a:lnTo>
                <a:lnTo>
                  <a:pt x="3037" y="976097"/>
                </a:lnTo>
                <a:lnTo>
                  <a:pt x="14228" y="931085"/>
                </a:lnTo>
                <a:lnTo>
                  <a:pt x="27019" y="886728"/>
                </a:lnTo>
                <a:lnTo>
                  <a:pt x="41377" y="843058"/>
                </a:lnTo>
                <a:lnTo>
                  <a:pt x="57270" y="800109"/>
                </a:lnTo>
                <a:lnTo>
                  <a:pt x="74665" y="757912"/>
                </a:lnTo>
                <a:lnTo>
                  <a:pt x="93529" y="716501"/>
                </a:lnTo>
                <a:lnTo>
                  <a:pt x="113830" y="675908"/>
                </a:lnTo>
                <a:lnTo>
                  <a:pt x="135535" y="636165"/>
                </a:lnTo>
                <a:lnTo>
                  <a:pt x="158612" y="597305"/>
                </a:lnTo>
                <a:lnTo>
                  <a:pt x="183028" y="559360"/>
                </a:lnTo>
                <a:lnTo>
                  <a:pt x="208751" y="522364"/>
                </a:lnTo>
                <a:lnTo>
                  <a:pt x="235747" y="486348"/>
                </a:lnTo>
                <a:lnTo>
                  <a:pt x="263985" y="451346"/>
                </a:lnTo>
                <a:lnTo>
                  <a:pt x="293432" y="417390"/>
                </a:lnTo>
                <a:lnTo>
                  <a:pt x="324055" y="384512"/>
                </a:lnTo>
                <a:lnTo>
                  <a:pt x="355822" y="352746"/>
                </a:lnTo>
                <a:lnTo>
                  <a:pt x="388700" y="322122"/>
                </a:lnTo>
                <a:lnTo>
                  <a:pt x="422656" y="292676"/>
                </a:lnTo>
                <a:lnTo>
                  <a:pt x="457658" y="264438"/>
                </a:lnTo>
                <a:lnTo>
                  <a:pt x="493674" y="237441"/>
                </a:lnTo>
                <a:lnTo>
                  <a:pt x="530670" y="211718"/>
                </a:lnTo>
                <a:lnTo>
                  <a:pt x="568614" y="187302"/>
                </a:lnTo>
                <a:lnTo>
                  <a:pt x="607474" y="164225"/>
                </a:lnTo>
                <a:lnTo>
                  <a:pt x="647217" y="142520"/>
                </a:lnTo>
                <a:lnTo>
                  <a:pt x="687811" y="122219"/>
                </a:lnTo>
                <a:lnTo>
                  <a:pt x="729222" y="103355"/>
                </a:lnTo>
                <a:lnTo>
                  <a:pt x="771419" y="85960"/>
                </a:lnTo>
                <a:lnTo>
                  <a:pt x="814368" y="70067"/>
                </a:lnTo>
                <a:lnTo>
                  <a:pt x="858037" y="55709"/>
                </a:lnTo>
                <a:lnTo>
                  <a:pt x="902394" y="42918"/>
                </a:lnTo>
                <a:lnTo>
                  <a:pt x="947406" y="31727"/>
                </a:lnTo>
                <a:lnTo>
                  <a:pt x="993041" y="22168"/>
                </a:lnTo>
                <a:lnTo>
                  <a:pt x="1039265" y="14274"/>
                </a:lnTo>
                <a:lnTo>
                  <a:pt x="1086046" y="8078"/>
                </a:lnTo>
                <a:lnTo>
                  <a:pt x="1133352" y="3612"/>
                </a:lnTo>
                <a:lnTo>
                  <a:pt x="1181150" y="908"/>
                </a:lnTo>
                <a:lnTo>
                  <a:pt x="1229407" y="0"/>
                </a:lnTo>
                <a:lnTo>
                  <a:pt x="1277665" y="908"/>
                </a:lnTo>
                <a:lnTo>
                  <a:pt x="1325463" y="3612"/>
                </a:lnTo>
                <a:lnTo>
                  <a:pt x="1372769" y="8078"/>
                </a:lnTo>
                <a:lnTo>
                  <a:pt x="1419550" y="14274"/>
                </a:lnTo>
                <a:lnTo>
                  <a:pt x="1465774" y="22168"/>
                </a:lnTo>
                <a:lnTo>
                  <a:pt x="1511409" y="31727"/>
                </a:lnTo>
                <a:lnTo>
                  <a:pt x="1556421" y="42918"/>
                </a:lnTo>
                <a:lnTo>
                  <a:pt x="1600777" y="55709"/>
                </a:lnTo>
                <a:lnTo>
                  <a:pt x="1644447" y="70067"/>
                </a:lnTo>
                <a:lnTo>
                  <a:pt x="1687396" y="85960"/>
                </a:lnTo>
                <a:lnTo>
                  <a:pt x="1729593" y="103355"/>
                </a:lnTo>
                <a:lnTo>
                  <a:pt x="1771004" y="122219"/>
                </a:lnTo>
                <a:lnTo>
                  <a:pt x="1811597" y="142520"/>
                </a:lnTo>
                <a:lnTo>
                  <a:pt x="1851341" y="164225"/>
                </a:lnTo>
                <a:lnTo>
                  <a:pt x="1890201" y="187302"/>
                </a:lnTo>
                <a:lnTo>
                  <a:pt x="1928145" y="211718"/>
                </a:lnTo>
                <a:lnTo>
                  <a:pt x="1965141" y="237441"/>
                </a:lnTo>
                <a:lnTo>
                  <a:pt x="2001157" y="264438"/>
                </a:lnTo>
                <a:lnTo>
                  <a:pt x="2036159" y="292676"/>
                </a:lnTo>
                <a:lnTo>
                  <a:pt x="2070115" y="322122"/>
                </a:lnTo>
                <a:lnTo>
                  <a:pt x="2102993" y="352746"/>
                </a:lnTo>
                <a:lnTo>
                  <a:pt x="2134759" y="384512"/>
                </a:lnTo>
                <a:lnTo>
                  <a:pt x="2165383" y="417390"/>
                </a:lnTo>
                <a:lnTo>
                  <a:pt x="2194829" y="451346"/>
                </a:lnTo>
                <a:lnTo>
                  <a:pt x="2223067" y="486348"/>
                </a:lnTo>
                <a:lnTo>
                  <a:pt x="2250064" y="522364"/>
                </a:lnTo>
                <a:lnTo>
                  <a:pt x="2275787" y="559360"/>
                </a:lnTo>
                <a:lnTo>
                  <a:pt x="2300203" y="597305"/>
                </a:lnTo>
                <a:lnTo>
                  <a:pt x="2323280" y="636165"/>
                </a:lnTo>
                <a:lnTo>
                  <a:pt x="2344985" y="675908"/>
                </a:lnTo>
                <a:lnTo>
                  <a:pt x="2365286" y="716501"/>
                </a:lnTo>
                <a:lnTo>
                  <a:pt x="2384150" y="757912"/>
                </a:lnTo>
                <a:lnTo>
                  <a:pt x="2401545" y="800109"/>
                </a:lnTo>
                <a:lnTo>
                  <a:pt x="2417438" y="843058"/>
                </a:lnTo>
                <a:lnTo>
                  <a:pt x="2431796" y="886728"/>
                </a:lnTo>
                <a:lnTo>
                  <a:pt x="2444587" y="931085"/>
                </a:lnTo>
                <a:lnTo>
                  <a:pt x="2455778" y="976097"/>
                </a:lnTo>
                <a:lnTo>
                  <a:pt x="2458815" y="990598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63410" y="4612425"/>
            <a:ext cx="9248775" cy="3114675"/>
          </a:xfrm>
          <a:custGeom>
            <a:avLst/>
            <a:gdLst/>
            <a:ahLst/>
            <a:cxnLst/>
            <a:rect l="l" t="t" r="r" b="b"/>
            <a:pathLst>
              <a:path w="9248775" h="3114675">
                <a:moveTo>
                  <a:pt x="0" y="0"/>
                </a:moveTo>
                <a:lnTo>
                  <a:pt x="9248771" y="0"/>
                </a:lnTo>
                <a:lnTo>
                  <a:pt x="9248771" y="3114674"/>
                </a:lnTo>
                <a:lnTo>
                  <a:pt x="0" y="3114674"/>
                </a:lnTo>
                <a:lnTo>
                  <a:pt x="0" y="0"/>
                </a:lnTo>
              </a:path>
            </a:pathLst>
          </a:custGeom>
          <a:ln w="76278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0563" y="943732"/>
            <a:ext cx="8660130" cy="1972310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2700" marR="5080" indent="69850">
              <a:lnSpc>
                <a:spcPts val="7650"/>
              </a:lnSpc>
              <a:spcBef>
                <a:spcPts val="229"/>
              </a:spcBef>
            </a:pPr>
            <a:r>
              <a:rPr dirty="0" sz="6400" spc="-200"/>
              <a:t>How</a:t>
            </a:r>
            <a:r>
              <a:rPr dirty="0" sz="6400" spc="40"/>
              <a:t> </a:t>
            </a:r>
            <a:r>
              <a:rPr dirty="0" sz="6400" spc="-75"/>
              <a:t>society</a:t>
            </a:r>
            <a:r>
              <a:rPr dirty="0" sz="6400" spc="40"/>
              <a:t> </a:t>
            </a:r>
            <a:r>
              <a:rPr dirty="0" sz="6400" spc="-40"/>
              <a:t>will</a:t>
            </a:r>
            <a:r>
              <a:rPr dirty="0" sz="6400" spc="40"/>
              <a:t> </a:t>
            </a:r>
            <a:r>
              <a:rPr dirty="0" sz="6400" spc="-210"/>
              <a:t>be</a:t>
            </a:r>
            <a:r>
              <a:rPr dirty="0" sz="6400" spc="40"/>
              <a:t> </a:t>
            </a:r>
            <a:r>
              <a:rPr dirty="0" sz="6400" spc="-55"/>
              <a:t>served </a:t>
            </a:r>
            <a:r>
              <a:rPr dirty="0" sz="6400" spc="-1585"/>
              <a:t> </a:t>
            </a:r>
            <a:r>
              <a:rPr dirty="0" sz="6400" spc="-110"/>
              <a:t>through</a:t>
            </a:r>
            <a:r>
              <a:rPr dirty="0" sz="6400" spc="35"/>
              <a:t> </a:t>
            </a:r>
            <a:r>
              <a:rPr dirty="0" sz="6400" spc="204"/>
              <a:t>my</a:t>
            </a:r>
            <a:r>
              <a:rPr dirty="0" sz="6400" spc="35"/>
              <a:t> </a:t>
            </a:r>
            <a:r>
              <a:rPr dirty="0" sz="6400" spc="125"/>
              <a:t>dream</a:t>
            </a:r>
            <a:r>
              <a:rPr dirty="0" sz="6400" spc="35"/>
              <a:t> </a:t>
            </a:r>
            <a:r>
              <a:rPr dirty="0" sz="6400" spc="-40"/>
              <a:t>career:</a:t>
            </a:r>
            <a:endParaRPr sz="6400"/>
          </a:p>
        </p:txBody>
      </p:sp>
      <p:sp>
        <p:nvSpPr>
          <p:cNvPr id="7" name="object 7"/>
          <p:cNvSpPr txBox="1"/>
          <p:nvPr/>
        </p:nvSpPr>
        <p:spPr>
          <a:xfrm>
            <a:off x="8951477" y="9041451"/>
            <a:ext cx="38544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75">
                <a:solidFill>
                  <a:srgbClr val="957D54"/>
                </a:solidFill>
                <a:latin typeface="Arial MT"/>
                <a:cs typeface="Arial MT"/>
              </a:rPr>
              <a:t>0</a:t>
            </a:r>
            <a:r>
              <a:rPr dirty="0" sz="2800" spc="-365">
                <a:solidFill>
                  <a:srgbClr val="957D54"/>
                </a:solidFill>
                <a:latin typeface="Arial MT"/>
                <a:cs typeface="Arial MT"/>
              </a:rPr>
              <a:t>7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4491" y="4818605"/>
            <a:ext cx="8677910" cy="274256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just" marL="12700" marR="5080">
              <a:lnSpc>
                <a:spcPts val="2970"/>
              </a:lnSpc>
              <a:spcBef>
                <a:spcPts val="715"/>
              </a:spcBef>
            </a:pPr>
            <a:r>
              <a:rPr dirty="0" sz="3000" spc="-40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3000" spc="7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55">
                <a:solidFill>
                  <a:srgbClr val="261804"/>
                </a:solidFill>
                <a:latin typeface="Arial MT"/>
                <a:cs typeface="Arial MT"/>
              </a:rPr>
              <a:t>Army's</a:t>
            </a:r>
            <a:r>
              <a:rPr dirty="0" sz="3000" spc="6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00">
                <a:solidFill>
                  <a:srgbClr val="261804"/>
                </a:solidFill>
                <a:latin typeface="Arial MT"/>
                <a:cs typeface="Arial MT"/>
              </a:rPr>
              <a:t>principal</a:t>
            </a:r>
            <a:r>
              <a:rPr dirty="0" sz="3000" spc="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261804"/>
                </a:solidFill>
                <a:latin typeface="Arial MT"/>
                <a:cs typeface="Arial MT"/>
              </a:rPr>
              <a:t>goal</a:t>
            </a:r>
            <a:r>
              <a:rPr dirty="0" sz="3000" spc="-3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61804"/>
                </a:solidFill>
                <a:latin typeface="Arial MT"/>
                <a:cs typeface="Arial MT"/>
              </a:rPr>
              <a:t>and</a:t>
            </a:r>
            <a:r>
              <a:rPr dirty="0" sz="3000" spc="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95">
                <a:solidFill>
                  <a:srgbClr val="261804"/>
                </a:solidFill>
                <a:latin typeface="Arial MT"/>
                <a:cs typeface="Arial MT"/>
              </a:rPr>
              <a:t>constitutional </a:t>
            </a:r>
            <a:r>
              <a:rPr dirty="0" sz="3000" spc="10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0">
                <a:solidFill>
                  <a:srgbClr val="261804"/>
                </a:solidFill>
                <a:latin typeface="Arial MT"/>
                <a:cs typeface="Arial MT"/>
              </a:rPr>
              <a:t>mandate is </a:t>
            </a:r>
            <a:r>
              <a:rPr dirty="0" sz="3000" spc="130">
                <a:solidFill>
                  <a:srgbClr val="261804"/>
                </a:solidFill>
                <a:latin typeface="Arial MT"/>
                <a:cs typeface="Arial MT"/>
              </a:rPr>
              <a:t>to </a:t>
            </a:r>
            <a:r>
              <a:rPr dirty="0" sz="3000" spc="90">
                <a:solidFill>
                  <a:srgbClr val="261804"/>
                </a:solidFill>
                <a:latin typeface="Arial MT"/>
                <a:cs typeface="Arial MT"/>
              </a:rPr>
              <a:t>protect </a:t>
            </a:r>
            <a:r>
              <a:rPr dirty="0" sz="3000" spc="70">
                <a:solidFill>
                  <a:srgbClr val="261804"/>
                </a:solidFill>
                <a:latin typeface="Arial MT"/>
                <a:cs typeface="Arial MT"/>
              </a:rPr>
              <a:t>national </a:t>
            </a:r>
            <a:r>
              <a:rPr dirty="0" sz="3000" spc="75">
                <a:solidFill>
                  <a:srgbClr val="261804"/>
                </a:solidFill>
                <a:latin typeface="Arial MT"/>
                <a:cs typeface="Arial MT"/>
              </a:rPr>
              <a:t>security </a:t>
            </a:r>
            <a:r>
              <a:rPr dirty="0" sz="3000">
                <a:solidFill>
                  <a:srgbClr val="261804"/>
                </a:solidFill>
                <a:latin typeface="Arial MT"/>
                <a:cs typeface="Arial MT"/>
              </a:rPr>
              <a:t>and </a:t>
            </a:r>
            <a:r>
              <a:rPr dirty="0" sz="3000" spc="175">
                <a:solidFill>
                  <a:srgbClr val="261804"/>
                </a:solidFill>
                <a:latin typeface="Arial MT"/>
                <a:cs typeface="Arial MT"/>
              </a:rPr>
              <a:t>unity </a:t>
            </a:r>
            <a:r>
              <a:rPr dirty="0" sz="3000" spc="-819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75">
                <a:solidFill>
                  <a:srgbClr val="261804"/>
                </a:solidFill>
                <a:latin typeface="Arial MT"/>
                <a:cs typeface="Arial MT"/>
              </a:rPr>
              <a:t>by</a:t>
            </a:r>
            <a:r>
              <a:rPr dirty="0" sz="3000" spc="8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35">
                <a:solidFill>
                  <a:srgbClr val="261804"/>
                </a:solidFill>
                <a:latin typeface="Arial MT"/>
                <a:cs typeface="Arial MT"/>
              </a:rPr>
              <a:t>defending</a:t>
            </a:r>
            <a:r>
              <a:rPr dirty="0" sz="3000" spc="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3000" spc="7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14">
                <a:solidFill>
                  <a:srgbClr val="261804"/>
                </a:solidFill>
                <a:latin typeface="Arial MT"/>
                <a:cs typeface="Arial MT"/>
              </a:rPr>
              <a:t>country </a:t>
            </a:r>
            <a:r>
              <a:rPr dirty="0" sz="3000">
                <a:solidFill>
                  <a:srgbClr val="261804"/>
                </a:solidFill>
                <a:latin typeface="Arial MT"/>
                <a:cs typeface="Arial MT"/>
              </a:rPr>
              <a:t>against</a:t>
            </a:r>
            <a:r>
              <a:rPr dirty="0" sz="3000" spc="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30">
                <a:solidFill>
                  <a:srgbClr val="261804"/>
                </a:solidFill>
                <a:latin typeface="Arial MT"/>
                <a:cs typeface="Arial MT"/>
              </a:rPr>
              <a:t>any</a:t>
            </a:r>
            <a:r>
              <a:rPr dirty="0" sz="3000" spc="3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85">
                <a:solidFill>
                  <a:srgbClr val="261804"/>
                </a:solidFill>
                <a:latin typeface="Arial MT"/>
                <a:cs typeface="Arial MT"/>
              </a:rPr>
              <a:t>type</a:t>
            </a:r>
            <a:r>
              <a:rPr dirty="0" sz="3000" spc="9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80">
                <a:solidFill>
                  <a:srgbClr val="261804"/>
                </a:solidFill>
                <a:latin typeface="Arial MT"/>
                <a:cs typeface="Arial MT"/>
              </a:rPr>
              <a:t>of </a:t>
            </a:r>
            <a:r>
              <a:rPr dirty="0" sz="3000" spc="8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3000" spc="110">
                <a:solidFill>
                  <a:srgbClr val="261804"/>
                </a:solidFill>
                <a:latin typeface="Arial MT"/>
                <a:cs typeface="Arial MT"/>
              </a:rPr>
              <a:t>x</a:t>
            </a:r>
            <a:r>
              <a:rPr dirty="0" sz="3000" spc="295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3000" spc="265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3000" spc="114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000" spc="185">
                <a:solidFill>
                  <a:srgbClr val="261804"/>
                </a:solidFill>
                <a:latin typeface="Arial MT"/>
                <a:cs typeface="Arial MT"/>
              </a:rPr>
              <a:t>l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15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3000" spc="114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3000" spc="140">
                <a:solidFill>
                  <a:srgbClr val="261804"/>
                </a:solidFill>
                <a:latin typeface="Arial MT"/>
                <a:cs typeface="Arial MT"/>
              </a:rPr>
              <a:t>v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000" spc="-180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3000" spc="215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3000" spc="-35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3000" spc="120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3000" spc="270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95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3000" spc="85">
                <a:solidFill>
                  <a:srgbClr val="261804"/>
                </a:solidFill>
                <a:latin typeface="Arial MT"/>
                <a:cs typeface="Arial MT"/>
              </a:rPr>
              <a:t>h</a:t>
            </a:r>
            <a:r>
              <a:rPr dirty="0" sz="3000" spc="-17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95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3000" spc="85">
                <a:solidFill>
                  <a:srgbClr val="261804"/>
                </a:solidFill>
                <a:latin typeface="Arial MT"/>
                <a:cs typeface="Arial MT"/>
              </a:rPr>
              <a:t>h</a:t>
            </a:r>
            <a:r>
              <a:rPr dirty="0" sz="3000" spc="265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000" spc="300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3000" spc="190">
                <a:solidFill>
                  <a:srgbClr val="261804"/>
                </a:solidFill>
                <a:latin typeface="Arial MT"/>
                <a:cs typeface="Arial MT"/>
              </a:rPr>
              <a:t>f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15">
                <a:solidFill>
                  <a:srgbClr val="261804"/>
                </a:solidFill>
                <a:latin typeface="Arial MT"/>
                <a:cs typeface="Arial MT"/>
              </a:rPr>
              <a:t>w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000" spc="265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3000" spc="-125">
                <a:solidFill>
                  <a:srgbClr val="261804"/>
                </a:solidFill>
                <a:latin typeface="Arial MT"/>
                <a:cs typeface="Arial MT"/>
              </a:rPr>
              <a:t>,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15">
                <a:solidFill>
                  <a:srgbClr val="261804"/>
                </a:solidFill>
                <a:latin typeface="Arial MT"/>
                <a:cs typeface="Arial MT"/>
              </a:rPr>
              <a:t>w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3000" spc="185">
                <a:solidFill>
                  <a:srgbClr val="261804"/>
                </a:solidFill>
                <a:latin typeface="Arial MT"/>
                <a:cs typeface="Arial MT"/>
              </a:rPr>
              <a:t>ll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30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95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3000" spc="-20">
                <a:solidFill>
                  <a:srgbClr val="261804"/>
                </a:solidFill>
                <a:latin typeface="Arial MT"/>
                <a:cs typeface="Arial MT"/>
              </a:rPr>
              <a:t>o  </a:t>
            </a:r>
            <a:r>
              <a:rPr dirty="0" sz="3000" spc="-20">
                <a:solidFill>
                  <a:srgbClr val="261804"/>
                </a:solidFill>
                <a:latin typeface="Arial MT"/>
                <a:cs typeface="Arial MT"/>
              </a:rPr>
              <a:t>safeguard</a:t>
            </a:r>
            <a:r>
              <a:rPr dirty="0" sz="3000" spc="-1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3000" spc="7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261804"/>
                </a:solidFill>
                <a:latin typeface="Arial MT"/>
                <a:cs typeface="Arial MT"/>
              </a:rPr>
              <a:t>country's</a:t>
            </a:r>
            <a:r>
              <a:rPr dirty="0" sz="3000" spc="7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105">
                <a:solidFill>
                  <a:srgbClr val="261804"/>
                </a:solidFill>
                <a:latin typeface="Arial MT"/>
                <a:cs typeface="Arial MT"/>
              </a:rPr>
              <a:t>peace</a:t>
            </a:r>
            <a:r>
              <a:rPr dirty="0" sz="3000" spc="-10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61804"/>
                </a:solidFill>
                <a:latin typeface="Arial MT"/>
                <a:cs typeface="Arial MT"/>
              </a:rPr>
              <a:t>and</a:t>
            </a:r>
            <a:r>
              <a:rPr dirty="0" sz="3000" spc="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75">
                <a:solidFill>
                  <a:srgbClr val="261804"/>
                </a:solidFill>
                <a:latin typeface="Arial MT"/>
                <a:cs typeface="Arial MT"/>
              </a:rPr>
              <a:t>harmony.I </a:t>
            </a:r>
            <a:r>
              <a:rPr dirty="0" sz="3000" spc="8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261804"/>
                </a:solidFill>
                <a:latin typeface="Arial MT"/>
                <a:cs typeface="Arial MT"/>
              </a:rPr>
              <a:t>intend</a:t>
            </a:r>
            <a:r>
              <a:rPr dirty="0" sz="3000" spc="-6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30">
                <a:solidFill>
                  <a:srgbClr val="261804"/>
                </a:solidFill>
                <a:latin typeface="Arial MT"/>
                <a:cs typeface="Arial MT"/>
              </a:rPr>
              <a:t>to</a:t>
            </a:r>
            <a:r>
              <a:rPr dirty="0" sz="3000" spc="-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00">
                <a:solidFill>
                  <a:srgbClr val="261804"/>
                </a:solidFill>
                <a:latin typeface="Arial MT"/>
                <a:cs typeface="Arial MT"/>
              </a:rPr>
              <a:t>contribute</a:t>
            </a:r>
            <a:r>
              <a:rPr dirty="0" sz="3000" spc="-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70">
                <a:solidFill>
                  <a:srgbClr val="261804"/>
                </a:solidFill>
                <a:latin typeface="Arial MT"/>
                <a:cs typeface="Arial MT"/>
              </a:rPr>
              <a:t>in</a:t>
            </a:r>
            <a:r>
              <a:rPr dirty="0" sz="3000" spc="-6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261804"/>
                </a:solidFill>
                <a:latin typeface="Arial MT"/>
                <a:cs typeface="Arial MT"/>
              </a:rPr>
              <a:t>this</a:t>
            </a:r>
            <a:r>
              <a:rPr dirty="0" sz="3000" spc="-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100">
                <a:solidFill>
                  <a:srgbClr val="261804"/>
                </a:solidFill>
                <a:latin typeface="Arial MT"/>
                <a:cs typeface="Arial MT"/>
              </a:rPr>
              <a:t>cause</a:t>
            </a:r>
            <a:r>
              <a:rPr dirty="0" sz="3000" spc="-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80">
                <a:solidFill>
                  <a:srgbClr val="261804"/>
                </a:solidFill>
                <a:latin typeface="Arial MT"/>
                <a:cs typeface="Arial MT"/>
              </a:rPr>
              <a:t>of</a:t>
            </a:r>
            <a:r>
              <a:rPr dirty="0" sz="3000" spc="-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3000" spc="-6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55">
                <a:solidFill>
                  <a:srgbClr val="261804"/>
                </a:solidFill>
                <a:latin typeface="Arial MT"/>
                <a:cs typeface="Arial MT"/>
              </a:rPr>
              <a:t>army,</a:t>
            </a:r>
            <a:r>
              <a:rPr dirty="0" sz="3000" spc="-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61804"/>
                </a:solidFill>
                <a:latin typeface="Arial MT"/>
                <a:cs typeface="Arial MT"/>
              </a:rPr>
              <a:t>and </a:t>
            </a:r>
            <a:r>
              <a:rPr dirty="0" sz="3000" spc="-819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80">
                <a:solidFill>
                  <a:srgbClr val="261804"/>
                </a:solidFill>
                <a:latin typeface="Arial MT"/>
                <a:cs typeface="Arial MT"/>
              </a:rPr>
              <a:t>thus</a:t>
            </a:r>
            <a:r>
              <a:rPr dirty="0" sz="3000" spc="-17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261804"/>
                </a:solidFill>
                <a:latin typeface="Arial MT"/>
                <a:cs typeface="Arial MT"/>
              </a:rPr>
              <a:t>serve</a:t>
            </a:r>
            <a:r>
              <a:rPr dirty="0" sz="3000" spc="-17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3000" spc="-17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25">
                <a:solidFill>
                  <a:srgbClr val="261804"/>
                </a:solidFill>
                <a:latin typeface="Arial MT"/>
                <a:cs typeface="Arial MT"/>
              </a:rPr>
              <a:t>society</a:t>
            </a:r>
            <a:r>
              <a:rPr dirty="0" sz="3000" spc="-17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100">
                <a:solidFill>
                  <a:srgbClr val="261804"/>
                </a:solidFill>
                <a:latin typeface="Arial MT"/>
                <a:cs typeface="Arial MT"/>
              </a:rPr>
              <a:t>through</a:t>
            </a:r>
            <a:r>
              <a:rPr dirty="0" sz="3000" spc="-17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000" spc="50">
                <a:solidFill>
                  <a:srgbClr val="261804"/>
                </a:solidFill>
                <a:latin typeface="Arial MT"/>
                <a:cs typeface="Arial MT"/>
              </a:rPr>
              <a:t>this.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P</a:t>
            </a:r>
            <a:r>
              <a:rPr dirty="0" spc="95"/>
              <a:t>r</a:t>
            </a:r>
            <a:r>
              <a:rPr dirty="0" spc="-390"/>
              <a:t>o</a:t>
            </a:r>
            <a:r>
              <a:rPr dirty="0" spc="-204"/>
              <a:t>s</a:t>
            </a:r>
            <a:r>
              <a:rPr dirty="0" spc="-54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9780661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484768" y="7356877"/>
            <a:ext cx="1549400" cy="1549400"/>
          </a:xfrm>
          <a:custGeom>
            <a:avLst/>
            <a:gdLst/>
            <a:ahLst/>
            <a:cxnLst/>
            <a:rect l="l" t="t" r="r" b="b"/>
            <a:pathLst>
              <a:path w="1549400" h="1549400">
                <a:moveTo>
                  <a:pt x="774544" y="1549068"/>
                </a:moveTo>
                <a:lnTo>
                  <a:pt x="725549" y="1547544"/>
                </a:lnTo>
                <a:lnTo>
                  <a:pt x="677376" y="1543033"/>
                </a:lnTo>
                <a:lnTo>
                  <a:pt x="630103" y="1535626"/>
                </a:lnTo>
                <a:lnTo>
                  <a:pt x="583821" y="1525413"/>
                </a:lnTo>
                <a:lnTo>
                  <a:pt x="538621" y="1512485"/>
                </a:lnTo>
                <a:lnTo>
                  <a:pt x="494594" y="1496933"/>
                </a:lnTo>
                <a:lnTo>
                  <a:pt x="451829" y="1478847"/>
                </a:lnTo>
                <a:lnTo>
                  <a:pt x="410419" y="1458319"/>
                </a:lnTo>
                <a:lnTo>
                  <a:pt x="370454" y="1435439"/>
                </a:lnTo>
                <a:lnTo>
                  <a:pt x="332024" y="1410297"/>
                </a:lnTo>
                <a:lnTo>
                  <a:pt x="295220" y="1382985"/>
                </a:lnTo>
                <a:lnTo>
                  <a:pt x="260133" y="1353593"/>
                </a:lnTo>
                <a:lnTo>
                  <a:pt x="226853" y="1322212"/>
                </a:lnTo>
                <a:lnTo>
                  <a:pt x="195472" y="1288933"/>
                </a:lnTo>
                <a:lnTo>
                  <a:pt x="166080" y="1253846"/>
                </a:lnTo>
                <a:lnTo>
                  <a:pt x="138768" y="1217042"/>
                </a:lnTo>
                <a:lnTo>
                  <a:pt x="113627" y="1178612"/>
                </a:lnTo>
                <a:lnTo>
                  <a:pt x="90746" y="1138646"/>
                </a:lnTo>
                <a:lnTo>
                  <a:pt x="70218" y="1097236"/>
                </a:lnTo>
                <a:lnTo>
                  <a:pt x="52132" y="1054472"/>
                </a:lnTo>
                <a:lnTo>
                  <a:pt x="36580" y="1010444"/>
                </a:lnTo>
                <a:lnTo>
                  <a:pt x="23652" y="965244"/>
                </a:lnTo>
                <a:lnTo>
                  <a:pt x="13439" y="918962"/>
                </a:lnTo>
                <a:lnTo>
                  <a:pt x="6032" y="871690"/>
                </a:lnTo>
                <a:lnTo>
                  <a:pt x="1521" y="823517"/>
                </a:lnTo>
                <a:lnTo>
                  <a:pt x="0" y="774465"/>
                </a:lnTo>
                <a:lnTo>
                  <a:pt x="1521" y="725551"/>
                </a:lnTo>
                <a:lnTo>
                  <a:pt x="6032" y="677378"/>
                </a:lnTo>
                <a:lnTo>
                  <a:pt x="13439" y="630105"/>
                </a:lnTo>
                <a:lnTo>
                  <a:pt x="23652" y="583823"/>
                </a:lnTo>
                <a:lnTo>
                  <a:pt x="36580" y="538623"/>
                </a:lnTo>
                <a:lnTo>
                  <a:pt x="52132" y="494596"/>
                </a:lnTo>
                <a:lnTo>
                  <a:pt x="70218" y="451832"/>
                </a:lnTo>
                <a:lnTo>
                  <a:pt x="90746" y="410421"/>
                </a:lnTo>
                <a:lnTo>
                  <a:pt x="113627" y="370456"/>
                </a:lnTo>
                <a:lnTo>
                  <a:pt x="138768" y="332026"/>
                </a:lnTo>
                <a:lnTo>
                  <a:pt x="166080" y="295222"/>
                </a:lnTo>
                <a:lnTo>
                  <a:pt x="195472" y="260135"/>
                </a:lnTo>
                <a:lnTo>
                  <a:pt x="226853" y="226855"/>
                </a:lnTo>
                <a:lnTo>
                  <a:pt x="260133" y="195474"/>
                </a:lnTo>
                <a:lnTo>
                  <a:pt x="295220" y="166082"/>
                </a:lnTo>
                <a:lnTo>
                  <a:pt x="332024" y="138770"/>
                </a:lnTo>
                <a:lnTo>
                  <a:pt x="370454" y="113629"/>
                </a:lnTo>
                <a:lnTo>
                  <a:pt x="410419" y="90748"/>
                </a:lnTo>
                <a:lnTo>
                  <a:pt x="451829" y="70220"/>
                </a:lnTo>
                <a:lnTo>
                  <a:pt x="494594" y="52134"/>
                </a:lnTo>
                <a:lnTo>
                  <a:pt x="538621" y="36582"/>
                </a:lnTo>
                <a:lnTo>
                  <a:pt x="583821" y="23654"/>
                </a:lnTo>
                <a:lnTo>
                  <a:pt x="630103" y="13442"/>
                </a:lnTo>
                <a:lnTo>
                  <a:pt x="677376" y="6034"/>
                </a:lnTo>
                <a:lnTo>
                  <a:pt x="725549" y="1523"/>
                </a:lnTo>
                <a:lnTo>
                  <a:pt x="774531" y="0"/>
                </a:lnTo>
                <a:lnTo>
                  <a:pt x="823514" y="1523"/>
                </a:lnTo>
                <a:lnTo>
                  <a:pt x="871688" y="6034"/>
                </a:lnTo>
                <a:lnTo>
                  <a:pt x="918960" y="13442"/>
                </a:lnTo>
                <a:lnTo>
                  <a:pt x="965242" y="23654"/>
                </a:lnTo>
                <a:lnTo>
                  <a:pt x="1010442" y="36582"/>
                </a:lnTo>
                <a:lnTo>
                  <a:pt x="1054470" y="52134"/>
                </a:lnTo>
                <a:lnTo>
                  <a:pt x="1097234" y="70220"/>
                </a:lnTo>
                <a:lnTo>
                  <a:pt x="1138644" y="90748"/>
                </a:lnTo>
                <a:lnTo>
                  <a:pt x="1178610" y="113629"/>
                </a:lnTo>
                <a:lnTo>
                  <a:pt x="1217040" y="138770"/>
                </a:lnTo>
                <a:lnTo>
                  <a:pt x="1253844" y="166082"/>
                </a:lnTo>
                <a:lnTo>
                  <a:pt x="1288931" y="195474"/>
                </a:lnTo>
                <a:lnTo>
                  <a:pt x="1322210" y="226855"/>
                </a:lnTo>
                <a:lnTo>
                  <a:pt x="1353591" y="260135"/>
                </a:lnTo>
                <a:lnTo>
                  <a:pt x="1382983" y="295222"/>
                </a:lnTo>
                <a:lnTo>
                  <a:pt x="1410295" y="332026"/>
                </a:lnTo>
                <a:lnTo>
                  <a:pt x="1435437" y="370456"/>
                </a:lnTo>
                <a:lnTo>
                  <a:pt x="1458317" y="410421"/>
                </a:lnTo>
                <a:lnTo>
                  <a:pt x="1478845" y="451832"/>
                </a:lnTo>
                <a:lnTo>
                  <a:pt x="1496931" y="494596"/>
                </a:lnTo>
                <a:lnTo>
                  <a:pt x="1512483" y="538623"/>
                </a:lnTo>
                <a:lnTo>
                  <a:pt x="1525411" y="583823"/>
                </a:lnTo>
                <a:lnTo>
                  <a:pt x="1535624" y="630105"/>
                </a:lnTo>
                <a:lnTo>
                  <a:pt x="1543031" y="677378"/>
                </a:lnTo>
                <a:lnTo>
                  <a:pt x="1547542" y="725551"/>
                </a:lnTo>
                <a:lnTo>
                  <a:pt x="1549062" y="774534"/>
                </a:lnTo>
                <a:lnTo>
                  <a:pt x="1547542" y="823517"/>
                </a:lnTo>
                <a:lnTo>
                  <a:pt x="1543031" y="871690"/>
                </a:lnTo>
                <a:lnTo>
                  <a:pt x="1535624" y="918962"/>
                </a:lnTo>
                <a:lnTo>
                  <a:pt x="1525411" y="965244"/>
                </a:lnTo>
                <a:lnTo>
                  <a:pt x="1512483" y="1010444"/>
                </a:lnTo>
                <a:lnTo>
                  <a:pt x="1496931" y="1054472"/>
                </a:lnTo>
                <a:lnTo>
                  <a:pt x="1478845" y="1097236"/>
                </a:lnTo>
                <a:lnTo>
                  <a:pt x="1458317" y="1138646"/>
                </a:lnTo>
                <a:lnTo>
                  <a:pt x="1435437" y="1178612"/>
                </a:lnTo>
                <a:lnTo>
                  <a:pt x="1410295" y="1217042"/>
                </a:lnTo>
                <a:lnTo>
                  <a:pt x="1382983" y="1253846"/>
                </a:lnTo>
                <a:lnTo>
                  <a:pt x="1353591" y="1288933"/>
                </a:lnTo>
                <a:lnTo>
                  <a:pt x="1322210" y="1322212"/>
                </a:lnTo>
                <a:lnTo>
                  <a:pt x="1288931" y="1353593"/>
                </a:lnTo>
                <a:lnTo>
                  <a:pt x="1253844" y="1382985"/>
                </a:lnTo>
                <a:lnTo>
                  <a:pt x="1217040" y="1410297"/>
                </a:lnTo>
                <a:lnTo>
                  <a:pt x="1178610" y="1435439"/>
                </a:lnTo>
                <a:lnTo>
                  <a:pt x="1138644" y="1458319"/>
                </a:lnTo>
                <a:lnTo>
                  <a:pt x="1097234" y="1478847"/>
                </a:lnTo>
                <a:lnTo>
                  <a:pt x="1054470" y="1496933"/>
                </a:lnTo>
                <a:lnTo>
                  <a:pt x="1010442" y="1512485"/>
                </a:lnTo>
                <a:lnTo>
                  <a:pt x="965242" y="1525413"/>
                </a:lnTo>
                <a:lnTo>
                  <a:pt x="918960" y="1535626"/>
                </a:lnTo>
                <a:lnTo>
                  <a:pt x="871688" y="1543033"/>
                </a:lnTo>
                <a:lnTo>
                  <a:pt x="823514" y="1547544"/>
                </a:lnTo>
                <a:lnTo>
                  <a:pt x="774544" y="1549068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2693035" cy="4819015"/>
          </a:xfrm>
          <a:custGeom>
            <a:avLst/>
            <a:gdLst/>
            <a:ahLst/>
            <a:cxnLst/>
            <a:rect l="l" t="t" r="r" b="b"/>
            <a:pathLst>
              <a:path w="2693035" h="4819015">
                <a:moveTo>
                  <a:pt x="298238" y="4818856"/>
                </a:moveTo>
                <a:lnTo>
                  <a:pt x="0" y="4818856"/>
                </a:lnTo>
                <a:lnTo>
                  <a:pt x="0" y="0"/>
                </a:lnTo>
                <a:lnTo>
                  <a:pt x="1513577" y="0"/>
                </a:lnTo>
                <a:lnTo>
                  <a:pt x="1577608" y="43655"/>
                </a:lnTo>
                <a:lnTo>
                  <a:pt x="1650259" y="94455"/>
                </a:lnTo>
                <a:lnTo>
                  <a:pt x="1720994" y="145255"/>
                </a:lnTo>
                <a:lnTo>
                  <a:pt x="1755624" y="170655"/>
                </a:lnTo>
                <a:lnTo>
                  <a:pt x="1789752" y="208755"/>
                </a:lnTo>
                <a:lnTo>
                  <a:pt x="1823371" y="234155"/>
                </a:lnTo>
                <a:lnTo>
                  <a:pt x="1856474" y="272255"/>
                </a:lnTo>
                <a:lnTo>
                  <a:pt x="1889052" y="297655"/>
                </a:lnTo>
                <a:lnTo>
                  <a:pt x="1921099" y="323055"/>
                </a:lnTo>
                <a:lnTo>
                  <a:pt x="1952608" y="361155"/>
                </a:lnTo>
                <a:lnTo>
                  <a:pt x="1983570" y="399255"/>
                </a:lnTo>
                <a:lnTo>
                  <a:pt x="2013979" y="424655"/>
                </a:lnTo>
                <a:lnTo>
                  <a:pt x="2043826" y="462755"/>
                </a:lnTo>
                <a:lnTo>
                  <a:pt x="2073105" y="488155"/>
                </a:lnTo>
                <a:lnTo>
                  <a:pt x="2101808" y="526255"/>
                </a:lnTo>
                <a:lnTo>
                  <a:pt x="2129927" y="564355"/>
                </a:lnTo>
                <a:lnTo>
                  <a:pt x="2157455" y="602455"/>
                </a:lnTo>
                <a:lnTo>
                  <a:pt x="2184386" y="640555"/>
                </a:lnTo>
                <a:lnTo>
                  <a:pt x="2210710" y="665955"/>
                </a:lnTo>
                <a:lnTo>
                  <a:pt x="2236421" y="704055"/>
                </a:lnTo>
                <a:lnTo>
                  <a:pt x="2261512" y="742155"/>
                </a:lnTo>
                <a:lnTo>
                  <a:pt x="2285974" y="780255"/>
                </a:lnTo>
                <a:lnTo>
                  <a:pt x="2309801" y="818355"/>
                </a:lnTo>
                <a:lnTo>
                  <a:pt x="2332985" y="856455"/>
                </a:lnTo>
                <a:lnTo>
                  <a:pt x="2355518" y="894555"/>
                </a:lnTo>
                <a:lnTo>
                  <a:pt x="2377394" y="945355"/>
                </a:lnTo>
                <a:lnTo>
                  <a:pt x="2398604" y="983455"/>
                </a:lnTo>
                <a:lnTo>
                  <a:pt x="2419142" y="1021555"/>
                </a:lnTo>
                <a:lnTo>
                  <a:pt x="2438999" y="1059655"/>
                </a:lnTo>
                <a:lnTo>
                  <a:pt x="2458169" y="1097755"/>
                </a:lnTo>
                <a:lnTo>
                  <a:pt x="2476644" y="1148555"/>
                </a:lnTo>
                <a:lnTo>
                  <a:pt x="2494417" y="1186655"/>
                </a:lnTo>
                <a:lnTo>
                  <a:pt x="2511479" y="1224755"/>
                </a:lnTo>
                <a:lnTo>
                  <a:pt x="2527824" y="1275555"/>
                </a:lnTo>
                <a:lnTo>
                  <a:pt x="2543444" y="1313655"/>
                </a:lnTo>
                <a:lnTo>
                  <a:pt x="2558332" y="1364455"/>
                </a:lnTo>
                <a:lnTo>
                  <a:pt x="2572481" y="1402555"/>
                </a:lnTo>
                <a:lnTo>
                  <a:pt x="2585882" y="1440655"/>
                </a:lnTo>
                <a:lnTo>
                  <a:pt x="2598529" y="1491455"/>
                </a:lnTo>
                <a:lnTo>
                  <a:pt x="2610413" y="1529556"/>
                </a:lnTo>
                <a:lnTo>
                  <a:pt x="2621529" y="1580356"/>
                </a:lnTo>
                <a:lnTo>
                  <a:pt x="2631867" y="1631156"/>
                </a:lnTo>
                <a:lnTo>
                  <a:pt x="2641421" y="1669256"/>
                </a:lnTo>
                <a:lnTo>
                  <a:pt x="2650183" y="1720056"/>
                </a:lnTo>
                <a:lnTo>
                  <a:pt x="2658146" y="1758156"/>
                </a:lnTo>
                <a:lnTo>
                  <a:pt x="2665303" y="1808956"/>
                </a:lnTo>
                <a:lnTo>
                  <a:pt x="2671645" y="1859756"/>
                </a:lnTo>
                <a:lnTo>
                  <a:pt x="2677166" y="1897856"/>
                </a:lnTo>
                <a:lnTo>
                  <a:pt x="2681858" y="1948656"/>
                </a:lnTo>
                <a:lnTo>
                  <a:pt x="2685713" y="1999456"/>
                </a:lnTo>
                <a:lnTo>
                  <a:pt x="2688725" y="2050256"/>
                </a:lnTo>
                <a:lnTo>
                  <a:pt x="2690886" y="2088356"/>
                </a:lnTo>
                <a:lnTo>
                  <a:pt x="2692187" y="2139156"/>
                </a:lnTo>
                <a:lnTo>
                  <a:pt x="2692622" y="2189916"/>
                </a:lnTo>
                <a:lnTo>
                  <a:pt x="2692187" y="2240756"/>
                </a:lnTo>
                <a:lnTo>
                  <a:pt x="2690886" y="2291556"/>
                </a:lnTo>
                <a:lnTo>
                  <a:pt x="2688725" y="2329656"/>
                </a:lnTo>
                <a:lnTo>
                  <a:pt x="2685713" y="2380456"/>
                </a:lnTo>
                <a:lnTo>
                  <a:pt x="2681858" y="2431256"/>
                </a:lnTo>
                <a:lnTo>
                  <a:pt x="2677166" y="2482056"/>
                </a:lnTo>
                <a:lnTo>
                  <a:pt x="2671645" y="2520156"/>
                </a:lnTo>
                <a:lnTo>
                  <a:pt x="2665303" y="2570956"/>
                </a:lnTo>
                <a:lnTo>
                  <a:pt x="2658146" y="2621756"/>
                </a:lnTo>
                <a:lnTo>
                  <a:pt x="2650183" y="2659856"/>
                </a:lnTo>
                <a:lnTo>
                  <a:pt x="2641421" y="2710656"/>
                </a:lnTo>
                <a:lnTo>
                  <a:pt x="2631867" y="2761456"/>
                </a:lnTo>
                <a:lnTo>
                  <a:pt x="2621529" y="2799556"/>
                </a:lnTo>
                <a:lnTo>
                  <a:pt x="2610413" y="2850356"/>
                </a:lnTo>
                <a:lnTo>
                  <a:pt x="2598529" y="2888456"/>
                </a:lnTo>
                <a:lnTo>
                  <a:pt x="2585882" y="2939256"/>
                </a:lnTo>
                <a:lnTo>
                  <a:pt x="2572481" y="2977356"/>
                </a:lnTo>
                <a:lnTo>
                  <a:pt x="2558332" y="3028156"/>
                </a:lnTo>
                <a:lnTo>
                  <a:pt x="2543444" y="3066256"/>
                </a:lnTo>
                <a:lnTo>
                  <a:pt x="2527824" y="3104356"/>
                </a:lnTo>
                <a:lnTo>
                  <a:pt x="2511479" y="3155156"/>
                </a:lnTo>
                <a:lnTo>
                  <a:pt x="2494417" y="3193256"/>
                </a:lnTo>
                <a:lnTo>
                  <a:pt x="2476644" y="3231356"/>
                </a:lnTo>
                <a:lnTo>
                  <a:pt x="2458169" y="3282156"/>
                </a:lnTo>
                <a:lnTo>
                  <a:pt x="2438999" y="3320256"/>
                </a:lnTo>
                <a:lnTo>
                  <a:pt x="2419142" y="3358356"/>
                </a:lnTo>
                <a:lnTo>
                  <a:pt x="2398604" y="3396456"/>
                </a:lnTo>
                <a:lnTo>
                  <a:pt x="2377394" y="3447256"/>
                </a:lnTo>
                <a:lnTo>
                  <a:pt x="2355518" y="3485356"/>
                </a:lnTo>
                <a:lnTo>
                  <a:pt x="2332985" y="3523456"/>
                </a:lnTo>
                <a:lnTo>
                  <a:pt x="2309801" y="3561556"/>
                </a:lnTo>
                <a:lnTo>
                  <a:pt x="2285974" y="3599656"/>
                </a:lnTo>
                <a:lnTo>
                  <a:pt x="2261512" y="3637756"/>
                </a:lnTo>
                <a:lnTo>
                  <a:pt x="2236421" y="3675856"/>
                </a:lnTo>
                <a:lnTo>
                  <a:pt x="2210710" y="3713956"/>
                </a:lnTo>
                <a:lnTo>
                  <a:pt x="2184386" y="3752056"/>
                </a:lnTo>
                <a:lnTo>
                  <a:pt x="2157455" y="3777456"/>
                </a:lnTo>
                <a:lnTo>
                  <a:pt x="2129927" y="3815556"/>
                </a:lnTo>
                <a:lnTo>
                  <a:pt x="2101808" y="3853656"/>
                </a:lnTo>
                <a:lnTo>
                  <a:pt x="2073105" y="3891756"/>
                </a:lnTo>
                <a:lnTo>
                  <a:pt x="2043826" y="3917156"/>
                </a:lnTo>
                <a:lnTo>
                  <a:pt x="2013979" y="3955256"/>
                </a:lnTo>
                <a:lnTo>
                  <a:pt x="1983570" y="3993356"/>
                </a:lnTo>
                <a:lnTo>
                  <a:pt x="1952608" y="4018756"/>
                </a:lnTo>
                <a:lnTo>
                  <a:pt x="1921099" y="4056856"/>
                </a:lnTo>
                <a:lnTo>
                  <a:pt x="1889052" y="4082256"/>
                </a:lnTo>
                <a:lnTo>
                  <a:pt x="1856474" y="4120356"/>
                </a:lnTo>
                <a:lnTo>
                  <a:pt x="1823371" y="4145756"/>
                </a:lnTo>
                <a:lnTo>
                  <a:pt x="1789752" y="4171156"/>
                </a:lnTo>
                <a:lnTo>
                  <a:pt x="1755624" y="4209256"/>
                </a:lnTo>
                <a:lnTo>
                  <a:pt x="1720994" y="4234656"/>
                </a:lnTo>
                <a:lnTo>
                  <a:pt x="1685870" y="4260056"/>
                </a:lnTo>
                <a:lnTo>
                  <a:pt x="1614169" y="4310856"/>
                </a:lnTo>
                <a:lnTo>
                  <a:pt x="1577608" y="4348956"/>
                </a:lnTo>
                <a:lnTo>
                  <a:pt x="1503098" y="4399756"/>
                </a:lnTo>
                <a:lnTo>
                  <a:pt x="1465165" y="4412456"/>
                </a:lnTo>
                <a:lnTo>
                  <a:pt x="1387981" y="4463256"/>
                </a:lnTo>
                <a:lnTo>
                  <a:pt x="1309088" y="4514056"/>
                </a:lnTo>
                <a:lnTo>
                  <a:pt x="1269019" y="4526756"/>
                </a:lnTo>
                <a:lnTo>
                  <a:pt x="1187674" y="4577556"/>
                </a:lnTo>
                <a:lnTo>
                  <a:pt x="1104769" y="4602956"/>
                </a:lnTo>
                <a:lnTo>
                  <a:pt x="1062750" y="4628356"/>
                </a:lnTo>
                <a:lnTo>
                  <a:pt x="1020363" y="4641056"/>
                </a:lnTo>
                <a:lnTo>
                  <a:pt x="977616" y="4666456"/>
                </a:lnTo>
                <a:lnTo>
                  <a:pt x="623564" y="4768056"/>
                </a:lnTo>
                <a:lnTo>
                  <a:pt x="577909" y="4768056"/>
                </a:lnTo>
                <a:lnTo>
                  <a:pt x="485750" y="4793456"/>
                </a:lnTo>
                <a:lnTo>
                  <a:pt x="439260" y="4793456"/>
                </a:lnTo>
                <a:lnTo>
                  <a:pt x="392506" y="4806156"/>
                </a:lnTo>
                <a:lnTo>
                  <a:pt x="345497" y="4806156"/>
                </a:lnTo>
                <a:lnTo>
                  <a:pt x="298238" y="4818856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159065" y="4895453"/>
            <a:ext cx="104775" cy="2924175"/>
            <a:chOff x="6159065" y="4895453"/>
            <a:chExt cx="104775" cy="29241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4895453"/>
              <a:ext cx="104775" cy="104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5247878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5600303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5952728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6305153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6657578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7010003"/>
              <a:ext cx="104775" cy="1047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7362428"/>
              <a:ext cx="104775" cy="1047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9065" y="7714853"/>
              <a:ext cx="104775" cy="1047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26906" y="4679585"/>
            <a:ext cx="6996430" cy="32715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2795270">
              <a:lnSpc>
                <a:spcPts val="2780"/>
              </a:lnSpc>
              <a:spcBef>
                <a:spcPts val="675"/>
              </a:spcBef>
            </a:pPr>
            <a:r>
              <a:rPr dirty="0" sz="2800" spc="40">
                <a:solidFill>
                  <a:srgbClr val="261804"/>
                </a:solidFill>
                <a:latin typeface="Arial MT"/>
                <a:cs typeface="Arial MT"/>
              </a:rPr>
              <a:t>Skills </a:t>
            </a:r>
            <a:r>
              <a:rPr dirty="0" sz="2800" spc="5">
                <a:solidFill>
                  <a:srgbClr val="261804"/>
                </a:solidFill>
                <a:latin typeface="Arial MT"/>
                <a:cs typeface="Arial MT"/>
              </a:rPr>
              <a:t>and </a:t>
            </a:r>
            <a:r>
              <a:rPr dirty="0" sz="2800" spc="114">
                <a:solidFill>
                  <a:srgbClr val="261804"/>
                </a:solidFill>
                <a:latin typeface="Arial MT"/>
                <a:cs typeface="Arial MT"/>
              </a:rPr>
              <a:t>training </a:t>
            </a:r>
            <a:r>
              <a:rPr dirty="0" sz="2800" spc="12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25">
                <a:solidFill>
                  <a:srgbClr val="261804"/>
                </a:solidFill>
                <a:latin typeface="Arial MT"/>
                <a:cs typeface="Arial MT"/>
              </a:rPr>
              <a:t>Educational</a:t>
            </a:r>
            <a:r>
              <a:rPr dirty="0" sz="2800" spc="-16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90">
                <a:solidFill>
                  <a:srgbClr val="261804"/>
                </a:solidFill>
                <a:latin typeface="Arial MT"/>
                <a:cs typeface="Arial MT"/>
              </a:rPr>
              <a:t>opportunities </a:t>
            </a:r>
            <a:r>
              <a:rPr dirty="0" sz="2800" spc="-76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261804"/>
                </a:solidFill>
                <a:latin typeface="Arial MT"/>
                <a:cs typeface="Arial MT"/>
              </a:rPr>
              <a:t>P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800" spc="145">
                <a:solidFill>
                  <a:srgbClr val="261804"/>
                </a:solidFill>
                <a:latin typeface="Arial MT"/>
                <a:cs typeface="Arial MT"/>
              </a:rPr>
              <a:t>y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800" spc="275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800" spc="250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2800" spc="105">
                <a:solidFill>
                  <a:srgbClr val="261804"/>
                </a:solidFill>
                <a:latin typeface="Arial MT"/>
                <a:cs typeface="Arial MT"/>
              </a:rPr>
              <a:t>u</a:t>
            </a:r>
            <a:r>
              <a:rPr dirty="0" sz="2800" spc="-75">
                <a:solidFill>
                  <a:srgbClr val="261804"/>
                </a:solidFill>
                <a:latin typeface="Arial MT"/>
                <a:cs typeface="Arial MT"/>
              </a:rPr>
              <a:t>c</a:t>
            </a:r>
            <a:r>
              <a:rPr dirty="0" sz="2800" spc="275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800" spc="105">
                <a:solidFill>
                  <a:srgbClr val="261804"/>
                </a:solidFill>
                <a:latin typeface="Arial MT"/>
                <a:cs typeface="Arial MT"/>
              </a:rPr>
              <a:t>u</a:t>
            </a:r>
            <a:r>
              <a:rPr dirty="0" sz="2800" spc="250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2475"/>
              </a:lnSpc>
            </a:pPr>
            <a:r>
              <a:rPr dirty="0" sz="2800" spc="-135">
                <a:solidFill>
                  <a:srgbClr val="261804"/>
                </a:solidFill>
                <a:latin typeface="Arial MT"/>
                <a:cs typeface="Arial MT"/>
              </a:rPr>
              <a:t>B</a:t>
            </a:r>
            <a:r>
              <a:rPr dirty="0" sz="2800" spc="-30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2800" spc="114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2800" spc="105">
                <a:solidFill>
                  <a:srgbClr val="261804"/>
                </a:solidFill>
                <a:latin typeface="Arial MT"/>
                <a:cs typeface="Arial MT"/>
              </a:rPr>
              <a:t>u</a:t>
            </a:r>
            <a:r>
              <a:rPr dirty="0" sz="2800" spc="-16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800" spc="114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2800" spc="65">
                <a:solidFill>
                  <a:srgbClr val="261804"/>
                </a:solidFill>
                <a:latin typeface="Arial MT"/>
                <a:cs typeface="Arial MT"/>
              </a:rPr>
              <a:t>d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800" spc="175">
                <a:solidFill>
                  <a:srgbClr val="261804"/>
                </a:solidFill>
                <a:latin typeface="Arial MT"/>
                <a:cs typeface="Arial MT"/>
              </a:rPr>
              <a:t>ll</a:t>
            </a:r>
            <a:r>
              <a:rPr dirty="0" sz="2800" spc="-30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2800" spc="204">
                <a:solidFill>
                  <a:srgbClr val="261804"/>
                </a:solidFill>
                <a:latin typeface="Arial MT"/>
                <a:cs typeface="Arial MT"/>
              </a:rPr>
              <a:t>w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800" spc="114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2800" spc="-75">
                <a:solidFill>
                  <a:srgbClr val="261804"/>
                </a:solidFill>
                <a:latin typeface="Arial MT"/>
                <a:cs typeface="Arial MT"/>
              </a:rPr>
              <a:t>c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2780"/>
              </a:lnSpc>
              <a:spcBef>
                <a:spcPts val="284"/>
              </a:spcBef>
            </a:pPr>
            <a:r>
              <a:rPr dirty="0" sz="2800" spc="5">
                <a:solidFill>
                  <a:srgbClr val="261804"/>
                </a:solidFill>
                <a:latin typeface="Arial MT"/>
                <a:cs typeface="Arial MT"/>
              </a:rPr>
              <a:t>Leadership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261804"/>
                </a:solidFill>
                <a:latin typeface="Arial MT"/>
                <a:cs typeface="Arial MT"/>
              </a:rPr>
              <a:t>and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15">
                <a:solidFill>
                  <a:srgbClr val="261804"/>
                </a:solidFill>
                <a:latin typeface="Arial MT"/>
                <a:cs typeface="Arial MT"/>
              </a:rPr>
              <a:t>advancement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90">
                <a:solidFill>
                  <a:srgbClr val="261804"/>
                </a:solidFill>
                <a:latin typeface="Arial MT"/>
                <a:cs typeface="Arial MT"/>
              </a:rPr>
              <a:t>opportunities </a:t>
            </a:r>
            <a:r>
              <a:rPr dirty="0" sz="2800" spc="-76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61804"/>
                </a:solidFill>
                <a:latin typeface="Arial MT"/>
                <a:cs typeface="Arial MT"/>
              </a:rPr>
              <a:t>Subsidized</a:t>
            </a:r>
            <a:r>
              <a:rPr dirty="0" sz="2800" spc="-16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15">
                <a:solidFill>
                  <a:srgbClr val="261804"/>
                </a:solidFill>
                <a:latin typeface="Arial MT"/>
                <a:cs typeface="Arial MT"/>
              </a:rPr>
              <a:t>home</a:t>
            </a:r>
            <a:r>
              <a:rPr dirty="0" sz="2800" spc="-1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65">
                <a:solidFill>
                  <a:srgbClr val="261804"/>
                </a:solidFill>
                <a:latin typeface="Arial MT"/>
                <a:cs typeface="Arial MT"/>
              </a:rPr>
              <a:t>ownership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2480"/>
              </a:lnSpc>
            </a:pPr>
            <a:r>
              <a:rPr dirty="0" sz="2800" spc="25">
                <a:solidFill>
                  <a:srgbClr val="261804"/>
                </a:solidFill>
                <a:latin typeface="Arial MT"/>
                <a:cs typeface="Arial MT"/>
              </a:rPr>
              <a:t>Medical</a:t>
            </a:r>
            <a:r>
              <a:rPr dirty="0" sz="2800" spc="-18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-35">
                <a:solidFill>
                  <a:srgbClr val="261804"/>
                </a:solidFill>
                <a:latin typeface="Arial MT"/>
                <a:cs typeface="Arial MT"/>
              </a:rPr>
              <a:t>coverage</a:t>
            </a:r>
            <a:endParaRPr sz="2800">
              <a:latin typeface="Arial MT"/>
              <a:cs typeface="Arial MT"/>
            </a:endParaRPr>
          </a:p>
          <a:p>
            <a:pPr marL="12700" marR="3776345">
              <a:lnSpc>
                <a:spcPts val="2780"/>
              </a:lnSpc>
              <a:spcBef>
                <a:spcPts val="280"/>
              </a:spcBef>
            </a:pPr>
            <a:r>
              <a:rPr dirty="0" sz="2800" spc="100">
                <a:solidFill>
                  <a:srgbClr val="261804"/>
                </a:solidFill>
                <a:latin typeface="Arial MT"/>
                <a:cs typeface="Arial MT"/>
              </a:rPr>
              <a:t>Work-life </a:t>
            </a:r>
            <a:r>
              <a:rPr dirty="0" sz="2800" spc="-35">
                <a:solidFill>
                  <a:srgbClr val="261804"/>
                </a:solidFill>
                <a:latin typeface="Arial MT"/>
                <a:cs typeface="Arial MT"/>
              </a:rPr>
              <a:t>balance </a:t>
            </a:r>
            <a:r>
              <a:rPr dirty="0" sz="2800" spc="-3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65">
                <a:solidFill>
                  <a:srgbClr val="261804"/>
                </a:solidFill>
                <a:latin typeface="Arial MT"/>
                <a:cs typeface="Arial MT"/>
              </a:rPr>
              <a:t>Retirement</a:t>
            </a:r>
            <a:r>
              <a:rPr dirty="0" sz="2800" spc="-18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800" spc="35">
                <a:solidFill>
                  <a:srgbClr val="261804"/>
                </a:solidFill>
                <a:latin typeface="Arial MT"/>
                <a:cs typeface="Arial MT"/>
              </a:rPr>
              <a:t>benefits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5279" y="4478830"/>
            <a:ext cx="7896225" cy="3981450"/>
          </a:xfrm>
          <a:custGeom>
            <a:avLst/>
            <a:gdLst/>
            <a:ahLst/>
            <a:cxnLst/>
            <a:rect l="l" t="t" r="r" b="b"/>
            <a:pathLst>
              <a:path w="7896225" h="3981450">
                <a:moveTo>
                  <a:pt x="0" y="0"/>
                </a:moveTo>
                <a:lnTo>
                  <a:pt x="7896098" y="0"/>
                </a:lnTo>
                <a:lnTo>
                  <a:pt x="7896098" y="3981450"/>
                </a:lnTo>
                <a:lnTo>
                  <a:pt x="0" y="3981450"/>
                </a:lnTo>
                <a:lnTo>
                  <a:pt x="0" y="0"/>
                </a:lnTo>
              </a:path>
            </a:pathLst>
          </a:custGeom>
          <a:ln w="76178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935999" y="9041450"/>
            <a:ext cx="41592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4"/>
              </a:lnSpc>
            </a:pPr>
            <a:r>
              <a:rPr dirty="0" sz="2800" spc="75">
                <a:solidFill>
                  <a:srgbClr val="957D54"/>
                </a:solidFill>
                <a:latin typeface="Arial MT"/>
                <a:cs typeface="Arial MT"/>
              </a:rPr>
              <a:t>0</a:t>
            </a:r>
            <a:r>
              <a:rPr dirty="0" sz="2800" spc="-125">
                <a:solidFill>
                  <a:srgbClr val="957D54"/>
                </a:solidFill>
                <a:latin typeface="Arial MT"/>
                <a:cs typeface="Arial MT"/>
              </a:rPr>
              <a:t>8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Malika Rao</dc:creator>
  <cp:keywords>DAFegnteW28,BAElely00q4</cp:keywords>
  <dc:title>Pink Minimalist Digital Marketing Presentation</dc:title>
  <dcterms:created xsi:type="dcterms:W3CDTF">2023-03-30T19:46:22Z</dcterms:created>
  <dcterms:modified xsi:type="dcterms:W3CDTF">2023-03-30T19:46:22Z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Canva</vt:lpwstr>
  </property>
  <property fmtid="{D5CDD505-2E9C-101B-9397-08002B2CF9AE}" pid="4" name="LastSaved">
    <vt:filetime>2023-03-30T00:00:00Z</vt:filetime>
  </property>
</Properties>
</file>