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89" r:id="rId4"/>
    <p:sldId id="298" r:id="rId5"/>
    <p:sldId id="303" r:id="rId6"/>
    <p:sldId id="291" r:id="rId7"/>
    <p:sldId id="296" r:id="rId8"/>
    <p:sldId id="292" r:id="rId9"/>
    <p:sldId id="299" r:id="rId10"/>
    <p:sldId id="300" r:id="rId11"/>
    <p:sldId id="293" r:id="rId12"/>
    <p:sldId id="294" r:id="rId13"/>
    <p:sldId id="302" r:id="rId14"/>
    <p:sldId id="301" r:id="rId15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7"/>
      <p:bold r:id="rId18"/>
      <p:italic r:id="rId19"/>
      <p:boldItalic r:id="rId20"/>
    </p:embeddedFont>
    <p:embeddedFont>
      <p:font typeface="Fira Sans" panose="020B0503050000020004" pitchFamily="34" charset="0"/>
      <p:regular r:id="rId21"/>
      <p:bold r:id="rId22"/>
      <p:italic r:id="rId23"/>
      <p:boldItalic r:id="rId24"/>
    </p:embeddedFont>
    <p:embeddedFont>
      <p:font typeface="Fira Sans Extra Condensed" panose="020B0503050000020004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Rockwell" panose="02060603020205020403" pitchFamily="18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3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>
        <p:guide pos="543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E631C-A712-4B46-83D6-0B60AFC582C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090E7AB2-9CB3-4AC0-AA91-E79DB8535314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/>
            <a:t>Online student and teacher Interaction over internet </a:t>
          </a:r>
          <a:endParaRPr lang="en-PK"/>
        </a:p>
      </dgm:t>
    </dgm:pt>
    <dgm:pt modelId="{0B979D5C-FDED-4D09-B0B7-C0698AD8B7FD}" type="parTrans" cxnId="{1AA0988A-FD0A-4AD8-B1D8-A49E87816D33}">
      <dgm:prSet/>
      <dgm:spPr/>
      <dgm:t>
        <a:bodyPr/>
        <a:lstStyle/>
        <a:p>
          <a:endParaRPr lang="en-PK"/>
        </a:p>
      </dgm:t>
    </dgm:pt>
    <dgm:pt modelId="{DE505B9B-1A97-464F-9524-39C6EE80E1A0}" type="sibTrans" cxnId="{1AA0988A-FD0A-4AD8-B1D8-A49E87816D33}">
      <dgm:prSet/>
      <dgm:spPr/>
      <dgm:t>
        <a:bodyPr/>
        <a:lstStyle/>
        <a:p>
          <a:endParaRPr lang="en-PK"/>
        </a:p>
      </dgm:t>
    </dgm:pt>
    <dgm:pt modelId="{EF579043-ED60-4801-AF4D-1CB3BDF41AF9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/>
            <a:t>Wide Access Anytime &amp; Anywhere</a:t>
          </a:r>
          <a:endParaRPr lang="en-PK" dirty="0"/>
        </a:p>
      </dgm:t>
    </dgm:pt>
    <dgm:pt modelId="{E204A2EC-85E2-453D-A88D-34BCDB8132FB}" type="parTrans" cxnId="{2803E54E-CCF1-40B4-BD9C-BED5D59CCEB2}">
      <dgm:prSet/>
      <dgm:spPr/>
      <dgm:t>
        <a:bodyPr/>
        <a:lstStyle/>
        <a:p>
          <a:endParaRPr lang="en-PK"/>
        </a:p>
      </dgm:t>
    </dgm:pt>
    <dgm:pt modelId="{9EC626BE-E531-4A7D-8747-79A55A53641C}" type="sibTrans" cxnId="{2803E54E-CCF1-40B4-BD9C-BED5D59CCEB2}">
      <dgm:prSet/>
      <dgm:spPr/>
      <dgm:t>
        <a:bodyPr/>
        <a:lstStyle/>
        <a:p>
          <a:endParaRPr lang="en-PK"/>
        </a:p>
      </dgm:t>
    </dgm:pt>
    <dgm:pt modelId="{17DBCA3D-556A-451C-AA03-74511A5EE415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/>
            <a:t>Back in the day, classrooms meant only physical classrooms. </a:t>
          </a:r>
          <a:endParaRPr lang="en-PK" dirty="0"/>
        </a:p>
      </dgm:t>
    </dgm:pt>
    <dgm:pt modelId="{31630A28-23CC-4335-8ED9-5D0D0104D95C}" type="parTrans" cxnId="{891527B9-E052-45A2-B1E4-BAE7E33AC00C}">
      <dgm:prSet/>
      <dgm:spPr/>
      <dgm:t>
        <a:bodyPr/>
        <a:lstStyle/>
        <a:p>
          <a:endParaRPr lang="en-PK"/>
        </a:p>
      </dgm:t>
    </dgm:pt>
    <dgm:pt modelId="{237E0D00-4E26-413F-B2D8-0B826E91C2B6}" type="sibTrans" cxnId="{891527B9-E052-45A2-B1E4-BAE7E33AC00C}">
      <dgm:prSet/>
      <dgm:spPr/>
      <dgm:t>
        <a:bodyPr/>
        <a:lstStyle/>
        <a:p>
          <a:endParaRPr lang="en-PK"/>
        </a:p>
      </dgm:t>
    </dgm:pt>
    <dgm:pt modelId="{E68C93F7-F2E2-4076-AC5C-1F0F10B0BF7E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/>
            <a:t>But, online classrooms have gained immense popularity, especially after the emergency of the COVID-19 pandemic.</a:t>
          </a:r>
          <a:endParaRPr lang="en-PK" dirty="0"/>
        </a:p>
      </dgm:t>
    </dgm:pt>
    <dgm:pt modelId="{B5ADBA5B-9C70-40D6-A19F-5C891D534155}" type="parTrans" cxnId="{A0B364C4-2CCC-4EC3-BA0D-7E6405611660}">
      <dgm:prSet/>
      <dgm:spPr/>
      <dgm:t>
        <a:bodyPr/>
        <a:lstStyle/>
        <a:p>
          <a:endParaRPr lang="en-PK"/>
        </a:p>
      </dgm:t>
    </dgm:pt>
    <dgm:pt modelId="{AC8D6B2D-A01A-49DC-A321-B1F93AB3FB27}" type="sibTrans" cxnId="{A0B364C4-2CCC-4EC3-BA0D-7E6405611660}">
      <dgm:prSet/>
      <dgm:spPr/>
      <dgm:t>
        <a:bodyPr/>
        <a:lstStyle/>
        <a:p>
          <a:endParaRPr lang="en-PK"/>
        </a:p>
      </dgm:t>
    </dgm:pt>
    <dgm:pt modelId="{F3DB96F0-F26F-46AB-AF3B-081F05F492F9}" type="pres">
      <dgm:prSet presAssocID="{96BE631C-A712-4B46-83D6-0B60AFC582CC}" presName="Name0" presStyleCnt="0">
        <dgm:presLayoutVars>
          <dgm:dir/>
          <dgm:resizeHandles val="exact"/>
        </dgm:presLayoutVars>
      </dgm:prSet>
      <dgm:spPr/>
    </dgm:pt>
    <dgm:pt modelId="{6D8E02BD-1B9B-4964-A440-CD3799A9BC25}" type="pres">
      <dgm:prSet presAssocID="{090E7AB2-9CB3-4AC0-AA91-E79DB8535314}" presName="node" presStyleLbl="node1" presStyleIdx="0" presStyleCnt="4">
        <dgm:presLayoutVars>
          <dgm:bulletEnabled val="1"/>
        </dgm:presLayoutVars>
      </dgm:prSet>
      <dgm:spPr/>
    </dgm:pt>
    <dgm:pt modelId="{2A4BC99F-2083-493F-A245-82512B3FE5D1}" type="pres">
      <dgm:prSet presAssocID="{DE505B9B-1A97-464F-9524-39C6EE80E1A0}" presName="sibTrans" presStyleLbl="sibTrans2D1" presStyleIdx="0" presStyleCnt="3"/>
      <dgm:spPr/>
    </dgm:pt>
    <dgm:pt modelId="{8185C19D-5650-4B5F-9A10-7686FC86DBE5}" type="pres">
      <dgm:prSet presAssocID="{DE505B9B-1A97-464F-9524-39C6EE80E1A0}" presName="connectorText" presStyleLbl="sibTrans2D1" presStyleIdx="0" presStyleCnt="3"/>
      <dgm:spPr/>
    </dgm:pt>
    <dgm:pt modelId="{16F1F694-AA22-4FC2-A3F1-7E4C2F27A21D}" type="pres">
      <dgm:prSet presAssocID="{EF579043-ED60-4801-AF4D-1CB3BDF41AF9}" presName="node" presStyleLbl="node1" presStyleIdx="1" presStyleCnt="4">
        <dgm:presLayoutVars>
          <dgm:bulletEnabled val="1"/>
        </dgm:presLayoutVars>
      </dgm:prSet>
      <dgm:spPr/>
    </dgm:pt>
    <dgm:pt modelId="{F983B7C2-D7B9-43A1-BC98-536B20593B87}" type="pres">
      <dgm:prSet presAssocID="{9EC626BE-E531-4A7D-8747-79A55A53641C}" presName="sibTrans" presStyleLbl="sibTrans2D1" presStyleIdx="1" presStyleCnt="3"/>
      <dgm:spPr/>
    </dgm:pt>
    <dgm:pt modelId="{780BD24C-B9CD-4C61-8CEA-5B181EC82545}" type="pres">
      <dgm:prSet presAssocID="{9EC626BE-E531-4A7D-8747-79A55A53641C}" presName="connectorText" presStyleLbl="sibTrans2D1" presStyleIdx="1" presStyleCnt="3"/>
      <dgm:spPr/>
    </dgm:pt>
    <dgm:pt modelId="{E2A9EF99-A6FA-40EA-B627-7AD30CF390BB}" type="pres">
      <dgm:prSet presAssocID="{17DBCA3D-556A-451C-AA03-74511A5EE415}" presName="node" presStyleLbl="node1" presStyleIdx="2" presStyleCnt="4">
        <dgm:presLayoutVars>
          <dgm:bulletEnabled val="1"/>
        </dgm:presLayoutVars>
      </dgm:prSet>
      <dgm:spPr/>
    </dgm:pt>
    <dgm:pt modelId="{6618409A-658F-4C14-8279-E8B2B2678A89}" type="pres">
      <dgm:prSet presAssocID="{237E0D00-4E26-413F-B2D8-0B826E91C2B6}" presName="sibTrans" presStyleLbl="sibTrans2D1" presStyleIdx="2" presStyleCnt="3"/>
      <dgm:spPr/>
    </dgm:pt>
    <dgm:pt modelId="{7BC442B3-5773-4E73-869C-4613E193B609}" type="pres">
      <dgm:prSet presAssocID="{237E0D00-4E26-413F-B2D8-0B826E91C2B6}" presName="connectorText" presStyleLbl="sibTrans2D1" presStyleIdx="2" presStyleCnt="3"/>
      <dgm:spPr/>
    </dgm:pt>
    <dgm:pt modelId="{B48F758D-2552-4155-97F1-2790241305C6}" type="pres">
      <dgm:prSet presAssocID="{E68C93F7-F2E2-4076-AC5C-1F0F10B0BF7E}" presName="node" presStyleLbl="node1" presStyleIdx="3" presStyleCnt="4">
        <dgm:presLayoutVars>
          <dgm:bulletEnabled val="1"/>
        </dgm:presLayoutVars>
      </dgm:prSet>
      <dgm:spPr/>
    </dgm:pt>
  </dgm:ptLst>
  <dgm:cxnLst>
    <dgm:cxn modelId="{1D030206-3C2F-427F-9FC6-0B37090D42EA}" type="presOf" srcId="{090E7AB2-9CB3-4AC0-AA91-E79DB8535314}" destId="{6D8E02BD-1B9B-4964-A440-CD3799A9BC25}" srcOrd="0" destOrd="0" presId="urn:microsoft.com/office/officeart/2005/8/layout/process1"/>
    <dgm:cxn modelId="{D5E59B12-B330-444B-9FF7-DA1C79088CC0}" type="presOf" srcId="{DE505B9B-1A97-464F-9524-39C6EE80E1A0}" destId="{2A4BC99F-2083-493F-A245-82512B3FE5D1}" srcOrd="0" destOrd="0" presId="urn:microsoft.com/office/officeart/2005/8/layout/process1"/>
    <dgm:cxn modelId="{A2580F15-76A8-4357-8AB3-916499443D2E}" type="presOf" srcId="{96BE631C-A712-4B46-83D6-0B60AFC582CC}" destId="{F3DB96F0-F26F-46AB-AF3B-081F05F492F9}" srcOrd="0" destOrd="0" presId="urn:microsoft.com/office/officeart/2005/8/layout/process1"/>
    <dgm:cxn modelId="{4B648A30-45DD-4500-897A-55854087A8CD}" type="presOf" srcId="{17DBCA3D-556A-451C-AA03-74511A5EE415}" destId="{E2A9EF99-A6FA-40EA-B627-7AD30CF390BB}" srcOrd="0" destOrd="0" presId="urn:microsoft.com/office/officeart/2005/8/layout/process1"/>
    <dgm:cxn modelId="{C11D6D3C-E185-435B-8709-56782C8A8865}" type="presOf" srcId="{EF579043-ED60-4801-AF4D-1CB3BDF41AF9}" destId="{16F1F694-AA22-4FC2-A3F1-7E4C2F27A21D}" srcOrd="0" destOrd="0" presId="urn:microsoft.com/office/officeart/2005/8/layout/process1"/>
    <dgm:cxn modelId="{AFBFED6D-98DC-47E3-888A-807780E64C82}" type="presOf" srcId="{237E0D00-4E26-413F-B2D8-0B826E91C2B6}" destId="{6618409A-658F-4C14-8279-E8B2B2678A89}" srcOrd="0" destOrd="0" presId="urn:microsoft.com/office/officeart/2005/8/layout/process1"/>
    <dgm:cxn modelId="{2803E54E-CCF1-40B4-BD9C-BED5D59CCEB2}" srcId="{96BE631C-A712-4B46-83D6-0B60AFC582CC}" destId="{EF579043-ED60-4801-AF4D-1CB3BDF41AF9}" srcOrd="1" destOrd="0" parTransId="{E204A2EC-85E2-453D-A88D-34BCDB8132FB}" sibTransId="{9EC626BE-E531-4A7D-8747-79A55A53641C}"/>
    <dgm:cxn modelId="{BCD87482-2B5E-4473-B52C-325BA4555ABC}" type="presOf" srcId="{9EC626BE-E531-4A7D-8747-79A55A53641C}" destId="{F983B7C2-D7B9-43A1-BC98-536B20593B87}" srcOrd="0" destOrd="0" presId="urn:microsoft.com/office/officeart/2005/8/layout/process1"/>
    <dgm:cxn modelId="{85C5C582-E7B6-4104-A861-497C9E4302A8}" type="presOf" srcId="{237E0D00-4E26-413F-B2D8-0B826E91C2B6}" destId="{7BC442B3-5773-4E73-869C-4613E193B609}" srcOrd="1" destOrd="0" presId="urn:microsoft.com/office/officeart/2005/8/layout/process1"/>
    <dgm:cxn modelId="{1AA0988A-FD0A-4AD8-B1D8-A49E87816D33}" srcId="{96BE631C-A712-4B46-83D6-0B60AFC582CC}" destId="{090E7AB2-9CB3-4AC0-AA91-E79DB8535314}" srcOrd="0" destOrd="0" parTransId="{0B979D5C-FDED-4D09-B0B7-C0698AD8B7FD}" sibTransId="{DE505B9B-1A97-464F-9524-39C6EE80E1A0}"/>
    <dgm:cxn modelId="{43B40D9E-9EB8-45CD-8A13-ED208F944D3E}" type="presOf" srcId="{9EC626BE-E531-4A7D-8747-79A55A53641C}" destId="{780BD24C-B9CD-4C61-8CEA-5B181EC82545}" srcOrd="1" destOrd="0" presId="urn:microsoft.com/office/officeart/2005/8/layout/process1"/>
    <dgm:cxn modelId="{C25198B3-737E-474F-A974-94F16F912EFD}" type="presOf" srcId="{DE505B9B-1A97-464F-9524-39C6EE80E1A0}" destId="{8185C19D-5650-4B5F-9A10-7686FC86DBE5}" srcOrd="1" destOrd="0" presId="urn:microsoft.com/office/officeart/2005/8/layout/process1"/>
    <dgm:cxn modelId="{891527B9-E052-45A2-B1E4-BAE7E33AC00C}" srcId="{96BE631C-A712-4B46-83D6-0B60AFC582CC}" destId="{17DBCA3D-556A-451C-AA03-74511A5EE415}" srcOrd="2" destOrd="0" parTransId="{31630A28-23CC-4335-8ED9-5D0D0104D95C}" sibTransId="{237E0D00-4E26-413F-B2D8-0B826E91C2B6}"/>
    <dgm:cxn modelId="{A0B364C4-2CCC-4EC3-BA0D-7E6405611660}" srcId="{96BE631C-A712-4B46-83D6-0B60AFC582CC}" destId="{E68C93F7-F2E2-4076-AC5C-1F0F10B0BF7E}" srcOrd="3" destOrd="0" parTransId="{B5ADBA5B-9C70-40D6-A19F-5C891D534155}" sibTransId="{AC8D6B2D-A01A-49DC-A321-B1F93AB3FB27}"/>
    <dgm:cxn modelId="{638FE7D1-52E4-4AB0-AC4B-FC81E8A3D14E}" type="presOf" srcId="{E68C93F7-F2E2-4076-AC5C-1F0F10B0BF7E}" destId="{B48F758D-2552-4155-97F1-2790241305C6}" srcOrd="0" destOrd="0" presId="urn:microsoft.com/office/officeart/2005/8/layout/process1"/>
    <dgm:cxn modelId="{919A249F-462C-41B6-9E97-2C1DD80801A6}" type="presParOf" srcId="{F3DB96F0-F26F-46AB-AF3B-081F05F492F9}" destId="{6D8E02BD-1B9B-4964-A440-CD3799A9BC25}" srcOrd="0" destOrd="0" presId="urn:microsoft.com/office/officeart/2005/8/layout/process1"/>
    <dgm:cxn modelId="{9335C87C-EFB1-42A6-993F-A40258C3D525}" type="presParOf" srcId="{F3DB96F0-F26F-46AB-AF3B-081F05F492F9}" destId="{2A4BC99F-2083-493F-A245-82512B3FE5D1}" srcOrd="1" destOrd="0" presId="urn:microsoft.com/office/officeart/2005/8/layout/process1"/>
    <dgm:cxn modelId="{3E55985C-50BC-45E5-98BC-AEA09F00EB15}" type="presParOf" srcId="{2A4BC99F-2083-493F-A245-82512B3FE5D1}" destId="{8185C19D-5650-4B5F-9A10-7686FC86DBE5}" srcOrd="0" destOrd="0" presId="urn:microsoft.com/office/officeart/2005/8/layout/process1"/>
    <dgm:cxn modelId="{423CA575-4F95-4886-9F0D-BE8BA52E665B}" type="presParOf" srcId="{F3DB96F0-F26F-46AB-AF3B-081F05F492F9}" destId="{16F1F694-AA22-4FC2-A3F1-7E4C2F27A21D}" srcOrd="2" destOrd="0" presId="urn:microsoft.com/office/officeart/2005/8/layout/process1"/>
    <dgm:cxn modelId="{D9BB14BB-0EBB-4BD0-A969-E3C898256F0B}" type="presParOf" srcId="{F3DB96F0-F26F-46AB-AF3B-081F05F492F9}" destId="{F983B7C2-D7B9-43A1-BC98-536B20593B87}" srcOrd="3" destOrd="0" presId="urn:microsoft.com/office/officeart/2005/8/layout/process1"/>
    <dgm:cxn modelId="{480E0B7C-6BE0-4A77-B2D1-6F851FA5A81B}" type="presParOf" srcId="{F983B7C2-D7B9-43A1-BC98-536B20593B87}" destId="{780BD24C-B9CD-4C61-8CEA-5B181EC82545}" srcOrd="0" destOrd="0" presId="urn:microsoft.com/office/officeart/2005/8/layout/process1"/>
    <dgm:cxn modelId="{0F3BD65F-2389-4A51-9824-7C722654EAF4}" type="presParOf" srcId="{F3DB96F0-F26F-46AB-AF3B-081F05F492F9}" destId="{E2A9EF99-A6FA-40EA-B627-7AD30CF390BB}" srcOrd="4" destOrd="0" presId="urn:microsoft.com/office/officeart/2005/8/layout/process1"/>
    <dgm:cxn modelId="{80A9634D-0A03-4D0A-B6F3-F2F7BA4E454A}" type="presParOf" srcId="{F3DB96F0-F26F-46AB-AF3B-081F05F492F9}" destId="{6618409A-658F-4C14-8279-E8B2B2678A89}" srcOrd="5" destOrd="0" presId="urn:microsoft.com/office/officeart/2005/8/layout/process1"/>
    <dgm:cxn modelId="{00E38F11-1B47-4AC1-9FF7-0E651CF79EEF}" type="presParOf" srcId="{6618409A-658F-4C14-8279-E8B2B2678A89}" destId="{7BC442B3-5773-4E73-869C-4613E193B609}" srcOrd="0" destOrd="0" presId="urn:microsoft.com/office/officeart/2005/8/layout/process1"/>
    <dgm:cxn modelId="{CCFD7CE5-77C2-4362-BCB1-CB650CFE0E59}" type="presParOf" srcId="{F3DB96F0-F26F-46AB-AF3B-081F05F492F9}" destId="{B48F758D-2552-4155-97F1-2790241305C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25AAF-8CED-48E1-9572-CCE0C45ECC2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C3F8D409-2BB7-46A5-A530-0B945513767E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/>
            <a:t>Provides a Safe &amp; Comfortable Environment</a:t>
          </a:r>
          <a:endParaRPr lang="en-PK" dirty="0"/>
        </a:p>
      </dgm:t>
    </dgm:pt>
    <dgm:pt modelId="{8880B84A-9C16-4B67-8BAA-1D715E2CE9DC}" type="parTrans" cxnId="{7359BE04-5E03-4E28-981B-6C0A195466A8}">
      <dgm:prSet/>
      <dgm:spPr/>
      <dgm:t>
        <a:bodyPr/>
        <a:lstStyle/>
        <a:p>
          <a:endParaRPr lang="en-PK"/>
        </a:p>
      </dgm:t>
    </dgm:pt>
    <dgm:pt modelId="{A32B2EF2-5E4F-4FE2-9FF1-A4D724E40740}" type="sibTrans" cxnId="{7359BE04-5E03-4E28-981B-6C0A195466A8}">
      <dgm:prSet/>
      <dgm:spPr/>
      <dgm:t>
        <a:bodyPr/>
        <a:lstStyle/>
        <a:p>
          <a:endParaRPr lang="en-PK"/>
        </a:p>
      </dgm:t>
    </dgm:pt>
    <dgm:pt modelId="{9EEAF66D-59C0-4D86-BC51-A4C6640CE6F3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/>
            <a:t>Complete Flexibility</a:t>
          </a:r>
          <a:endParaRPr lang="en-PK"/>
        </a:p>
      </dgm:t>
    </dgm:pt>
    <dgm:pt modelId="{2B310240-2B12-4799-88E1-4A1835DA1A7D}" type="parTrans" cxnId="{1B5B969F-6ADF-4F17-94C7-6419580DDAB8}">
      <dgm:prSet/>
      <dgm:spPr/>
      <dgm:t>
        <a:bodyPr/>
        <a:lstStyle/>
        <a:p>
          <a:endParaRPr lang="en-PK"/>
        </a:p>
      </dgm:t>
    </dgm:pt>
    <dgm:pt modelId="{D6B16358-2E35-416E-A790-99781994D8CB}" type="sibTrans" cxnId="{1B5B969F-6ADF-4F17-94C7-6419580DDAB8}">
      <dgm:prSet/>
      <dgm:spPr/>
      <dgm:t>
        <a:bodyPr/>
        <a:lstStyle/>
        <a:p>
          <a:endParaRPr lang="en-PK"/>
        </a:p>
      </dgm:t>
    </dgm:pt>
    <dgm:pt modelId="{0A4560DC-65BA-4ECB-882A-330CB7B34F44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/>
            <a:t>Cost-Effective</a:t>
          </a:r>
          <a:endParaRPr lang="en-PK"/>
        </a:p>
      </dgm:t>
    </dgm:pt>
    <dgm:pt modelId="{84594E3C-79FC-4ADC-9A49-A1ED94E58187}" type="parTrans" cxnId="{225F95E0-1402-4A96-9FAB-7ADFA0051721}">
      <dgm:prSet/>
      <dgm:spPr/>
      <dgm:t>
        <a:bodyPr/>
        <a:lstStyle/>
        <a:p>
          <a:endParaRPr lang="en-PK"/>
        </a:p>
      </dgm:t>
    </dgm:pt>
    <dgm:pt modelId="{71755E7B-4B9E-471D-B8C6-FCC73A339F90}" type="sibTrans" cxnId="{225F95E0-1402-4A96-9FAB-7ADFA0051721}">
      <dgm:prSet/>
      <dgm:spPr/>
      <dgm:t>
        <a:bodyPr/>
        <a:lstStyle/>
        <a:p>
          <a:endParaRPr lang="en-PK"/>
        </a:p>
      </dgm:t>
    </dgm:pt>
    <dgm:pt modelId="{FF2FD0C6-5E3B-436E-9BE4-4A80093AC833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/>
            <a:t>Less Effort</a:t>
          </a:r>
          <a:endParaRPr lang="en-PK" dirty="0"/>
        </a:p>
      </dgm:t>
    </dgm:pt>
    <dgm:pt modelId="{CEAA5BA9-2BE3-48C2-B705-F8D6562B122C}" type="parTrans" cxnId="{A9811D35-9D86-4D4D-96AD-A4465C6EFD8C}">
      <dgm:prSet/>
      <dgm:spPr/>
      <dgm:t>
        <a:bodyPr/>
        <a:lstStyle/>
        <a:p>
          <a:endParaRPr lang="en-PK"/>
        </a:p>
      </dgm:t>
    </dgm:pt>
    <dgm:pt modelId="{6383CE77-2681-490B-A04A-0F22AF4EB5EA}" type="sibTrans" cxnId="{A9811D35-9D86-4D4D-96AD-A4465C6EFD8C}">
      <dgm:prSet/>
      <dgm:spPr/>
      <dgm:t>
        <a:bodyPr/>
        <a:lstStyle/>
        <a:p>
          <a:endParaRPr lang="en-PK"/>
        </a:p>
      </dgm:t>
    </dgm:pt>
    <dgm:pt modelId="{191A63E3-5D4C-463F-AE37-A5A9D7C77F02}">
      <dgm:prSet/>
      <dgm:spPr>
        <a:solidFill>
          <a:schemeClr val="tx2">
            <a:lumMod val="10000"/>
          </a:schemeClr>
        </a:solidFill>
      </dgm:spPr>
    </dgm:pt>
    <dgm:pt modelId="{7A0DBD96-79DE-4C77-8C42-3C36417C22F4}" type="parTrans" cxnId="{344C30DB-1EBA-48F0-B0A1-EBA01EE9A04F}">
      <dgm:prSet/>
      <dgm:spPr/>
    </dgm:pt>
    <dgm:pt modelId="{F1625011-A132-4E8A-865E-0F9A40771189}" type="sibTrans" cxnId="{344C30DB-1EBA-48F0-B0A1-EBA01EE9A04F}">
      <dgm:prSet/>
      <dgm:spPr/>
    </dgm:pt>
    <dgm:pt modelId="{239B0478-67A9-418B-9C5D-F6BA5E8D276A}" type="pres">
      <dgm:prSet presAssocID="{79C25AAF-8CED-48E1-9572-CCE0C45ECC27}" presName="matrix" presStyleCnt="0">
        <dgm:presLayoutVars>
          <dgm:chMax val="1"/>
          <dgm:dir/>
          <dgm:resizeHandles val="exact"/>
        </dgm:presLayoutVars>
      </dgm:prSet>
      <dgm:spPr/>
    </dgm:pt>
    <dgm:pt modelId="{6FCCBD90-BDFC-4CA8-8AAA-A71933D42D44}" type="pres">
      <dgm:prSet presAssocID="{79C25AAF-8CED-48E1-9572-CCE0C45ECC27}" presName="diamond" presStyleLbl="bgShp" presStyleIdx="0" presStyleCnt="1"/>
      <dgm:spPr/>
    </dgm:pt>
    <dgm:pt modelId="{470D07A6-F2D2-42BA-9784-869A61AAF985}" type="pres">
      <dgm:prSet presAssocID="{79C25AAF-8CED-48E1-9572-CCE0C45ECC2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37E8A40-86CB-4CD2-A4CE-1D159F7E0616}" type="pres">
      <dgm:prSet presAssocID="{79C25AAF-8CED-48E1-9572-CCE0C45ECC2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97F6648-F965-4B91-8DC8-22DEA0E18407}" type="pres">
      <dgm:prSet presAssocID="{79C25AAF-8CED-48E1-9572-CCE0C45ECC2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455ADEB-2711-4EB4-939D-13B1CDCED607}" type="pres">
      <dgm:prSet presAssocID="{79C25AAF-8CED-48E1-9572-CCE0C45ECC2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359BE04-5E03-4E28-981B-6C0A195466A8}" srcId="{79C25AAF-8CED-48E1-9572-CCE0C45ECC27}" destId="{C3F8D409-2BB7-46A5-A530-0B945513767E}" srcOrd="0" destOrd="0" parTransId="{8880B84A-9C16-4B67-8BAA-1D715E2CE9DC}" sibTransId="{A32B2EF2-5E4F-4FE2-9FF1-A4D724E40740}"/>
    <dgm:cxn modelId="{A99E6B0B-8BEF-4F1F-859F-023D515ED56A}" type="presOf" srcId="{79C25AAF-8CED-48E1-9572-CCE0C45ECC27}" destId="{239B0478-67A9-418B-9C5D-F6BA5E8D276A}" srcOrd="0" destOrd="0" presId="urn:microsoft.com/office/officeart/2005/8/layout/matrix3"/>
    <dgm:cxn modelId="{A9811D35-9D86-4D4D-96AD-A4465C6EFD8C}" srcId="{79C25AAF-8CED-48E1-9572-CCE0C45ECC27}" destId="{FF2FD0C6-5E3B-436E-9BE4-4A80093AC833}" srcOrd="3" destOrd="0" parTransId="{CEAA5BA9-2BE3-48C2-B705-F8D6562B122C}" sibTransId="{6383CE77-2681-490B-A04A-0F22AF4EB5EA}"/>
    <dgm:cxn modelId="{CB4D9844-E4E8-4709-A39B-AB19D67A19E6}" type="presOf" srcId="{0A4560DC-65BA-4ECB-882A-330CB7B34F44}" destId="{097F6648-F965-4B91-8DC8-22DEA0E18407}" srcOrd="0" destOrd="0" presId="urn:microsoft.com/office/officeart/2005/8/layout/matrix3"/>
    <dgm:cxn modelId="{578EFE90-EE61-42B1-8EFD-182DCB40E896}" type="presOf" srcId="{C3F8D409-2BB7-46A5-A530-0B945513767E}" destId="{470D07A6-F2D2-42BA-9784-869A61AAF985}" srcOrd="0" destOrd="0" presId="urn:microsoft.com/office/officeart/2005/8/layout/matrix3"/>
    <dgm:cxn modelId="{1B5B969F-6ADF-4F17-94C7-6419580DDAB8}" srcId="{79C25AAF-8CED-48E1-9572-CCE0C45ECC27}" destId="{9EEAF66D-59C0-4D86-BC51-A4C6640CE6F3}" srcOrd="1" destOrd="0" parTransId="{2B310240-2B12-4799-88E1-4A1835DA1A7D}" sibTransId="{D6B16358-2E35-416E-A790-99781994D8CB}"/>
    <dgm:cxn modelId="{B1AD1AA2-6881-44C7-AC87-5967DDBEA23B}" type="presOf" srcId="{FF2FD0C6-5E3B-436E-9BE4-4A80093AC833}" destId="{3455ADEB-2711-4EB4-939D-13B1CDCED607}" srcOrd="0" destOrd="0" presId="urn:microsoft.com/office/officeart/2005/8/layout/matrix3"/>
    <dgm:cxn modelId="{344C30DB-1EBA-48F0-B0A1-EBA01EE9A04F}" srcId="{79C25AAF-8CED-48E1-9572-CCE0C45ECC27}" destId="{191A63E3-5D4C-463F-AE37-A5A9D7C77F02}" srcOrd="4" destOrd="0" parTransId="{7A0DBD96-79DE-4C77-8C42-3C36417C22F4}" sibTransId="{F1625011-A132-4E8A-865E-0F9A40771189}"/>
    <dgm:cxn modelId="{225F95E0-1402-4A96-9FAB-7ADFA0051721}" srcId="{79C25AAF-8CED-48E1-9572-CCE0C45ECC27}" destId="{0A4560DC-65BA-4ECB-882A-330CB7B34F44}" srcOrd="2" destOrd="0" parTransId="{84594E3C-79FC-4ADC-9A49-A1ED94E58187}" sibTransId="{71755E7B-4B9E-471D-B8C6-FCC73A339F90}"/>
    <dgm:cxn modelId="{E25BE5EF-358F-439D-B6F4-02FBE8128D5A}" type="presOf" srcId="{9EEAF66D-59C0-4D86-BC51-A4C6640CE6F3}" destId="{937E8A40-86CB-4CD2-A4CE-1D159F7E0616}" srcOrd="0" destOrd="0" presId="urn:microsoft.com/office/officeart/2005/8/layout/matrix3"/>
    <dgm:cxn modelId="{8A99E74F-753B-4888-BE3C-B73CF53FA979}" type="presParOf" srcId="{239B0478-67A9-418B-9C5D-F6BA5E8D276A}" destId="{6FCCBD90-BDFC-4CA8-8AAA-A71933D42D44}" srcOrd="0" destOrd="0" presId="urn:microsoft.com/office/officeart/2005/8/layout/matrix3"/>
    <dgm:cxn modelId="{37BF1BE4-3C4E-4358-BCC3-2BBE6EF3CDF6}" type="presParOf" srcId="{239B0478-67A9-418B-9C5D-F6BA5E8D276A}" destId="{470D07A6-F2D2-42BA-9784-869A61AAF985}" srcOrd="1" destOrd="0" presId="urn:microsoft.com/office/officeart/2005/8/layout/matrix3"/>
    <dgm:cxn modelId="{3BDA02D8-4D53-488D-B67E-F859029234CD}" type="presParOf" srcId="{239B0478-67A9-418B-9C5D-F6BA5E8D276A}" destId="{937E8A40-86CB-4CD2-A4CE-1D159F7E0616}" srcOrd="2" destOrd="0" presId="urn:microsoft.com/office/officeart/2005/8/layout/matrix3"/>
    <dgm:cxn modelId="{C02FBD3F-F106-4994-B4D3-2ACEEDF3F1F6}" type="presParOf" srcId="{239B0478-67A9-418B-9C5D-F6BA5E8D276A}" destId="{097F6648-F965-4B91-8DC8-22DEA0E18407}" srcOrd="3" destOrd="0" presId="urn:microsoft.com/office/officeart/2005/8/layout/matrix3"/>
    <dgm:cxn modelId="{83B030DF-C053-47E5-A8EC-1D1DC20A5A69}" type="presParOf" srcId="{239B0478-67A9-418B-9C5D-F6BA5E8D276A}" destId="{3455ADEB-2711-4EB4-939D-13B1CDCED60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C5EAE5-FB86-4B2A-A357-0FF7485EAB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686D3660-05F1-4CC1-BF07-0BAEE825724E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pPr algn="ctr"/>
          <a:r>
            <a:rPr lang="en-US" dirty="0"/>
            <a:t>Only few people take admission (approx. 1%-2%).</a:t>
          </a:r>
        </a:p>
        <a:p>
          <a:pPr algn="ctr"/>
          <a:r>
            <a:rPr lang="en-US" dirty="0"/>
            <a:t>High rate of students leaving the course.</a:t>
          </a:r>
        </a:p>
      </dgm:t>
    </dgm:pt>
    <dgm:pt modelId="{8A74E871-0545-49F9-AC0F-53FC884A5C62}" type="parTrans" cxnId="{10488CAD-5E98-495E-AB2B-B31783BAF848}">
      <dgm:prSet/>
      <dgm:spPr/>
      <dgm:t>
        <a:bodyPr/>
        <a:lstStyle/>
        <a:p>
          <a:endParaRPr lang="en-PK"/>
        </a:p>
      </dgm:t>
    </dgm:pt>
    <dgm:pt modelId="{60C8D05F-5D60-4448-8074-90295C6B9649}" type="sibTrans" cxnId="{10488CAD-5E98-495E-AB2B-B31783BAF848}">
      <dgm:prSet/>
      <dgm:spPr/>
      <dgm:t>
        <a:bodyPr/>
        <a:lstStyle/>
        <a:p>
          <a:endParaRPr lang="en-PK"/>
        </a:p>
      </dgm:t>
    </dgm:pt>
    <dgm:pt modelId="{2F819B70-7FAE-43F9-A9AD-797268507D84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pPr algn="ctr"/>
          <a:r>
            <a:rPr lang="en-US"/>
            <a:t>Low level of eagerness to participate. Ng</a:t>
          </a:r>
          <a:endParaRPr lang="en-PK"/>
        </a:p>
      </dgm:t>
    </dgm:pt>
    <dgm:pt modelId="{DAB8267D-8A17-4ED2-8F6C-929B242E81F7}" type="parTrans" cxnId="{4D9AD3F9-DE68-43D3-8B49-4A71ED71CDAE}">
      <dgm:prSet/>
      <dgm:spPr/>
      <dgm:t>
        <a:bodyPr/>
        <a:lstStyle/>
        <a:p>
          <a:endParaRPr lang="en-PK"/>
        </a:p>
      </dgm:t>
    </dgm:pt>
    <dgm:pt modelId="{F2EE5FE5-1B9C-4766-89DF-10D9DAE7EA20}" type="sibTrans" cxnId="{4D9AD3F9-DE68-43D3-8B49-4A71ED71CDAE}">
      <dgm:prSet/>
      <dgm:spPr/>
      <dgm:t>
        <a:bodyPr/>
        <a:lstStyle/>
        <a:p>
          <a:endParaRPr lang="en-PK"/>
        </a:p>
      </dgm:t>
    </dgm:pt>
    <dgm:pt modelId="{74B4060D-9BDD-473A-9AE6-E09367B090F3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pPr algn="ctr"/>
          <a:r>
            <a:rPr lang="en-US"/>
            <a:t>Negligence and Irresponsible behavior.</a:t>
          </a:r>
          <a:endParaRPr lang="en-PK"/>
        </a:p>
      </dgm:t>
    </dgm:pt>
    <dgm:pt modelId="{7FE62D2D-5620-48BD-A438-4249653EC90C}" type="parTrans" cxnId="{52AAA8AC-B23D-4904-AC44-FEE62EF6A97C}">
      <dgm:prSet/>
      <dgm:spPr/>
      <dgm:t>
        <a:bodyPr/>
        <a:lstStyle/>
        <a:p>
          <a:endParaRPr lang="en-PK"/>
        </a:p>
      </dgm:t>
    </dgm:pt>
    <dgm:pt modelId="{77761D82-A5E0-4E58-904C-A696205BC376}" type="sibTrans" cxnId="{52AAA8AC-B23D-4904-AC44-FEE62EF6A97C}">
      <dgm:prSet/>
      <dgm:spPr/>
      <dgm:t>
        <a:bodyPr/>
        <a:lstStyle/>
        <a:p>
          <a:endParaRPr lang="en-PK"/>
        </a:p>
      </dgm:t>
    </dgm:pt>
    <dgm:pt modelId="{EEF724A3-37FA-42CB-9110-00AD0E4B984F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pPr algn="ctr"/>
          <a:r>
            <a:rPr lang="en-US"/>
            <a:t>Less rules.</a:t>
          </a:r>
          <a:endParaRPr lang="en-PK"/>
        </a:p>
      </dgm:t>
    </dgm:pt>
    <dgm:pt modelId="{A9D99667-3A4B-43A2-AD87-736313D221C7}" type="parTrans" cxnId="{E3935606-A9A0-44E0-9BD5-FD6702C51A35}">
      <dgm:prSet/>
      <dgm:spPr/>
      <dgm:t>
        <a:bodyPr/>
        <a:lstStyle/>
        <a:p>
          <a:endParaRPr lang="en-PK"/>
        </a:p>
      </dgm:t>
    </dgm:pt>
    <dgm:pt modelId="{2E59429D-C286-4F64-A66C-5CCB7A92DCC5}" type="sibTrans" cxnId="{E3935606-A9A0-44E0-9BD5-FD6702C51A35}">
      <dgm:prSet/>
      <dgm:spPr/>
      <dgm:t>
        <a:bodyPr/>
        <a:lstStyle/>
        <a:p>
          <a:endParaRPr lang="en-PK"/>
        </a:p>
      </dgm:t>
    </dgm:pt>
    <dgm:pt modelId="{FBB0951A-BBB4-4D0D-B570-7A2E8FDEAE35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pPr algn="ctr"/>
          <a:r>
            <a:rPr lang="en-US"/>
            <a:t>Distractions</a:t>
          </a:r>
          <a:endParaRPr lang="en-PK"/>
        </a:p>
      </dgm:t>
    </dgm:pt>
    <dgm:pt modelId="{9F0BACEC-3498-4CC5-BB54-CDC00525266C}" type="parTrans" cxnId="{C25C8F1F-71ED-4774-B093-DC289AA9D544}">
      <dgm:prSet/>
      <dgm:spPr/>
      <dgm:t>
        <a:bodyPr/>
        <a:lstStyle/>
        <a:p>
          <a:endParaRPr lang="en-PK"/>
        </a:p>
      </dgm:t>
    </dgm:pt>
    <dgm:pt modelId="{4938A78B-696B-41CF-974B-D0C10D3BD096}" type="sibTrans" cxnId="{C25C8F1F-71ED-4774-B093-DC289AA9D544}">
      <dgm:prSet/>
      <dgm:spPr/>
      <dgm:t>
        <a:bodyPr/>
        <a:lstStyle/>
        <a:p>
          <a:endParaRPr lang="en-PK"/>
        </a:p>
      </dgm:t>
    </dgm:pt>
    <dgm:pt modelId="{912F1299-5D3D-4CB1-A21A-CF2B32A0B499}" type="pres">
      <dgm:prSet presAssocID="{3FC5EAE5-FB86-4B2A-A357-0FF7485EABC2}" presName="linear" presStyleCnt="0">
        <dgm:presLayoutVars>
          <dgm:animLvl val="lvl"/>
          <dgm:resizeHandles val="exact"/>
        </dgm:presLayoutVars>
      </dgm:prSet>
      <dgm:spPr/>
    </dgm:pt>
    <dgm:pt modelId="{46C0632B-527E-4D88-92E1-DEF9F394BDFF}" type="pres">
      <dgm:prSet presAssocID="{686D3660-05F1-4CC1-BF07-0BAEE825724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9638-CEBF-4264-B9E2-D4BACB3CA62B}" type="pres">
      <dgm:prSet presAssocID="{60C8D05F-5D60-4448-8074-90295C6B9649}" presName="spacer" presStyleCnt="0"/>
      <dgm:spPr/>
    </dgm:pt>
    <dgm:pt modelId="{B2A656E6-D0C8-4190-8AC2-B26B6C68A48C}" type="pres">
      <dgm:prSet presAssocID="{2F819B70-7FAE-43F9-A9AD-797268507D84}" presName="parentText" presStyleLbl="node1" presStyleIdx="1" presStyleCnt="5" custLinFactNeighborY="-51937">
        <dgm:presLayoutVars>
          <dgm:chMax val="0"/>
          <dgm:bulletEnabled val="1"/>
        </dgm:presLayoutVars>
      </dgm:prSet>
      <dgm:spPr/>
    </dgm:pt>
    <dgm:pt modelId="{EA88447E-DB75-45EF-815D-07208EB4CD53}" type="pres">
      <dgm:prSet presAssocID="{F2EE5FE5-1B9C-4766-89DF-10D9DAE7EA20}" presName="spacer" presStyleCnt="0"/>
      <dgm:spPr/>
    </dgm:pt>
    <dgm:pt modelId="{EDC8EEA9-D4F6-4AF4-A541-E77CB219EC29}" type="pres">
      <dgm:prSet presAssocID="{74B4060D-9BDD-473A-9AE6-E09367B090F3}" presName="parentText" presStyleLbl="node1" presStyleIdx="2" presStyleCnt="5" custLinFactNeighborY="-51937">
        <dgm:presLayoutVars>
          <dgm:chMax val="0"/>
          <dgm:bulletEnabled val="1"/>
        </dgm:presLayoutVars>
      </dgm:prSet>
      <dgm:spPr/>
    </dgm:pt>
    <dgm:pt modelId="{2532B92C-4234-40D1-AFC7-5500D2A89A8F}" type="pres">
      <dgm:prSet presAssocID="{77761D82-A5E0-4E58-904C-A696205BC376}" presName="spacer" presStyleCnt="0"/>
      <dgm:spPr/>
    </dgm:pt>
    <dgm:pt modelId="{56AB235A-D2C2-4DBE-9307-87C0BE5A00F7}" type="pres">
      <dgm:prSet presAssocID="{EEF724A3-37FA-42CB-9110-00AD0E4B984F}" presName="parentText" presStyleLbl="node1" presStyleIdx="3" presStyleCnt="5" custLinFactNeighborY="-51937">
        <dgm:presLayoutVars>
          <dgm:chMax val="0"/>
          <dgm:bulletEnabled val="1"/>
        </dgm:presLayoutVars>
      </dgm:prSet>
      <dgm:spPr/>
    </dgm:pt>
    <dgm:pt modelId="{696BC69A-01E2-4506-B90B-86F03340347E}" type="pres">
      <dgm:prSet presAssocID="{2E59429D-C286-4F64-A66C-5CCB7A92DCC5}" presName="spacer" presStyleCnt="0"/>
      <dgm:spPr/>
    </dgm:pt>
    <dgm:pt modelId="{A1D9ED14-6FA0-4B55-9076-6D1F94EBB851}" type="pres">
      <dgm:prSet presAssocID="{FBB0951A-BBB4-4D0D-B570-7A2E8FDEAE35}" presName="parentText" presStyleLbl="node1" presStyleIdx="4" presStyleCnt="5" custLinFactNeighborX="3325" custLinFactNeighborY="-51937">
        <dgm:presLayoutVars>
          <dgm:chMax val="0"/>
          <dgm:bulletEnabled val="1"/>
        </dgm:presLayoutVars>
      </dgm:prSet>
      <dgm:spPr/>
    </dgm:pt>
  </dgm:ptLst>
  <dgm:cxnLst>
    <dgm:cxn modelId="{E3935606-A9A0-44E0-9BD5-FD6702C51A35}" srcId="{3FC5EAE5-FB86-4B2A-A357-0FF7485EABC2}" destId="{EEF724A3-37FA-42CB-9110-00AD0E4B984F}" srcOrd="3" destOrd="0" parTransId="{A9D99667-3A4B-43A2-AD87-736313D221C7}" sibTransId="{2E59429D-C286-4F64-A66C-5CCB7A92DCC5}"/>
    <dgm:cxn modelId="{6ED6A211-938A-470B-AE99-1903965415F3}" type="presOf" srcId="{FBB0951A-BBB4-4D0D-B570-7A2E8FDEAE35}" destId="{A1D9ED14-6FA0-4B55-9076-6D1F94EBB851}" srcOrd="0" destOrd="0" presId="urn:microsoft.com/office/officeart/2005/8/layout/vList2"/>
    <dgm:cxn modelId="{C25C8F1F-71ED-4774-B093-DC289AA9D544}" srcId="{3FC5EAE5-FB86-4B2A-A357-0FF7485EABC2}" destId="{FBB0951A-BBB4-4D0D-B570-7A2E8FDEAE35}" srcOrd="4" destOrd="0" parTransId="{9F0BACEC-3498-4CC5-BB54-CDC00525266C}" sibTransId="{4938A78B-696B-41CF-974B-D0C10D3BD096}"/>
    <dgm:cxn modelId="{2CEF4764-1A10-4851-B142-C45E701F961C}" type="presOf" srcId="{3FC5EAE5-FB86-4B2A-A357-0FF7485EABC2}" destId="{912F1299-5D3D-4CB1-A21A-CF2B32A0B499}" srcOrd="0" destOrd="0" presId="urn:microsoft.com/office/officeart/2005/8/layout/vList2"/>
    <dgm:cxn modelId="{D3A2EF65-8509-4CC9-A003-04B4C94714BF}" type="presOf" srcId="{2F819B70-7FAE-43F9-A9AD-797268507D84}" destId="{B2A656E6-D0C8-4190-8AC2-B26B6C68A48C}" srcOrd="0" destOrd="0" presId="urn:microsoft.com/office/officeart/2005/8/layout/vList2"/>
    <dgm:cxn modelId="{3A88917D-1FB8-4FFD-BDA1-64238223D83F}" type="presOf" srcId="{686D3660-05F1-4CC1-BF07-0BAEE825724E}" destId="{46C0632B-527E-4D88-92E1-DEF9F394BDFF}" srcOrd="0" destOrd="0" presId="urn:microsoft.com/office/officeart/2005/8/layout/vList2"/>
    <dgm:cxn modelId="{551FE585-1815-4662-9D86-547675706620}" type="presOf" srcId="{74B4060D-9BDD-473A-9AE6-E09367B090F3}" destId="{EDC8EEA9-D4F6-4AF4-A541-E77CB219EC29}" srcOrd="0" destOrd="0" presId="urn:microsoft.com/office/officeart/2005/8/layout/vList2"/>
    <dgm:cxn modelId="{52AAA8AC-B23D-4904-AC44-FEE62EF6A97C}" srcId="{3FC5EAE5-FB86-4B2A-A357-0FF7485EABC2}" destId="{74B4060D-9BDD-473A-9AE6-E09367B090F3}" srcOrd="2" destOrd="0" parTransId="{7FE62D2D-5620-48BD-A438-4249653EC90C}" sibTransId="{77761D82-A5E0-4E58-904C-A696205BC376}"/>
    <dgm:cxn modelId="{10488CAD-5E98-495E-AB2B-B31783BAF848}" srcId="{3FC5EAE5-FB86-4B2A-A357-0FF7485EABC2}" destId="{686D3660-05F1-4CC1-BF07-0BAEE825724E}" srcOrd="0" destOrd="0" parTransId="{8A74E871-0545-49F9-AC0F-53FC884A5C62}" sibTransId="{60C8D05F-5D60-4448-8074-90295C6B9649}"/>
    <dgm:cxn modelId="{81A8B4C5-CCC1-41D8-98BF-D40FBFCE31D5}" type="presOf" srcId="{EEF724A3-37FA-42CB-9110-00AD0E4B984F}" destId="{56AB235A-D2C2-4DBE-9307-87C0BE5A00F7}" srcOrd="0" destOrd="0" presId="urn:microsoft.com/office/officeart/2005/8/layout/vList2"/>
    <dgm:cxn modelId="{4D9AD3F9-DE68-43D3-8B49-4A71ED71CDAE}" srcId="{3FC5EAE5-FB86-4B2A-A357-0FF7485EABC2}" destId="{2F819B70-7FAE-43F9-A9AD-797268507D84}" srcOrd="1" destOrd="0" parTransId="{DAB8267D-8A17-4ED2-8F6C-929B242E81F7}" sibTransId="{F2EE5FE5-1B9C-4766-89DF-10D9DAE7EA20}"/>
    <dgm:cxn modelId="{862B49F6-6F51-41A0-845E-DE278D6D1BE0}" type="presParOf" srcId="{912F1299-5D3D-4CB1-A21A-CF2B32A0B499}" destId="{46C0632B-527E-4D88-92E1-DEF9F394BDFF}" srcOrd="0" destOrd="0" presId="urn:microsoft.com/office/officeart/2005/8/layout/vList2"/>
    <dgm:cxn modelId="{29F9A11B-7B25-4A7B-81DC-23BD18DBD140}" type="presParOf" srcId="{912F1299-5D3D-4CB1-A21A-CF2B32A0B499}" destId="{CC319638-CEBF-4264-B9E2-D4BACB3CA62B}" srcOrd="1" destOrd="0" presId="urn:microsoft.com/office/officeart/2005/8/layout/vList2"/>
    <dgm:cxn modelId="{A7333B6E-5056-4B79-B4EB-56177BD0C9F5}" type="presParOf" srcId="{912F1299-5D3D-4CB1-A21A-CF2B32A0B499}" destId="{B2A656E6-D0C8-4190-8AC2-B26B6C68A48C}" srcOrd="2" destOrd="0" presId="urn:microsoft.com/office/officeart/2005/8/layout/vList2"/>
    <dgm:cxn modelId="{76C7F8BB-6520-4E35-B1F5-F69FA8F5A10C}" type="presParOf" srcId="{912F1299-5D3D-4CB1-A21A-CF2B32A0B499}" destId="{EA88447E-DB75-45EF-815D-07208EB4CD53}" srcOrd="3" destOrd="0" presId="urn:microsoft.com/office/officeart/2005/8/layout/vList2"/>
    <dgm:cxn modelId="{24658517-DC7B-49B3-ACBF-ADA0448556CD}" type="presParOf" srcId="{912F1299-5D3D-4CB1-A21A-CF2B32A0B499}" destId="{EDC8EEA9-D4F6-4AF4-A541-E77CB219EC29}" srcOrd="4" destOrd="0" presId="urn:microsoft.com/office/officeart/2005/8/layout/vList2"/>
    <dgm:cxn modelId="{3387A93A-C394-4965-B92C-1DE74DB972FD}" type="presParOf" srcId="{912F1299-5D3D-4CB1-A21A-CF2B32A0B499}" destId="{2532B92C-4234-40D1-AFC7-5500D2A89A8F}" srcOrd="5" destOrd="0" presId="urn:microsoft.com/office/officeart/2005/8/layout/vList2"/>
    <dgm:cxn modelId="{BE65DC91-59D8-4A38-82F1-8435D5ADED52}" type="presParOf" srcId="{912F1299-5D3D-4CB1-A21A-CF2B32A0B499}" destId="{56AB235A-D2C2-4DBE-9307-87C0BE5A00F7}" srcOrd="6" destOrd="0" presId="urn:microsoft.com/office/officeart/2005/8/layout/vList2"/>
    <dgm:cxn modelId="{402B0558-8796-4AE5-8C3E-809DAD22024B}" type="presParOf" srcId="{912F1299-5D3D-4CB1-A21A-CF2B32A0B499}" destId="{696BC69A-01E2-4506-B90B-86F03340347E}" srcOrd="7" destOrd="0" presId="urn:microsoft.com/office/officeart/2005/8/layout/vList2"/>
    <dgm:cxn modelId="{88FE0474-98E6-47B5-9BC9-0D2ADF7BE457}" type="presParOf" srcId="{912F1299-5D3D-4CB1-A21A-CF2B32A0B499}" destId="{A1D9ED14-6FA0-4B55-9076-6D1F94EBB85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2876-B4C4-415A-9C41-0306CE2FED7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2F40ED2A-4261-44BF-9B07-A6080DCE95C5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/>
            <a:t>The teacher has no possibility to control you properly.</a:t>
          </a:r>
          <a:endParaRPr lang="en-PK"/>
        </a:p>
      </dgm:t>
    </dgm:pt>
    <dgm:pt modelId="{B6BCF28B-CDB3-40D6-9C3A-B3159852C357}" type="parTrans" cxnId="{8C9D24E3-FF05-4F7A-A364-7AC3CF930EBA}">
      <dgm:prSet/>
      <dgm:spPr/>
      <dgm:t>
        <a:bodyPr/>
        <a:lstStyle/>
        <a:p>
          <a:endParaRPr lang="en-PK"/>
        </a:p>
      </dgm:t>
    </dgm:pt>
    <dgm:pt modelId="{652FAEA2-3FA6-4A40-A18E-826780AFCA0E}" type="sibTrans" cxnId="{8C9D24E3-FF05-4F7A-A364-7AC3CF930EBA}">
      <dgm:prSet/>
      <dgm:spPr/>
      <dgm:t>
        <a:bodyPr/>
        <a:lstStyle/>
        <a:p>
          <a:endParaRPr lang="en-PK"/>
        </a:p>
      </dgm:t>
    </dgm:pt>
    <dgm:pt modelId="{3926258C-31B0-4F46-9E68-4F26A24CD4B1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/>
            <a:t>Lack of Motivation.</a:t>
          </a:r>
          <a:endParaRPr lang="en-PK"/>
        </a:p>
      </dgm:t>
    </dgm:pt>
    <dgm:pt modelId="{3A1C5B6D-41EA-4798-ACC1-B641635F9987}" type="parTrans" cxnId="{C600748C-9C30-439F-9614-CF02FEA6F5B5}">
      <dgm:prSet/>
      <dgm:spPr/>
      <dgm:t>
        <a:bodyPr/>
        <a:lstStyle/>
        <a:p>
          <a:endParaRPr lang="en-PK"/>
        </a:p>
      </dgm:t>
    </dgm:pt>
    <dgm:pt modelId="{32D45B9B-523F-43F0-99AA-02E62B165416}" type="sibTrans" cxnId="{C600748C-9C30-439F-9614-CF02FEA6F5B5}">
      <dgm:prSet/>
      <dgm:spPr/>
      <dgm:t>
        <a:bodyPr/>
        <a:lstStyle/>
        <a:p>
          <a:endParaRPr lang="en-PK"/>
        </a:p>
      </dgm:t>
    </dgm:pt>
    <dgm:pt modelId="{CBAFBE53-6463-46C6-8285-468A04F9AE1F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/>
            <a:t>Lack of discipline.</a:t>
          </a:r>
          <a:endParaRPr lang="en-PK"/>
        </a:p>
      </dgm:t>
    </dgm:pt>
    <dgm:pt modelId="{6F928755-9C62-40B6-9E7E-F15F6FCD1307}" type="parTrans" cxnId="{FCC6E8A9-250A-4E0A-B998-8B9D2E698920}">
      <dgm:prSet/>
      <dgm:spPr/>
      <dgm:t>
        <a:bodyPr/>
        <a:lstStyle/>
        <a:p>
          <a:endParaRPr lang="en-PK"/>
        </a:p>
      </dgm:t>
    </dgm:pt>
    <dgm:pt modelId="{EB553B75-1E01-4169-B94F-A7CBEFFA2834}" type="sibTrans" cxnId="{FCC6E8A9-250A-4E0A-B998-8B9D2E698920}">
      <dgm:prSet/>
      <dgm:spPr/>
      <dgm:t>
        <a:bodyPr/>
        <a:lstStyle/>
        <a:p>
          <a:endParaRPr lang="en-PK"/>
        </a:p>
      </dgm:t>
    </dgm:pt>
    <dgm:pt modelId="{D9ED3818-9652-4A4B-BD75-4DA5161B6138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/>
            <a:t>Lack of person interaction</a:t>
          </a:r>
          <a:endParaRPr lang="en-PK" dirty="0"/>
        </a:p>
      </dgm:t>
    </dgm:pt>
    <dgm:pt modelId="{EEEF409C-5454-47AF-BC34-41DD4F8C7ECA}" type="parTrans" cxnId="{5E038AE2-64E7-4529-8782-6D50C7C1FC74}">
      <dgm:prSet/>
      <dgm:spPr/>
      <dgm:t>
        <a:bodyPr/>
        <a:lstStyle/>
        <a:p>
          <a:endParaRPr lang="en-PK"/>
        </a:p>
      </dgm:t>
    </dgm:pt>
    <dgm:pt modelId="{D9AF9903-A69C-4FE8-BFF9-8A7FDF7FD076}" type="sibTrans" cxnId="{5E038AE2-64E7-4529-8782-6D50C7C1FC74}">
      <dgm:prSet/>
      <dgm:spPr/>
      <dgm:t>
        <a:bodyPr/>
        <a:lstStyle/>
        <a:p>
          <a:endParaRPr lang="en-PK"/>
        </a:p>
      </dgm:t>
    </dgm:pt>
    <dgm:pt modelId="{15BD3DE3-410C-4897-B4F3-77FAF068231D}" type="pres">
      <dgm:prSet presAssocID="{C0922876-B4C4-415A-9C41-0306CE2FED7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D6EFFE1-1CEB-4F92-A6B8-6F9E745BDCBE}" type="pres">
      <dgm:prSet presAssocID="{2F40ED2A-4261-44BF-9B07-A6080DCE95C5}" presName="horFlow" presStyleCnt="0"/>
      <dgm:spPr/>
    </dgm:pt>
    <dgm:pt modelId="{9C3050C5-8E14-4532-906F-AF6C4FBCAF20}" type="pres">
      <dgm:prSet presAssocID="{2F40ED2A-4261-44BF-9B07-A6080DCE95C5}" presName="bigChev" presStyleLbl="node1" presStyleIdx="0" presStyleCnt="4" custScaleX="222735"/>
      <dgm:spPr/>
    </dgm:pt>
    <dgm:pt modelId="{6844E38B-AB3C-4902-BEFE-F74F20539258}" type="pres">
      <dgm:prSet presAssocID="{2F40ED2A-4261-44BF-9B07-A6080DCE95C5}" presName="vSp" presStyleCnt="0"/>
      <dgm:spPr/>
    </dgm:pt>
    <dgm:pt modelId="{D113940B-8711-4995-A8C3-BB9CC5153EB0}" type="pres">
      <dgm:prSet presAssocID="{3926258C-31B0-4F46-9E68-4F26A24CD4B1}" presName="horFlow" presStyleCnt="0"/>
      <dgm:spPr/>
    </dgm:pt>
    <dgm:pt modelId="{A0E35C84-9863-4AEE-B61A-2514E67F484B}" type="pres">
      <dgm:prSet presAssocID="{3926258C-31B0-4F46-9E68-4F26A24CD4B1}" presName="bigChev" presStyleLbl="node1" presStyleIdx="1" presStyleCnt="4" custScaleX="227797" custLinFactNeighborY="-2509"/>
      <dgm:spPr/>
    </dgm:pt>
    <dgm:pt modelId="{50220164-0EF2-4872-BCE3-DBE070807750}" type="pres">
      <dgm:prSet presAssocID="{3926258C-31B0-4F46-9E68-4F26A24CD4B1}" presName="vSp" presStyleCnt="0"/>
      <dgm:spPr/>
    </dgm:pt>
    <dgm:pt modelId="{533B677D-95B4-4CD9-A4EF-3D766ED13287}" type="pres">
      <dgm:prSet presAssocID="{CBAFBE53-6463-46C6-8285-468A04F9AE1F}" presName="horFlow" presStyleCnt="0"/>
      <dgm:spPr/>
    </dgm:pt>
    <dgm:pt modelId="{722F67CB-B7A4-4DE7-81DB-DE8C50571AB8}" type="pres">
      <dgm:prSet presAssocID="{CBAFBE53-6463-46C6-8285-468A04F9AE1F}" presName="bigChev" presStyleLbl="node1" presStyleIdx="2" presStyleCnt="4" custScaleX="235028" custLinFactNeighborY="-2509"/>
      <dgm:spPr/>
    </dgm:pt>
    <dgm:pt modelId="{AC603D70-C248-426E-ACE4-E04C1CD5B505}" type="pres">
      <dgm:prSet presAssocID="{CBAFBE53-6463-46C6-8285-468A04F9AE1F}" presName="vSp" presStyleCnt="0"/>
      <dgm:spPr/>
    </dgm:pt>
    <dgm:pt modelId="{05FA314F-6AD8-4C40-82FF-F2EC72C525F7}" type="pres">
      <dgm:prSet presAssocID="{D9ED3818-9652-4A4B-BD75-4DA5161B6138}" presName="horFlow" presStyleCnt="0"/>
      <dgm:spPr/>
    </dgm:pt>
    <dgm:pt modelId="{9EAA131E-7B5C-426C-A877-4162F582EC6D}" type="pres">
      <dgm:prSet presAssocID="{D9ED3818-9652-4A4B-BD75-4DA5161B6138}" presName="bigChev" presStyleLbl="node1" presStyleIdx="3" presStyleCnt="4" custScaleX="235028" custLinFactNeighborY="-2509"/>
      <dgm:spPr/>
    </dgm:pt>
  </dgm:ptLst>
  <dgm:cxnLst>
    <dgm:cxn modelId="{1320421C-11E3-43BD-9DC5-57401919529B}" type="presOf" srcId="{CBAFBE53-6463-46C6-8285-468A04F9AE1F}" destId="{722F67CB-B7A4-4DE7-81DB-DE8C50571AB8}" srcOrd="0" destOrd="0" presId="urn:microsoft.com/office/officeart/2005/8/layout/lProcess3"/>
    <dgm:cxn modelId="{72835F64-1212-41B8-8D58-0860990C3E30}" type="presOf" srcId="{2F40ED2A-4261-44BF-9B07-A6080DCE95C5}" destId="{9C3050C5-8E14-4532-906F-AF6C4FBCAF20}" srcOrd="0" destOrd="0" presId="urn:microsoft.com/office/officeart/2005/8/layout/lProcess3"/>
    <dgm:cxn modelId="{C600748C-9C30-439F-9614-CF02FEA6F5B5}" srcId="{C0922876-B4C4-415A-9C41-0306CE2FED7A}" destId="{3926258C-31B0-4F46-9E68-4F26A24CD4B1}" srcOrd="1" destOrd="0" parTransId="{3A1C5B6D-41EA-4798-ACC1-B641635F9987}" sibTransId="{32D45B9B-523F-43F0-99AA-02E62B165416}"/>
    <dgm:cxn modelId="{5DDFF290-8262-4E8C-8CA2-50AC131BB036}" type="presOf" srcId="{3926258C-31B0-4F46-9E68-4F26A24CD4B1}" destId="{A0E35C84-9863-4AEE-B61A-2514E67F484B}" srcOrd="0" destOrd="0" presId="urn:microsoft.com/office/officeart/2005/8/layout/lProcess3"/>
    <dgm:cxn modelId="{FCC6E8A9-250A-4E0A-B998-8B9D2E698920}" srcId="{C0922876-B4C4-415A-9C41-0306CE2FED7A}" destId="{CBAFBE53-6463-46C6-8285-468A04F9AE1F}" srcOrd="2" destOrd="0" parTransId="{6F928755-9C62-40B6-9E7E-F15F6FCD1307}" sibTransId="{EB553B75-1E01-4169-B94F-A7CBEFFA2834}"/>
    <dgm:cxn modelId="{AFD659D4-3840-4AA2-88A2-8E83F1672404}" type="presOf" srcId="{D9ED3818-9652-4A4B-BD75-4DA5161B6138}" destId="{9EAA131E-7B5C-426C-A877-4162F582EC6D}" srcOrd="0" destOrd="0" presId="urn:microsoft.com/office/officeart/2005/8/layout/lProcess3"/>
    <dgm:cxn modelId="{5E038AE2-64E7-4529-8782-6D50C7C1FC74}" srcId="{C0922876-B4C4-415A-9C41-0306CE2FED7A}" destId="{D9ED3818-9652-4A4B-BD75-4DA5161B6138}" srcOrd="3" destOrd="0" parTransId="{EEEF409C-5454-47AF-BC34-41DD4F8C7ECA}" sibTransId="{D9AF9903-A69C-4FE8-BFF9-8A7FDF7FD076}"/>
    <dgm:cxn modelId="{8C9D24E3-FF05-4F7A-A364-7AC3CF930EBA}" srcId="{C0922876-B4C4-415A-9C41-0306CE2FED7A}" destId="{2F40ED2A-4261-44BF-9B07-A6080DCE95C5}" srcOrd="0" destOrd="0" parTransId="{B6BCF28B-CDB3-40D6-9C3A-B3159852C357}" sibTransId="{652FAEA2-3FA6-4A40-A18E-826780AFCA0E}"/>
    <dgm:cxn modelId="{609B95E9-40EF-4A2E-9F30-C52623FC35C0}" type="presOf" srcId="{C0922876-B4C4-415A-9C41-0306CE2FED7A}" destId="{15BD3DE3-410C-4897-B4F3-77FAF068231D}" srcOrd="0" destOrd="0" presId="urn:microsoft.com/office/officeart/2005/8/layout/lProcess3"/>
    <dgm:cxn modelId="{8B9875AA-064F-4EE9-A922-70EAC08A6DAE}" type="presParOf" srcId="{15BD3DE3-410C-4897-B4F3-77FAF068231D}" destId="{BD6EFFE1-1CEB-4F92-A6B8-6F9E745BDCBE}" srcOrd="0" destOrd="0" presId="urn:microsoft.com/office/officeart/2005/8/layout/lProcess3"/>
    <dgm:cxn modelId="{9658278B-C924-4249-98F4-BBA5E1A1C0A4}" type="presParOf" srcId="{BD6EFFE1-1CEB-4F92-A6B8-6F9E745BDCBE}" destId="{9C3050C5-8E14-4532-906F-AF6C4FBCAF20}" srcOrd="0" destOrd="0" presId="urn:microsoft.com/office/officeart/2005/8/layout/lProcess3"/>
    <dgm:cxn modelId="{0A7B6410-CCBB-45F5-A026-995173F69BFE}" type="presParOf" srcId="{15BD3DE3-410C-4897-B4F3-77FAF068231D}" destId="{6844E38B-AB3C-4902-BEFE-F74F20539258}" srcOrd="1" destOrd="0" presId="urn:microsoft.com/office/officeart/2005/8/layout/lProcess3"/>
    <dgm:cxn modelId="{B2D4C6DA-65FB-44C5-A737-22821F4CF6DE}" type="presParOf" srcId="{15BD3DE3-410C-4897-B4F3-77FAF068231D}" destId="{D113940B-8711-4995-A8C3-BB9CC5153EB0}" srcOrd="2" destOrd="0" presId="urn:microsoft.com/office/officeart/2005/8/layout/lProcess3"/>
    <dgm:cxn modelId="{0309A283-244B-4205-AB73-CA096EA7777C}" type="presParOf" srcId="{D113940B-8711-4995-A8C3-BB9CC5153EB0}" destId="{A0E35C84-9863-4AEE-B61A-2514E67F484B}" srcOrd="0" destOrd="0" presId="urn:microsoft.com/office/officeart/2005/8/layout/lProcess3"/>
    <dgm:cxn modelId="{5B2C4D8A-2308-4084-A26F-FE24B58839B1}" type="presParOf" srcId="{15BD3DE3-410C-4897-B4F3-77FAF068231D}" destId="{50220164-0EF2-4872-BCE3-DBE070807750}" srcOrd="3" destOrd="0" presId="urn:microsoft.com/office/officeart/2005/8/layout/lProcess3"/>
    <dgm:cxn modelId="{7D808504-A91F-4A30-9756-3C3189571C27}" type="presParOf" srcId="{15BD3DE3-410C-4897-B4F3-77FAF068231D}" destId="{533B677D-95B4-4CD9-A4EF-3D766ED13287}" srcOrd="4" destOrd="0" presId="urn:microsoft.com/office/officeart/2005/8/layout/lProcess3"/>
    <dgm:cxn modelId="{E553C2FC-7699-4AE8-9925-03EB60AE6B24}" type="presParOf" srcId="{533B677D-95B4-4CD9-A4EF-3D766ED13287}" destId="{722F67CB-B7A4-4DE7-81DB-DE8C50571AB8}" srcOrd="0" destOrd="0" presId="urn:microsoft.com/office/officeart/2005/8/layout/lProcess3"/>
    <dgm:cxn modelId="{FE0650A8-1762-4702-A870-3D68B6A926E5}" type="presParOf" srcId="{15BD3DE3-410C-4897-B4F3-77FAF068231D}" destId="{AC603D70-C248-426E-ACE4-E04C1CD5B505}" srcOrd="5" destOrd="0" presId="urn:microsoft.com/office/officeart/2005/8/layout/lProcess3"/>
    <dgm:cxn modelId="{C81A497A-4578-4A27-A3B6-8805A65A836F}" type="presParOf" srcId="{15BD3DE3-410C-4897-B4F3-77FAF068231D}" destId="{05FA314F-6AD8-4C40-82FF-F2EC72C525F7}" srcOrd="6" destOrd="0" presId="urn:microsoft.com/office/officeart/2005/8/layout/lProcess3"/>
    <dgm:cxn modelId="{5C3BAFE2-72FD-4F35-99FE-CD30755EA184}" type="presParOf" srcId="{05FA314F-6AD8-4C40-82FF-F2EC72C525F7}" destId="{9EAA131E-7B5C-426C-A877-4162F582EC6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D77DE7-52E3-4F6F-8B44-8A224E91588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9CDE65C4-5CC6-4A12-AFA9-0CD60FCC0BD3}">
      <dgm:prSet/>
      <dgm:spPr>
        <a:solidFill>
          <a:schemeClr val="tx1"/>
        </a:solidFill>
      </dgm:spPr>
      <dgm:t>
        <a:bodyPr/>
        <a:lstStyle/>
        <a:p>
          <a:r>
            <a:rPr lang="en-US"/>
            <a:t>Not many industries will acknowledge an online professional degrees</a:t>
          </a:r>
          <a:endParaRPr lang="en-PK" dirty="0"/>
        </a:p>
      </dgm:t>
    </dgm:pt>
    <dgm:pt modelId="{90C624CF-0D51-4527-AA10-704E0A059A57}" type="parTrans" cxnId="{C736AC7E-316A-459C-A40C-AA5090AED8C6}">
      <dgm:prSet/>
      <dgm:spPr/>
      <dgm:t>
        <a:bodyPr/>
        <a:lstStyle/>
        <a:p>
          <a:endParaRPr lang="en-PK"/>
        </a:p>
      </dgm:t>
    </dgm:pt>
    <dgm:pt modelId="{C1C897CF-5BE4-4920-8E7E-A5D52A606260}" type="sibTrans" cxnId="{C736AC7E-316A-459C-A40C-AA5090AED8C6}">
      <dgm:prSet/>
      <dgm:spPr/>
      <dgm:t>
        <a:bodyPr/>
        <a:lstStyle/>
        <a:p>
          <a:endParaRPr lang="en-PK"/>
        </a:p>
      </dgm:t>
    </dgm:pt>
    <dgm:pt modelId="{80C09BA6-0ADA-4F16-B689-BED5B26167AD}">
      <dgm:prSet/>
      <dgm:spPr/>
      <dgm:t>
        <a:bodyPr/>
        <a:lstStyle/>
        <a:p>
          <a:r>
            <a:rPr lang="en-US"/>
            <a:t>Lack of Skills and Technical Issues.</a:t>
          </a:r>
          <a:endParaRPr lang="en-PK"/>
        </a:p>
      </dgm:t>
    </dgm:pt>
    <dgm:pt modelId="{EA8DDBDC-389C-44DC-8129-BE7EEC7E586A}" type="parTrans" cxnId="{20F1252E-D762-42A8-ABCC-06B2CDDB0914}">
      <dgm:prSet/>
      <dgm:spPr/>
      <dgm:t>
        <a:bodyPr/>
        <a:lstStyle/>
        <a:p>
          <a:endParaRPr lang="en-PK"/>
        </a:p>
      </dgm:t>
    </dgm:pt>
    <dgm:pt modelId="{54960E88-D716-4151-BD27-A395CE2AD330}" type="sibTrans" cxnId="{20F1252E-D762-42A8-ABCC-06B2CDDB0914}">
      <dgm:prSet/>
      <dgm:spPr/>
      <dgm:t>
        <a:bodyPr/>
        <a:lstStyle/>
        <a:p>
          <a:endParaRPr lang="en-PK"/>
        </a:p>
      </dgm:t>
    </dgm:pt>
    <dgm:pt modelId="{53196C58-6A00-4803-9FAF-9E3D4F16E1C1}">
      <dgm:prSet/>
      <dgm:spPr/>
      <dgm:t>
        <a:bodyPr/>
        <a:lstStyle/>
        <a:p>
          <a:r>
            <a:rPr lang="en-US"/>
            <a:t>Poor Communication </a:t>
          </a:r>
          <a:endParaRPr lang="en-PK"/>
        </a:p>
      </dgm:t>
    </dgm:pt>
    <dgm:pt modelId="{924C64D5-3237-44BC-807C-51FE96B70DFE}" type="parTrans" cxnId="{3E0DB0B0-E3AB-4BF8-90C4-F7569E5D7852}">
      <dgm:prSet/>
      <dgm:spPr/>
      <dgm:t>
        <a:bodyPr/>
        <a:lstStyle/>
        <a:p>
          <a:endParaRPr lang="en-PK"/>
        </a:p>
      </dgm:t>
    </dgm:pt>
    <dgm:pt modelId="{ABC718B7-F126-455D-8F97-6D3DE99654E3}" type="sibTrans" cxnId="{3E0DB0B0-E3AB-4BF8-90C4-F7569E5D7852}">
      <dgm:prSet/>
      <dgm:spPr/>
      <dgm:t>
        <a:bodyPr/>
        <a:lstStyle/>
        <a:p>
          <a:endParaRPr lang="en-PK"/>
        </a:p>
      </dgm:t>
    </dgm:pt>
    <dgm:pt modelId="{741F1CC4-168A-4DBB-8C68-1D45C85F41FF}" type="pres">
      <dgm:prSet presAssocID="{A5D77DE7-52E3-4F6F-8B44-8A224E91588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CDB0453-8375-4729-993D-3AD1B1C3976E}" type="pres">
      <dgm:prSet presAssocID="{9CDE65C4-5CC6-4A12-AFA9-0CD60FCC0BD3}" presName="circle1" presStyleLbl="node1" presStyleIdx="0" presStyleCnt="3"/>
      <dgm:spPr>
        <a:solidFill>
          <a:schemeClr val="tx2">
            <a:lumMod val="10000"/>
          </a:schemeClr>
        </a:solidFill>
      </dgm:spPr>
    </dgm:pt>
    <dgm:pt modelId="{374F8A4C-B454-4662-A068-ABDCFB366FB4}" type="pres">
      <dgm:prSet presAssocID="{9CDE65C4-5CC6-4A12-AFA9-0CD60FCC0BD3}" presName="space" presStyleCnt="0"/>
      <dgm:spPr/>
    </dgm:pt>
    <dgm:pt modelId="{9E4DD937-99D3-440A-BCD3-7D9E01004910}" type="pres">
      <dgm:prSet presAssocID="{9CDE65C4-5CC6-4A12-AFA9-0CD60FCC0BD3}" presName="rect1" presStyleLbl="alignAcc1" presStyleIdx="0" presStyleCnt="3"/>
      <dgm:spPr/>
    </dgm:pt>
    <dgm:pt modelId="{A42DF818-A7A5-40A9-B52D-4EE9C4466370}" type="pres">
      <dgm:prSet presAssocID="{80C09BA6-0ADA-4F16-B689-BED5B26167AD}" presName="vertSpace2" presStyleLbl="node1" presStyleIdx="0" presStyleCnt="3"/>
      <dgm:spPr/>
    </dgm:pt>
    <dgm:pt modelId="{81C4E87C-0428-437E-8D8C-474994D61570}" type="pres">
      <dgm:prSet presAssocID="{80C09BA6-0ADA-4F16-B689-BED5B26167AD}" presName="circle2" presStyleLbl="node1" presStyleIdx="1" presStyleCnt="3"/>
      <dgm:spPr>
        <a:solidFill>
          <a:schemeClr val="tx2">
            <a:lumMod val="10000"/>
          </a:schemeClr>
        </a:solidFill>
      </dgm:spPr>
    </dgm:pt>
    <dgm:pt modelId="{58BA4210-0CBC-4E35-B470-EBE8986D0708}" type="pres">
      <dgm:prSet presAssocID="{80C09BA6-0ADA-4F16-B689-BED5B26167AD}" presName="rect2" presStyleLbl="alignAcc1" presStyleIdx="1" presStyleCnt="3"/>
      <dgm:spPr/>
    </dgm:pt>
    <dgm:pt modelId="{EF09F8EF-3FC2-4DA4-8F6E-C9A7190242B9}" type="pres">
      <dgm:prSet presAssocID="{53196C58-6A00-4803-9FAF-9E3D4F16E1C1}" presName="vertSpace3" presStyleLbl="node1" presStyleIdx="1" presStyleCnt="3"/>
      <dgm:spPr/>
    </dgm:pt>
    <dgm:pt modelId="{6DFCBD4A-7B19-4F2F-A0E2-A60AA016A527}" type="pres">
      <dgm:prSet presAssocID="{53196C58-6A00-4803-9FAF-9E3D4F16E1C1}" presName="circle3" presStyleLbl="node1" presStyleIdx="2" presStyleCnt="3"/>
      <dgm:spPr>
        <a:solidFill>
          <a:schemeClr val="tx2">
            <a:lumMod val="10000"/>
          </a:schemeClr>
        </a:solidFill>
      </dgm:spPr>
    </dgm:pt>
    <dgm:pt modelId="{F6CEAF53-F2E4-42A6-94AA-8EB25E4C9205}" type="pres">
      <dgm:prSet presAssocID="{53196C58-6A00-4803-9FAF-9E3D4F16E1C1}" presName="rect3" presStyleLbl="alignAcc1" presStyleIdx="2" presStyleCnt="3"/>
      <dgm:spPr/>
    </dgm:pt>
    <dgm:pt modelId="{89219E03-AF88-41DF-8BAB-5ED59B2B587C}" type="pres">
      <dgm:prSet presAssocID="{9CDE65C4-5CC6-4A12-AFA9-0CD60FCC0BD3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31350224-FB99-4350-82E5-2DC5107D2359}" type="pres">
      <dgm:prSet presAssocID="{80C09BA6-0ADA-4F16-B689-BED5B26167AD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AC78F78A-3AAA-434E-9D17-07EB6F8609F3}" type="pres">
      <dgm:prSet presAssocID="{53196C58-6A00-4803-9FAF-9E3D4F16E1C1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20F1252E-D762-42A8-ABCC-06B2CDDB0914}" srcId="{A5D77DE7-52E3-4F6F-8B44-8A224E915881}" destId="{80C09BA6-0ADA-4F16-B689-BED5B26167AD}" srcOrd="1" destOrd="0" parTransId="{EA8DDBDC-389C-44DC-8129-BE7EEC7E586A}" sibTransId="{54960E88-D716-4151-BD27-A395CE2AD330}"/>
    <dgm:cxn modelId="{FB633568-9ECE-45C1-A803-704C3408539E}" type="presOf" srcId="{A5D77DE7-52E3-4F6F-8B44-8A224E915881}" destId="{741F1CC4-168A-4DBB-8C68-1D45C85F41FF}" srcOrd="0" destOrd="0" presId="urn:microsoft.com/office/officeart/2005/8/layout/target3"/>
    <dgm:cxn modelId="{C736AC7E-316A-459C-A40C-AA5090AED8C6}" srcId="{A5D77DE7-52E3-4F6F-8B44-8A224E915881}" destId="{9CDE65C4-5CC6-4A12-AFA9-0CD60FCC0BD3}" srcOrd="0" destOrd="0" parTransId="{90C624CF-0D51-4527-AA10-704E0A059A57}" sibTransId="{C1C897CF-5BE4-4920-8E7E-A5D52A606260}"/>
    <dgm:cxn modelId="{09C6B781-D846-4346-BA42-C2B39AB2A972}" type="presOf" srcId="{80C09BA6-0ADA-4F16-B689-BED5B26167AD}" destId="{58BA4210-0CBC-4E35-B470-EBE8986D0708}" srcOrd="0" destOrd="0" presId="urn:microsoft.com/office/officeart/2005/8/layout/target3"/>
    <dgm:cxn modelId="{6B16D695-6935-42B3-B344-77DA654B2AC8}" type="presOf" srcId="{53196C58-6A00-4803-9FAF-9E3D4F16E1C1}" destId="{AC78F78A-3AAA-434E-9D17-07EB6F8609F3}" srcOrd="1" destOrd="0" presId="urn:microsoft.com/office/officeart/2005/8/layout/target3"/>
    <dgm:cxn modelId="{3E0DB0B0-E3AB-4BF8-90C4-F7569E5D7852}" srcId="{A5D77DE7-52E3-4F6F-8B44-8A224E915881}" destId="{53196C58-6A00-4803-9FAF-9E3D4F16E1C1}" srcOrd="2" destOrd="0" parTransId="{924C64D5-3237-44BC-807C-51FE96B70DFE}" sibTransId="{ABC718B7-F126-455D-8F97-6D3DE99654E3}"/>
    <dgm:cxn modelId="{00EF2DB2-654A-4664-89C3-0C6A8897453F}" type="presOf" srcId="{53196C58-6A00-4803-9FAF-9E3D4F16E1C1}" destId="{F6CEAF53-F2E4-42A6-94AA-8EB25E4C9205}" srcOrd="0" destOrd="0" presId="urn:microsoft.com/office/officeart/2005/8/layout/target3"/>
    <dgm:cxn modelId="{857DDBC3-0DDB-4286-916D-52FCD7BBBF82}" type="presOf" srcId="{80C09BA6-0ADA-4F16-B689-BED5B26167AD}" destId="{31350224-FB99-4350-82E5-2DC5107D2359}" srcOrd="1" destOrd="0" presId="urn:microsoft.com/office/officeart/2005/8/layout/target3"/>
    <dgm:cxn modelId="{560301DA-C715-4FFE-93A1-BA5CB009EEDC}" type="presOf" srcId="{9CDE65C4-5CC6-4A12-AFA9-0CD60FCC0BD3}" destId="{9E4DD937-99D3-440A-BCD3-7D9E01004910}" srcOrd="0" destOrd="0" presId="urn:microsoft.com/office/officeart/2005/8/layout/target3"/>
    <dgm:cxn modelId="{163982FC-0E0E-4F38-B807-24BC77E21C81}" type="presOf" srcId="{9CDE65C4-5CC6-4A12-AFA9-0CD60FCC0BD3}" destId="{89219E03-AF88-41DF-8BAB-5ED59B2B587C}" srcOrd="1" destOrd="0" presId="urn:microsoft.com/office/officeart/2005/8/layout/target3"/>
    <dgm:cxn modelId="{3788BD4A-14BD-4DEE-B5CF-3D59BAB5610B}" type="presParOf" srcId="{741F1CC4-168A-4DBB-8C68-1D45C85F41FF}" destId="{9CDB0453-8375-4729-993D-3AD1B1C3976E}" srcOrd="0" destOrd="0" presId="urn:microsoft.com/office/officeart/2005/8/layout/target3"/>
    <dgm:cxn modelId="{BD13C353-3E9B-4C39-9D2B-87BF8E08F775}" type="presParOf" srcId="{741F1CC4-168A-4DBB-8C68-1D45C85F41FF}" destId="{374F8A4C-B454-4662-A068-ABDCFB366FB4}" srcOrd="1" destOrd="0" presId="urn:microsoft.com/office/officeart/2005/8/layout/target3"/>
    <dgm:cxn modelId="{BBFF2EE0-2323-44DE-96B0-1CF206C8FA9C}" type="presParOf" srcId="{741F1CC4-168A-4DBB-8C68-1D45C85F41FF}" destId="{9E4DD937-99D3-440A-BCD3-7D9E01004910}" srcOrd="2" destOrd="0" presId="urn:microsoft.com/office/officeart/2005/8/layout/target3"/>
    <dgm:cxn modelId="{147CB85F-6208-428B-9D4A-E6793831AD73}" type="presParOf" srcId="{741F1CC4-168A-4DBB-8C68-1D45C85F41FF}" destId="{A42DF818-A7A5-40A9-B52D-4EE9C4466370}" srcOrd="3" destOrd="0" presId="urn:microsoft.com/office/officeart/2005/8/layout/target3"/>
    <dgm:cxn modelId="{11F734C3-37CD-4D2F-8A57-63240CD2D20F}" type="presParOf" srcId="{741F1CC4-168A-4DBB-8C68-1D45C85F41FF}" destId="{81C4E87C-0428-437E-8D8C-474994D61570}" srcOrd="4" destOrd="0" presId="urn:microsoft.com/office/officeart/2005/8/layout/target3"/>
    <dgm:cxn modelId="{631CAA8F-BE82-46C1-A088-27D6B6E2E104}" type="presParOf" srcId="{741F1CC4-168A-4DBB-8C68-1D45C85F41FF}" destId="{58BA4210-0CBC-4E35-B470-EBE8986D0708}" srcOrd="5" destOrd="0" presId="urn:microsoft.com/office/officeart/2005/8/layout/target3"/>
    <dgm:cxn modelId="{245353F4-4B2F-4F89-97D7-7D2C0F3FBC50}" type="presParOf" srcId="{741F1CC4-168A-4DBB-8C68-1D45C85F41FF}" destId="{EF09F8EF-3FC2-4DA4-8F6E-C9A7190242B9}" srcOrd="6" destOrd="0" presId="urn:microsoft.com/office/officeart/2005/8/layout/target3"/>
    <dgm:cxn modelId="{EC5C9C6C-80C9-4AF4-B9FA-BE6AF453C745}" type="presParOf" srcId="{741F1CC4-168A-4DBB-8C68-1D45C85F41FF}" destId="{6DFCBD4A-7B19-4F2F-A0E2-A60AA016A527}" srcOrd="7" destOrd="0" presId="urn:microsoft.com/office/officeart/2005/8/layout/target3"/>
    <dgm:cxn modelId="{A0F14295-203F-47FD-A5A4-26B9D3916F31}" type="presParOf" srcId="{741F1CC4-168A-4DBB-8C68-1D45C85F41FF}" destId="{F6CEAF53-F2E4-42A6-94AA-8EB25E4C9205}" srcOrd="8" destOrd="0" presId="urn:microsoft.com/office/officeart/2005/8/layout/target3"/>
    <dgm:cxn modelId="{B622E95F-E498-4398-9353-BFF7584BAC44}" type="presParOf" srcId="{741F1CC4-168A-4DBB-8C68-1D45C85F41FF}" destId="{89219E03-AF88-41DF-8BAB-5ED59B2B587C}" srcOrd="9" destOrd="0" presId="urn:microsoft.com/office/officeart/2005/8/layout/target3"/>
    <dgm:cxn modelId="{0CAC8A4F-C19F-4F66-9157-5B4329D1A821}" type="presParOf" srcId="{741F1CC4-168A-4DBB-8C68-1D45C85F41FF}" destId="{31350224-FB99-4350-82E5-2DC5107D2359}" srcOrd="10" destOrd="0" presId="urn:microsoft.com/office/officeart/2005/8/layout/target3"/>
    <dgm:cxn modelId="{5F0D4E28-94D7-4414-9080-B02FFA5F4214}" type="presParOf" srcId="{741F1CC4-168A-4DBB-8C68-1D45C85F41FF}" destId="{AC78F78A-3AAA-434E-9D17-07EB6F8609F3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B5F4CA-B4BB-4CA6-84B0-32BB09E1BA2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C38F62C2-A523-46FE-A11A-57F18F99A87C}">
      <dgm:prSet custT="1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sz="1800" dirty="0"/>
            <a:t>65% post-secondary institute providing college level online courses.</a:t>
          </a:r>
          <a:endParaRPr lang="en-PK" sz="1800" dirty="0"/>
        </a:p>
      </dgm:t>
    </dgm:pt>
    <dgm:pt modelId="{A0E79A35-CBED-4202-9A5B-310C50CCBACC}" type="parTrans" cxnId="{BA6E5588-92A2-4C27-A029-1B0F3B0883C5}">
      <dgm:prSet/>
      <dgm:spPr/>
      <dgm:t>
        <a:bodyPr/>
        <a:lstStyle/>
        <a:p>
          <a:endParaRPr lang="en-PK"/>
        </a:p>
      </dgm:t>
    </dgm:pt>
    <dgm:pt modelId="{4BFEBC23-6039-4439-8E90-B39B9282390A}" type="sibTrans" cxnId="{BA6E5588-92A2-4C27-A029-1B0F3B0883C5}">
      <dgm:prSet/>
      <dgm:spPr/>
      <dgm:t>
        <a:bodyPr/>
        <a:lstStyle/>
        <a:p>
          <a:endParaRPr lang="en-PK"/>
        </a:p>
      </dgm:t>
    </dgm:pt>
    <dgm:pt modelId="{C509E707-1A4D-4F25-AB24-B2565780973E}">
      <dgm:prSet custT="1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sz="1800" dirty="0"/>
            <a:t>Large number of schools from western countries participating.</a:t>
          </a:r>
          <a:endParaRPr lang="en-PK" sz="1800" dirty="0"/>
        </a:p>
      </dgm:t>
    </dgm:pt>
    <dgm:pt modelId="{1B46CB2F-859A-4BB2-9B0B-DD6BE2AB0490}" type="parTrans" cxnId="{1F4963CC-FBD5-42E3-94E4-65191F126428}">
      <dgm:prSet/>
      <dgm:spPr/>
      <dgm:t>
        <a:bodyPr/>
        <a:lstStyle/>
        <a:p>
          <a:endParaRPr lang="en-PK"/>
        </a:p>
      </dgm:t>
    </dgm:pt>
    <dgm:pt modelId="{34EA83A2-3E11-4E5B-A5E9-E0E33A4C0447}" type="sibTrans" cxnId="{1F4963CC-FBD5-42E3-94E4-65191F126428}">
      <dgm:prSet/>
      <dgm:spPr/>
      <dgm:t>
        <a:bodyPr/>
        <a:lstStyle/>
        <a:p>
          <a:endParaRPr lang="en-PK"/>
        </a:p>
      </dgm:t>
    </dgm:pt>
    <dgm:pt modelId="{4D77DC48-AC1F-456A-A488-E868FB1BAAFC}">
      <dgm:prSet custT="1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sz="1800" dirty="0"/>
            <a:t>Most of the websites i.e.(coursera , cybrary)offers paid courses .</a:t>
          </a:r>
          <a:endParaRPr lang="en-PK" sz="1800" dirty="0"/>
        </a:p>
      </dgm:t>
    </dgm:pt>
    <dgm:pt modelId="{9A0F1682-8C79-4425-883F-81897C452568}" type="parTrans" cxnId="{1258AF83-B513-4F1F-AFA1-05C1754B7293}">
      <dgm:prSet/>
      <dgm:spPr/>
      <dgm:t>
        <a:bodyPr/>
        <a:lstStyle/>
        <a:p>
          <a:endParaRPr lang="en-PK"/>
        </a:p>
      </dgm:t>
    </dgm:pt>
    <dgm:pt modelId="{C27E939C-EF9C-49AF-96E7-8B750197FB76}" type="sibTrans" cxnId="{1258AF83-B513-4F1F-AFA1-05C1754B7293}">
      <dgm:prSet/>
      <dgm:spPr/>
      <dgm:t>
        <a:bodyPr/>
        <a:lstStyle/>
        <a:p>
          <a:endParaRPr lang="en-PK"/>
        </a:p>
      </dgm:t>
    </dgm:pt>
    <dgm:pt modelId="{9845DA2A-D717-43EB-B73F-8806C97AFFC0}" type="pres">
      <dgm:prSet presAssocID="{CCB5F4CA-B4BB-4CA6-84B0-32BB09E1BA2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7DFA4BD-6E2A-48C4-951C-E65185CE4A3E}" type="pres">
      <dgm:prSet presAssocID="{C38F62C2-A523-46FE-A11A-57F18F99A87C}" presName="horFlow" presStyleCnt="0"/>
      <dgm:spPr/>
    </dgm:pt>
    <dgm:pt modelId="{7182E2FB-7D4B-4EB0-89E7-190EC5BFBCAC}" type="pres">
      <dgm:prSet presAssocID="{C38F62C2-A523-46FE-A11A-57F18F99A87C}" presName="bigChev" presStyleLbl="node1" presStyleIdx="0" presStyleCnt="3" custScaleX="200255"/>
      <dgm:spPr/>
    </dgm:pt>
    <dgm:pt modelId="{6420B777-FB8B-4B57-BCCA-1E5029C840C8}" type="pres">
      <dgm:prSet presAssocID="{C38F62C2-A523-46FE-A11A-57F18F99A87C}" presName="vSp" presStyleCnt="0"/>
      <dgm:spPr/>
    </dgm:pt>
    <dgm:pt modelId="{83836EC4-747A-4B4E-88C4-9D8819783E70}" type="pres">
      <dgm:prSet presAssocID="{C509E707-1A4D-4F25-AB24-B2565780973E}" presName="horFlow" presStyleCnt="0"/>
      <dgm:spPr/>
    </dgm:pt>
    <dgm:pt modelId="{CE3BD220-74C0-40AA-8E29-578B59D64EC4}" type="pres">
      <dgm:prSet presAssocID="{C509E707-1A4D-4F25-AB24-B2565780973E}" presName="bigChev" presStyleLbl="node1" presStyleIdx="1" presStyleCnt="3" custScaleX="207771"/>
      <dgm:spPr/>
    </dgm:pt>
    <dgm:pt modelId="{C618F084-3836-4494-B00C-328AD8C7EADA}" type="pres">
      <dgm:prSet presAssocID="{C509E707-1A4D-4F25-AB24-B2565780973E}" presName="vSp" presStyleCnt="0"/>
      <dgm:spPr/>
    </dgm:pt>
    <dgm:pt modelId="{1869AA01-F845-4259-A295-12E7FDC0F02E}" type="pres">
      <dgm:prSet presAssocID="{4D77DC48-AC1F-456A-A488-E868FB1BAAFC}" presName="horFlow" presStyleCnt="0"/>
      <dgm:spPr/>
    </dgm:pt>
    <dgm:pt modelId="{17A6EABF-60A3-407B-A07F-09871BAD3233}" type="pres">
      <dgm:prSet presAssocID="{4D77DC48-AC1F-456A-A488-E868FB1BAAFC}" presName="bigChev" presStyleLbl="node1" presStyleIdx="2" presStyleCnt="3" custScaleX="204946"/>
      <dgm:spPr/>
    </dgm:pt>
  </dgm:ptLst>
  <dgm:cxnLst>
    <dgm:cxn modelId="{CAE37900-7BF6-4DFD-8097-2CCEF96BFA76}" type="presOf" srcId="{CCB5F4CA-B4BB-4CA6-84B0-32BB09E1BA2D}" destId="{9845DA2A-D717-43EB-B73F-8806C97AFFC0}" srcOrd="0" destOrd="0" presId="urn:microsoft.com/office/officeart/2005/8/layout/lProcess3"/>
    <dgm:cxn modelId="{0AC8303D-663D-4B18-8BA3-65C9B06E0539}" type="presOf" srcId="{C38F62C2-A523-46FE-A11A-57F18F99A87C}" destId="{7182E2FB-7D4B-4EB0-89E7-190EC5BFBCAC}" srcOrd="0" destOrd="0" presId="urn:microsoft.com/office/officeart/2005/8/layout/lProcess3"/>
    <dgm:cxn modelId="{5EA2E75A-34C4-4214-A877-40CE811BA09C}" type="presOf" srcId="{C509E707-1A4D-4F25-AB24-B2565780973E}" destId="{CE3BD220-74C0-40AA-8E29-578B59D64EC4}" srcOrd="0" destOrd="0" presId="urn:microsoft.com/office/officeart/2005/8/layout/lProcess3"/>
    <dgm:cxn modelId="{1258AF83-B513-4F1F-AFA1-05C1754B7293}" srcId="{CCB5F4CA-B4BB-4CA6-84B0-32BB09E1BA2D}" destId="{4D77DC48-AC1F-456A-A488-E868FB1BAAFC}" srcOrd="2" destOrd="0" parTransId="{9A0F1682-8C79-4425-883F-81897C452568}" sibTransId="{C27E939C-EF9C-49AF-96E7-8B750197FB76}"/>
    <dgm:cxn modelId="{BA6E5588-92A2-4C27-A029-1B0F3B0883C5}" srcId="{CCB5F4CA-B4BB-4CA6-84B0-32BB09E1BA2D}" destId="{C38F62C2-A523-46FE-A11A-57F18F99A87C}" srcOrd="0" destOrd="0" parTransId="{A0E79A35-CBED-4202-9A5B-310C50CCBACC}" sibTransId="{4BFEBC23-6039-4439-8E90-B39B9282390A}"/>
    <dgm:cxn modelId="{0E78A9BD-E35F-4B7B-8569-3C0DD44FDCC5}" type="presOf" srcId="{4D77DC48-AC1F-456A-A488-E868FB1BAAFC}" destId="{17A6EABF-60A3-407B-A07F-09871BAD3233}" srcOrd="0" destOrd="0" presId="urn:microsoft.com/office/officeart/2005/8/layout/lProcess3"/>
    <dgm:cxn modelId="{1F4963CC-FBD5-42E3-94E4-65191F126428}" srcId="{CCB5F4CA-B4BB-4CA6-84B0-32BB09E1BA2D}" destId="{C509E707-1A4D-4F25-AB24-B2565780973E}" srcOrd="1" destOrd="0" parTransId="{1B46CB2F-859A-4BB2-9B0B-DD6BE2AB0490}" sibTransId="{34EA83A2-3E11-4E5B-A5E9-E0E33A4C0447}"/>
    <dgm:cxn modelId="{775F4E1E-46D3-4F13-AA08-7C71D5F49C4D}" type="presParOf" srcId="{9845DA2A-D717-43EB-B73F-8806C97AFFC0}" destId="{17DFA4BD-6E2A-48C4-951C-E65185CE4A3E}" srcOrd="0" destOrd="0" presId="urn:microsoft.com/office/officeart/2005/8/layout/lProcess3"/>
    <dgm:cxn modelId="{72C52829-6223-43EC-855A-24AB9021F158}" type="presParOf" srcId="{17DFA4BD-6E2A-48C4-951C-E65185CE4A3E}" destId="{7182E2FB-7D4B-4EB0-89E7-190EC5BFBCAC}" srcOrd="0" destOrd="0" presId="urn:microsoft.com/office/officeart/2005/8/layout/lProcess3"/>
    <dgm:cxn modelId="{A568D3CF-78FF-4FA7-BC37-5971B094CE61}" type="presParOf" srcId="{9845DA2A-D717-43EB-B73F-8806C97AFFC0}" destId="{6420B777-FB8B-4B57-BCCA-1E5029C840C8}" srcOrd="1" destOrd="0" presId="urn:microsoft.com/office/officeart/2005/8/layout/lProcess3"/>
    <dgm:cxn modelId="{1F3B146D-2AAD-4BAF-823A-B7E0753A59A7}" type="presParOf" srcId="{9845DA2A-D717-43EB-B73F-8806C97AFFC0}" destId="{83836EC4-747A-4B4E-88C4-9D8819783E70}" srcOrd="2" destOrd="0" presId="urn:microsoft.com/office/officeart/2005/8/layout/lProcess3"/>
    <dgm:cxn modelId="{8D5D207D-3FCB-4D35-90E1-71F55F6558C3}" type="presParOf" srcId="{83836EC4-747A-4B4E-88C4-9D8819783E70}" destId="{CE3BD220-74C0-40AA-8E29-578B59D64EC4}" srcOrd="0" destOrd="0" presId="urn:microsoft.com/office/officeart/2005/8/layout/lProcess3"/>
    <dgm:cxn modelId="{E61B3E41-4608-4565-AF24-24ABEA52411A}" type="presParOf" srcId="{9845DA2A-D717-43EB-B73F-8806C97AFFC0}" destId="{C618F084-3836-4494-B00C-328AD8C7EADA}" srcOrd="3" destOrd="0" presId="urn:microsoft.com/office/officeart/2005/8/layout/lProcess3"/>
    <dgm:cxn modelId="{3A3A859C-BFED-4734-8716-C27502C595C9}" type="presParOf" srcId="{9845DA2A-D717-43EB-B73F-8806C97AFFC0}" destId="{1869AA01-F845-4259-A295-12E7FDC0F02E}" srcOrd="4" destOrd="0" presId="urn:microsoft.com/office/officeart/2005/8/layout/lProcess3"/>
    <dgm:cxn modelId="{652ED762-B51A-460A-87E8-284F50C5770E}" type="presParOf" srcId="{1869AA01-F845-4259-A295-12E7FDC0F02E}" destId="{17A6EABF-60A3-407B-A07F-09871BAD3233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4FD952-C5D8-4D00-B551-546651223AEC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DFAAFF3A-7D7B-444B-8B2E-58E5FA824DA2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/>
            <a:t>Big companies are investing.</a:t>
          </a:r>
          <a:endParaRPr lang="en-PK" dirty="0"/>
        </a:p>
      </dgm:t>
    </dgm:pt>
    <dgm:pt modelId="{8DAF6D17-2AF4-4D47-BAD0-E125267C25A4}" type="parTrans" cxnId="{4BA085A9-B543-4BD7-827B-3E7E9DF103F9}">
      <dgm:prSet/>
      <dgm:spPr/>
      <dgm:t>
        <a:bodyPr/>
        <a:lstStyle/>
        <a:p>
          <a:endParaRPr lang="en-PK"/>
        </a:p>
      </dgm:t>
    </dgm:pt>
    <dgm:pt modelId="{B75734B0-14FB-47C2-A9DD-7B788F51B3BE}" type="sibTrans" cxnId="{4BA085A9-B543-4BD7-827B-3E7E9DF103F9}">
      <dgm:prSet/>
      <dgm:spPr/>
      <dgm:t>
        <a:bodyPr/>
        <a:lstStyle/>
        <a:p>
          <a:endParaRPr lang="en-PK"/>
        </a:p>
      </dgm:t>
    </dgm:pt>
    <dgm:pt modelId="{C8CC8866-9944-4A42-A351-96E71119B782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/>
            <a:t>Google Capital invest $40 million in online education giant Renaissance Learning.</a:t>
          </a:r>
          <a:endParaRPr lang="en-PK"/>
        </a:p>
      </dgm:t>
    </dgm:pt>
    <dgm:pt modelId="{12B8D2E7-A394-4AF2-B1F7-F36B796DF638}" type="parTrans" cxnId="{81D99BB1-8C69-4F54-91B9-8888A4E1315D}">
      <dgm:prSet/>
      <dgm:spPr/>
      <dgm:t>
        <a:bodyPr/>
        <a:lstStyle/>
        <a:p>
          <a:endParaRPr lang="en-PK"/>
        </a:p>
      </dgm:t>
    </dgm:pt>
    <dgm:pt modelId="{C6BD1F64-F2FA-484F-86F7-3724D0D2146A}" type="sibTrans" cxnId="{81D99BB1-8C69-4F54-91B9-8888A4E1315D}">
      <dgm:prSet/>
      <dgm:spPr/>
      <dgm:t>
        <a:bodyPr/>
        <a:lstStyle/>
        <a:p>
          <a:endParaRPr lang="en-PK"/>
        </a:p>
      </dgm:t>
    </dgm:pt>
    <dgm:pt modelId="{E55EA3AB-62DC-4673-BF56-5A4F886FF3ED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/>
            <a:t>Online education giant Khan academy's revenue as per 2012 data 15.795 million USD.</a:t>
          </a:r>
          <a:endParaRPr lang="en-PK"/>
        </a:p>
      </dgm:t>
    </dgm:pt>
    <dgm:pt modelId="{1C822AEB-EA00-4A73-8D97-3FB5635870EA}" type="parTrans" cxnId="{73D768CE-030A-464E-937A-69C33BC9B1A4}">
      <dgm:prSet/>
      <dgm:spPr/>
      <dgm:t>
        <a:bodyPr/>
        <a:lstStyle/>
        <a:p>
          <a:endParaRPr lang="en-PK"/>
        </a:p>
      </dgm:t>
    </dgm:pt>
    <dgm:pt modelId="{170898A0-2764-4C23-BB08-79877908BA13}" type="sibTrans" cxnId="{73D768CE-030A-464E-937A-69C33BC9B1A4}">
      <dgm:prSet/>
      <dgm:spPr/>
      <dgm:t>
        <a:bodyPr/>
        <a:lstStyle/>
        <a:p>
          <a:endParaRPr lang="en-PK"/>
        </a:p>
      </dgm:t>
    </dgm:pt>
    <dgm:pt modelId="{744F931D-CAFC-4E42-B7E5-F1CAFF3515B5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/>
            <a:t>User of edX (provider of MOOC) - more than 5 million.</a:t>
          </a:r>
          <a:endParaRPr lang="en-PK"/>
        </a:p>
      </dgm:t>
    </dgm:pt>
    <dgm:pt modelId="{9E95927C-9299-4E7D-9545-FB2C242E16CC}" type="parTrans" cxnId="{4B503861-03FC-4610-A53D-BF8822F81891}">
      <dgm:prSet/>
      <dgm:spPr/>
      <dgm:t>
        <a:bodyPr/>
        <a:lstStyle/>
        <a:p>
          <a:endParaRPr lang="en-PK"/>
        </a:p>
      </dgm:t>
    </dgm:pt>
    <dgm:pt modelId="{56BC5310-FC6C-44E6-A5E7-BC17BDBD0EAE}" type="sibTrans" cxnId="{4B503861-03FC-4610-A53D-BF8822F81891}">
      <dgm:prSet/>
      <dgm:spPr/>
      <dgm:t>
        <a:bodyPr/>
        <a:lstStyle/>
        <a:p>
          <a:endParaRPr lang="en-PK"/>
        </a:p>
      </dgm:t>
    </dgm:pt>
    <dgm:pt modelId="{632E929C-6D0B-4E85-B921-BC929C20FA4D}" type="pres">
      <dgm:prSet presAssocID="{A74FD952-C5D8-4D00-B551-546651223AEC}" presName="Name0" presStyleCnt="0">
        <dgm:presLayoutVars>
          <dgm:dir/>
          <dgm:resizeHandles val="exact"/>
        </dgm:presLayoutVars>
      </dgm:prSet>
      <dgm:spPr/>
    </dgm:pt>
    <dgm:pt modelId="{BF3D4928-7D58-4637-8010-707EE41BD4D8}" type="pres">
      <dgm:prSet presAssocID="{A74FD952-C5D8-4D00-B551-546651223AEC}" presName="fgShape" presStyleLbl="fgShp" presStyleIdx="0" presStyleCnt="1"/>
      <dgm:spPr>
        <a:solidFill>
          <a:schemeClr val="tx2"/>
        </a:solidFill>
      </dgm:spPr>
    </dgm:pt>
    <dgm:pt modelId="{42DA69D5-058F-4EBC-B730-CB9A26379521}" type="pres">
      <dgm:prSet presAssocID="{A74FD952-C5D8-4D00-B551-546651223AEC}" presName="linComp" presStyleCnt="0"/>
      <dgm:spPr/>
    </dgm:pt>
    <dgm:pt modelId="{1044A7BF-8D6F-4EC8-9B9C-5048645C2F7B}" type="pres">
      <dgm:prSet presAssocID="{DFAAFF3A-7D7B-444B-8B2E-58E5FA824DA2}" presName="compNode" presStyleCnt="0"/>
      <dgm:spPr/>
    </dgm:pt>
    <dgm:pt modelId="{2E0A019B-C9F7-48F3-8875-D0954883A056}" type="pres">
      <dgm:prSet presAssocID="{DFAAFF3A-7D7B-444B-8B2E-58E5FA824DA2}" presName="bkgdShape" presStyleLbl="node1" presStyleIdx="0" presStyleCnt="4"/>
      <dgm:spPr/>
    </dgm:pt>
    <dgm:pt modelId="{FAD1C79D-9DCB-4430-9169-682E8572D25E}" type="pres">
      <dgm:prSet presAssocID="{DFAAFF3A-7D7B-444B-8B2E-58E5FA824DA2}" presName="nodeTx" presStyleLbl="node1" presStyleIdx="0" presStyleCnt="4">
        <dgm:presLayoutVars>
          <dgm:bulletEnabled val="1"/>
        </dgm:presLayoutVars>
      </dgm:prSet>
      <dgm:spPr/>
    </dgm:pt>
    <dgm:pt modelId="{A108D3AA-0B31-4AA0-87DD-E6E4E1FC532C}" type="pres">
      <dgm:prSet presAssocID="{DFAAFF3A-7D7B-444B-8B2E-58E5FA824DA2}" presName="invisiNode" presStyleLbl="node1" presStyleIdx="0" presStyleCnt="4"/>
      <dgm:spPr/>
    </dgm:pt>
    <dgm:pt modelId="{5F5CBF0A-93C6-45B4-BC3C-C295B2D8DB91}" type="pres">
      <dgm:prSet presAssocID="{DFAAFF3A-7D7B-444B-8B2E-58E5FA824DA2}" presName="imagNode" presStyleLbl="fgImgPlace1" presStyleIdx="0" presStyleCnt="4"/>
      <dgm:spPr>
        <a:solidFill>
          <a:schemeClr val="tx2">
            <a:lumMod val="10000"/>
          </a:schemeClr>
        </a:solidFill>
        <a:ln>
          <a:solidFill>
            <a:schemeClr val="tx2">
              <a:lumMod val="10000"/>
            </a:schemeClr>
          </a:solidFill>
        </a:ln>
      </dgm:spPr>
    </dgm:pt>
    <dgm:pt modelId="{D815BC9A-FA84-4054-9F89-B29822541B57}" type="pres">
      <dgm:prSet presAssocID="{B75734B0-14FB-47C2-A9DD-7B788F51B3BE}" presName="sibTrans" presStyleLbl="sibTrans2D1" presStyleIdx="0" presStyleCnt="0"/>
      <dgm:spPr/>
    </dgm:pt>
    <dgm:pt modelId="{BF4F30E8-8AA0-4437-B647-FD5229B78BDD}" type="pres">
      <dgm:prSet presAssocID="{C8CC8866-9944-4A42-A351-96E71119B782}" presName="compNode" presStyleCnt="0"/>
      <dgm:spPr/>
    </dgm:pt>
    <dgm:pt modelId="{970B1D50-152B-49D3-923F-C8E038E8CCCD}" type="pres">
      <dgm:prSet presAssocID="{C8CC8866-9944-4A42-A351-96E71119B782}" presName="bkgdShape" presStyleLbl="node1" presStyleIdx="1" presStyleCnt="4"/>
      <dgm:spPr/>
    </dgm:pt>
    <dgm:pt modelId="{9AA0154C-16EE-4ACC-B212-BB1A93498D6A}" type="pres">
      <dgm:prSet presAssocID="{C8CC8866-9944-4A42-A351-96E71119B782}" presName="nodeTx" presStyleLbl="node1" presStyleIdx="1" presStyleCnt="4">
        <dgm:presLayoutVars>
          <dgm:bulletEnabled val="1"/>
        </dgm:presLayoutVars>
      </dgm:prSet>
      <dgm:spPr/>
    </dgm:pt>
    <dgm:pt modelId="{66F2763C-7829-4E63-923D-8F6279A503E9}" type="pres">
      <dgm:prSet presAssocID="{C8CC8866-9944-4A42-A351-96E71119B782}" presName="invisiNode" presStyleLbl="node1" presStyleIdx="1" presStyleCnt="4"/>
      <dgm:spPr/>
    </dgm:pt>
    <dgm:pt modelId="{4287AE60-84A0-43BD-A830-AC6E8CA7521E}" type="pres">
      <dgm:prSet presAssocID="{C8CC8866-9944-4A42-A351-96E71119B782}" presName="imagNode" presStyleLbl="fgImgPlace1" presStyleIdx="1" presStyleCnt="4" custLinFactX="200000" custLinFactY="-19320" custLinFactNeighborX="205558" custLinFactNeighborY="-100000"/>
      <dgm:spPr>
        <a:solidFill>
          <a:schemeClr val="tx2">
            <a:lumMod val="10000"/>
          </a:schemeClr>
        </a:solidFill>
        <a:ln>
          <a:solidFill>
            <a:schemeClr val="tx2">
              <a:lumMod val="10000"/>
            </a:schemeClr>
          </a:solidFill>
        </a:ln>
      </dgm:spPr>
    </dgm:pt>
    <dgm:pt modelId="{99BA4970-0239-48EC-93F0-6445166FCB17}" type="pres">
      <dgm:prSet presAssocID="{C6BD1F64-F2FA-484F-86F7-3724D0D2146A}" presName="sibTrans" presStyleLbl="sibTrans2D1" presStyleIdx="0" presStyleCnt="0"/>
      <dgm:spPr/>
    </dgm:pt>
    <dgm:pt modelId="{BBB04EE4-D2CC-4D81-A7F3-18A22E9EA524}" type="pres">
      <dgm:prSet presAssocID="{E55EA3AB-62DC-4673-BF56-5A4F886FF3ED}" presName="compNode" presStyleCnt="0"/>
      <dgm:spPr/>
    </dgm:pt>
    <dgm:pt modelId="{B7582D6D-213E-4282-947F-282168035722}" type="pres">
      <dgm:prSet presAssocID="{E55EA3AB-62DC-4673-BF56-5A4F886FF3ED}" presName="bkgdShape" presStyleLbl="node1" presStyleIdx="2" presStyleCnt="4"/>
      <dgm:spPr/>
    </dgm:pt>
    <dgm:pt modelId="{B7825809-B3D2-4013-98F0-EF0D4F97B5B9}" type="pres">
      <dgm:prSet presAssocID="{E55EA3AB-62DC-4673-BF56-5A4F886FF3ED}" presName="nodeTx" presStyleLbl="node1" presStyleIdx="2" presStyleCnt="4">
        <dgm:presLayoutVars>
          <dgm:bulletEnabled val="1"/>
        </dgm:presLayoutVars>
      </dgm:prSet>
      <dgm:spPr/>
    </dgm:pt>
    <dgm:pt modelId="{08EC43AA-424A-420F-8646-997750AA4704}" type="pres">
      <dgm:prSet presAssocID="{E55EA3AB-62DC-4673-BF56-5A4F886FF3ED}" presName="invisiNode" presStyleLbl="node1" presStyleIdx="2" presStyleCnt="4"/>
      <dgm:spPr/>
    </dgm:pt>
    <dgm:pt modelId="{5976D385-49C5-468F-96F5-5A64DC0DCA80}" type="pres">
      <dgm:prSet presAssocID="{E55EA3AB-62DC-4673-BF56-5A4F886FF3ED}" presName="imagNode" presStyleLbl="fgImgPlace1" presStyleIdx="2" presStyleCnt="4"/>
      <dgm:spPr>
        <a:solidFill>
          <a:schemeClr val="tx2">
            <a:lumMod val="10000"/>
          </a:schemeClr>
        </a:solidFill>
        <a:ln>
          <a:solidFill>
            <a:schemeClr val="tx2">
              <a:lumMod val="10000"/>
            </a:schemeClr>
          </a:solidFill>
        </a:ln>
      </dgm:spPr>
    </dgm:pt>
    <dgm:pt modelId="{B3114B30-760F-41D0-A39B-75D92EAD0997}" type="pres">
      <dgm:prSet presAssocID="{170898A0-2764-4C23-BB08-79877908BA13}" presName="sibTrans" presStyleLbl="sibTrans2D1" presStyleIdx="0" presStyleCnt="0"/>
      <dgm:spPr/>
    </dgm:pt>
    <dgm:pt modelId="{E6D3528B-B31D-41DE-A85B-0503E514483D}" type="pres">
      <dgm:prSet presAssocID="{744F931D-CAFC-4E42-B7E5-F1CAFF3515B5}" presName="compNode" presStyleCnt="0"/>
      <dgm:spPr/>
    </dgm:pt>
    <dgm:pt modelId="{084FA5C7-76A2-4FE2-937C-C9EF31BC002F}" type="pres">
      <dgm:prSet presAssocID="{744F931D-CAFC-4E42-B7E5-F1CAFF3515B5}" presName="bkgdShape" presStyleLbl="node1" presStyleIdx="3" presStyleCnt="4"/>
      <dgm:spPr/>
    </dgm:pt>
    <dgm:pt modelId="{617B78A6-0F54-4AA8-97AE-6FF166F31C1F}" type="pres">
      <dgm:prSet presAssocID="{744F931D-CAFC-4E42-B7E5-F1CAFF3515B5}" presName="nodeTx" presStyleLbl="node1" presStyleIdx="3" presStyleCnt="4">
        <dgm:presLayoutVars>
          <dgm:bulletEnabled val="1"/>
        </dgm:presLayoutVars>
      </dgm:prSet>
      <dgm:spPr/>
    </dgm:pt>
    <dgm:pt modelId="{5AF17DED-9103-4A90-8349-FEEB1C2843DC}" type="pres">
      <dgm:prSet presAssocID="{744F931D-CAFC-4E42-B7E5-F1CAFF3515B5}" presName="invisiNode" presStyleLbl="node1" presStyleIdx="3" presStyleCnt="4"/>
      <dgm:spPr/>
    </dgm:pt>
    <dgm:pt modelId="{F9D359AD-C8B5-4BDA-8BE6-C146F6A6C957}" type="pres">
      <dgm:prSet presAssocID="{744F931D-CAFC-4E42-B7E5-F1CAFF3515B5}" presName="imagNode" presStyleLbl="fgImgPlace1" presStyleIdx="3" presStyleCnt="4"/>
      <dgm:spPr>
        <a:solidFill>
          <a:schemeClr val="tx2">
            <a:lumMod val="10000"/>
          </a:schemeClr>
        </a:solidFill>
        <a:ln>
          <a:solidFill>
            <a:schemeClr val="tx2">
              <a:lumMod val="10000"/>
            </a:schemeClr>
          </a:solidFill>
        </a:ln>
      </dgm:spPr>
    </dgm:pt>
  </dgm:ptLst>
  <dgm:cxnLst>
    <dgm:cxn modelId="{8DC4AA07-FF7C-424C-93B2-7D2F1EA6DE28}" type="presOf" srcId="{C8CC8866-9944-4A42-A351-96E71119B782}" destId="{970B1D50-152B-49D3-923F-C8E038E8CCCD}" srcOrd="0" destOrd="0" presId="urn:microsoft.com/office/officeart/2005/8/layout/hList7"/>
    <dgm:cxn modelId="{F01CFF33-8E77-4721-A60D-784055DD51D3}" type="presOf" srcId="{B75734B0-14FB-47C2-A9DD-7B788F51B3BE}" destId="{D815BC9A-FA84-4054-9F89-B29822541B57}" srcOrd="0" destOrd="0" presId="urn:microsoft.com/office/officeart/2005/8/layout/hList7"/>
    <dgm:cxn modelId="{7D253035-41E5-448B-BD52-7C7A13907C66}" type="presOf" srcId="{E55EA3AB-62DC-4673-BF56-5A4F886FF3ED}" destId="{B7582D6D-213E-4282-947F-282168035722}" srcOrd="0" destOrd="0" presId="urn:microsoft.com/office/officeart/2005/8/layout/hList7"/>
    <dgm:cxn modelId="{424FB55E-43CE-4438-9259-CFABEEE146E6}" type="presOf" srcId="{C8CC8866-9944-4A42-A351-96E71119B782}" destId="{9AA0154C-16EE-4ACC-B212-BB1A93498D6A}" srcOrd="1" destOrd="0" presId="urn:microsoft.com/office/officeart/2005/8/layout/hList7"/>
    <dgm:cxn modelId="{4B503861-03FC-4610-A53D-BF8822F81891}" srcId="{A74FD952-C5D8-4D00-B551-546651223AEC}" destId="{744F931D-CAFC-4E42-B7E5-F1CAFF3515B5}" srcOrd="3" destOrd="0" parTransId="{9E95927C-9299-4E7D-9545-FB2C242E16CC}" sibTransId="{56BC5310-FC6C-44E6-A5E7-BC17BDBD0EAE}"/>
    <dgm:cxn modelId="{00F3617C-8F6B-4C20-B08F-2DB3141B45E7}" type="presOf" srcId="{E55EA3AB-62DC-4673-BF56-5A4F886FF3ED}" destId="{B7825809-B3D2-4013-98F0-EF0D4F97B5B9}" srcOrd="1" destOrd="0" presId="urn:microsoft.com/office/officeart/2005/8/layout/hList7"/>
    <dgm:cxn modelId="{D12BFC80-114E-4F7A-8DCE-F9C262C1D6F7}" type="presOf" srcId="{744F931D-CAFC-4E42-B7E5-F1CAFF3515B5}" destId="{084FA5C7-76A2-4FE2-937C-C9EF31BC002F}" srcOrd="0" destOrd="0" presId="urn:microsoft.com/office/officeart/2005/8/layout/hList7"/>
    <dgm:cxn modelId="{1B155B9D-EF5F-480F-BD82-754ED4824934}" type="presOf" srcId="{DFAAFF3A-7D7B-444B-8B2E-58E5FA824DA2}" destId="{2E0A019B-C9F7-48F3-8875-D0954883A056}" srcOrd="0" destOrd="0" presId="urn:microsoft.com/office/officeart/2005/8/layout/hList7"/>
    <dgm:cxn modelId="{A6C5A7A0-707C-4F91-A43E-2739F82A9F5D}" type="presOf" srcId="{A74FD952-C5D8-4D00-B551-546651223AEC}" destId="{632E929C-6D0B-4E85-B921-BC929C20FA4D}" srcOrd="0" destOrd="0" presId="urn:microsoft.com/office/officeart/2005/8/layout/hList7"/>
    <dgm:cxn modelId="{4BA085A9-B543-4BD7-827B-3E7E9DF103F9}" srcId="{A74FD952-C5D8-4D00-B551-546651223AEC}" destId="{DFAAFF3A-7D7B-444B-8B2E-58E5FA824DA2}" srcOrd="0" destOrd="0" parTransId="{8DAF6D17-2AF4-4D47-BAD0-E125267C25A4}" sibTransId="{B75734B0-14FB-47C2-A9DD-7B788F51B3BE}"/>
    <dgm:cxn modelId="{42B5FFAF-6194-4AF7-967F-0112457E9BA2}" type="presOf" srcId="{744F931D-CAFC-4E42-B7E5-F1CAFF3515B5}" destId="{617B78A6-0F54-4AA8-97AE-6FF166F31C1F}" srcOrd="1" destOrd="0" presId="urn:microsoft.com/office/officeart/2005/8/layout/hList7"/>
    <dgm:cxn modelId="{81D99BB1-8C69-4F54-91B9-8888A4E1315D}" srcId="{A74FD952-C5D8-4D00-B551-546651223AEC}" destId="{C8CC8866-9944-4A42-A351-96E71119B782}" srcOrd="1" destOrd="0" parTransId="{12B8D2E7-A394-4AF2-B1F7-F36B796DF638}" sibTransId="{C6BD1F64-F2FA-484F-86F7-3724D0D2146A}"/>
    <dgm:cxn modelId="{76861FB6-C3E8-4546-A92F-CD067F176C81}" type="presOf" srcId="{C6BD1F64-F2FA-484F-86F7-3724D0D2146A}" destId="{99BA4970-0239-48EC-93F0-6445166FCB17}" srcOrd="0" destOrd="0" presId="urn:microsoft.com/office/officeart/2005/8/layout/hList7"/>
    <dgm:cxn modelId="{59A39ABD-651A-40A1-8513-6853EDF2143F}" type="presOf" srcId="{170898A0-2764-4C23-BB08-79877908BA13}" destId="{B3114B30-760F-41D0-A39B-75D92EAD0997}" srcOrd="0" destOrd="0" presId="urn:microsoft.com/office/officeart/2005/8/layout/hList7"/>
    <dgm:cxn modelId="{73D768CE-030A-464E-937A-69C33BC9B1A4}" srcId="{A74FD952-C5D8-4D00-B551-546651223AEC}" destId="{E55EA3AB-62DC-4673-BF56-5A4F886FF3ED}" srcOrd="2" destOrd="0" parTransId="{1C822AEB-EA00-4A73-8D97-3FB5635870EA}" sibTransId="{170898A0-2764-4C23-BB08-79877908BA13}"/>
    <dgm:cxn modelId="{606557E1-01DB-4E69-A8F7-1107F04AF747}" type="presOf" srcId="{DFAAFF3A-7D7B-444B-8B2E-58E5FA824DA2}" destId="{FAD1C79D-9DCB-4430-9169-682E8572D25E}" srcOrd="1" destOrd="0" presId="urn:microsoft.com/office/officeart/2005/8/layout/hList7"/>
    <dgm:cxn modelId="{9A1FCDDA-EDA2-4408-88CB-892AEF5EE9FA}" type="presParOf" srcId="{632E929C-6D0B-4E85-B921-BC929C20FA4D}" destId="{BF3D4928-7D58-4637-8010-707EE41BD4D8}" srcOrd="0" destOrd="0" presId="urn:microsoft.com/office/officeart/2005/8/layout/hList7"/>
    <dgm:cxn modelId="{2534E94D-E417-4006-B4AC-0E3F0CFDC2DF}" type="presParOf" srcId="{632E929C-6D0B-4E85-B921-BC929C20FA4D}" destId="{42DA69D5-058F-4EBC-B730-CB9A26379521}" srcOrd="1" destOrd="0" presId="urn:microsoft.com/office/officeart/2005/8/layout/hList7"/>
    <dgm:cxn modelId="{72E1E27C-F1C4-4891-BF23-178BEBDD926B}" type="presParOf" srcId="{42DA69D5-058F-4EBC-B730-CB9A26379521}" destId="{1044A7BF-8D6F-4EC8-9B9C-5048645C2F7B}" srcOrd="0" destOrd="0" presId="urn:microsoft.com/office/officeart/2005/8/layout/hList7"/>
    <dgm:cxn modelId="{2C681856-D802-43D6-B253-855D4DD3CD22}" type="presParOf" srcId="{1044A7BF-8D6F-4EC8-9B9C-5048645C2F7B}" destId="{2E0A019B-C9F7-48F3-8875-D0954883A056}" srcOrd="0" destOrd="0" presId="urn:microsoft.com/office/officeart/2005/8/layout/hList7"/>
    <dgm:cxn modelId="{667072A1-7998-47AF-9634-B9CFDE1A65F3}" type="presParOf" srcId="{1044A7BF-8D6F-4EC8-9B9C-5048645C2F7B}" destId="{FAD1C79D-9DCB-4430-9169-682E8572D25E}" srcOrd="1" destOrd="0" presId="urn:microsoft.com/office/officeart/2005/8/layout/hList7"/>
    <dgm:cxn modelId="{C56C7FEC-C509-4910-A622-E1F845D88E79}" type="presParOf" srcId="{1044A7BF-8D6F-4EC8-9B9C-5048645C2F7B}" destId="{A108D3AA-0B31-4AA0-87DD-E6E4E1FC532C}" srcOrd="2" destOrd="0" presId="urn:microsoft.com/office/officeart/2005/8/layout/hList7"/>
    <dgm:cxn modelId="{577DB322-F628-4886-8BB3-F5F87E283B22}" type="presParOf" srcId="{1044A7BF-8D6F-4EC8-9B9C-5048645C2F7B}" destId="{5F5CBF0A-93C6-45B4-BC3C-C295B2D8DB91}" srcOrd="3" destOrd="0" presId="urn:microsoft.com/office/officeart/2005/8/layout/hList7"/>
    <dgm:cxn modelId="{0A790CEB-32BD-4961-ADD7-CBEA6CB9D5DC}" type="presParOf" srcId="{42DA69D5-058F-4EBC-B730-CB9A26379521}" destId="{D815BC9A-FA84-4054-9F89-B29822541B57}" srcOrd="1" destOrd="0" presId="urn:microsoft.com/office/officeart/2005/8/layout/hList7"/>
    <dgm:cxn modelId="{20055947-8DE2-4D9F-B525-B3D81D1B38EE}" type="presParOf" srcId="{42DA69D5-058F-4EBC-B730-CB9A26379521}" destId="{BF4F30E8-8AA0-4437-B647-FD5229B78BDD}" srcOrd="2" destOrd="0" presId="urn:microsoft.com/office/officeart/2005/8/layout/hList7"/>
    <dgm:cxn modelId="{A0786CFF-0A8D-4435-8D31-F370F821D94F}" type="presParOf" srcId="{BF4F30E8-8AA0-4437-B647-FD5229B78BDD}" destId="{970B1D50-152B-49D3-923F-C8E038E8CCCD}" srcOrd="0" destOrd="0" presId="urn:microsoft.com/office/officeart/2005/8/layout/hList7"/>
    <dgm:cxn modelId="{49ED5D1C-F82E-4C69-A747-D67A43FD386E}" type="presParOf" srcId="{BF4F30E8-8AA0-4437-B647-FD5229B78BDD}" destId="{9AA0154C-16EE-4ACC-B212-BB1A93498D6A}" srcOrd="1" destOrd="0" presId="urn:microsoft.com/office/officeart/2005/8/layout/hList7"/>
    <dgm:cxn modelId="{FD11FF8F-F107-4CD8-BAF0-C9AF956F5D8E}" type="presParOf" srcId="{BF4F30E8-8AA0-4437-B647-FD5229B78BDD}" destId="{66F2763C-7829-4E63-923D-8F6279A503E9}" srcOrd="2" destOrd="0" presId="urn:microsoft.com/office/officeart/2005/8/layout/hList7"/>
    <dgm:cxn modelId="{267D25D6-8960-482A-8D3A-A88130336046}" type="presParOf" srcId="{BF4F30E8-8AA0-4437-B647-FD5229B78BDD}" destId="{4287AE60-84A0-43BD-A830-AC6E8CA7521E}" srcOrd="3" destOrd="0" presId="urn:microsoft.com/office/officeart/2005/8/layout/hList7"/>
    <dgm:cxn modelId="{08FB8F51-8EBC-48D7-9E79-1C3595973483}" type="presParOf" srcId="{42DA69D5-058F-4EBC-B730-CB9A26379521}" destId="{99BA4970-0239-48EC-93F0-6445166FCB17}" srcOrd="3" destOrd="0" presId="urn:microsoft.com/office/officeart/2005/8/layout/hList7"/>
    <dgm:cxn modelId="{75CA9FF8-619E-424C-BB64-503137363842}" type="presParOf" srcId="{42DA69D5-058F-4EBC-B730-CB9A26379521}" destId="{BBB04EE4-D2CC-4D81-A7F3-18A22E9EA524}" srcOrd="4" destOrd="0" presId="urn:microsoft.com/office/officeart/2005/8/layout/hList7"/>
    <dgm:cxn modelId="{33468270-A028-47CE-A275-A962AED8291F}" type="presParOf" srcId="{BBB04EE4-D2CC-4D81-A7F3-18A22E9EA524}" destId="{B7582D6D-213E-4282-947F-282168035722}" srcOrd="0" destOrd="0" presId="urn:microsoft.com/office/officeart/2005/8/layout/hList7"/>
    <dgm:cxn modelId="{D65812AE-4F78-4A82-AE79-8170D757C518}" type="presParOf" srcId="{BBB04EE4-D2CC-4D81-A7F3-18A22E9EA524}" destId="{B7825809-B3D2-4013-98F0-EF0D4F97B5B9}" srcOrd="1" destOrd="0" presId="urn:microsoft.com/office/officeart/2005/8/layout/hList7"/>
    <dgm:cxn modelId="{FBF793E6-A422-4922-8142-770A2F77A087}" type="presParOf" srcId="{BBB04EE4-D2CC-4D81-A7F3-18A22E9EA524}" destId="{08EC43AA-424A-420F-8646-997750AA4704}" srcOrd="2" destOrd="0" presId="urn:microsoft.com/office/officeart/2005/8/layout/hList7"/>
    <dgm:cxn modelId="{09CE90E7-B845-418D-B9EA-21D45DF97CFA}" type="presParOf" srcId="{BBB04EE4-D2CC-4D81-A7F3-18A22E9EA524}" destId="{5976D385-49C5-468F-96F5-5A64DC0DCA80}" srcOrd="3" destOrd="0" presId="urn:microsoft.com/office/officeart/2005/8/layout/hList7"/>
    <dgm:cxn modelId="{32BD1BC1-EF62-4F95-90E9-BD83A15C1A72}" type="presParOf" srcId="{42DA69D5-058F-4EBC-B730-CB9A26379521}" destId="{B3114B30-760F-41D0-A39B-75D92EAD0997}" srcOrd="5" destOrd="0" presId="urn:microsoft.com/office/officeart/2005/8/layout/hList7"/>
    <dgm:cxn modelId="{77AD3433-B6FD-4DE2-90F9-7872C8FE7B70}" type="presParOf" srcId="{42DA69D5-058F-4EBC-B730-CB9A26379521}" destId="{E6D3528B-B31D-41DE-A85B-0503E514483D}" srcOrd="6" destOrd="0" presId="urn:microsoft.com/office/officeart/2005/8/layout/hList7"/>
    <dgm:cxn modelId="{956A7FBA-474C-4EB8-935A-58ADFC23ABCD}" type="presParOf" srcId="{E6D3528B-B31D-41DE-A85B-0503E514483D}" destId="{084FA5C7-76A2-4FE2-937C-C9EF31BC002F}" srcOrd="0" destOrd="0" presId="urn:microsoft.com/office/officeart/2005/8/layout/hList7"/>
    <dgm:cxn modelId="{49803A71-4B88-42DD-B9F7-16C944BAAB21}" type="presParOf" srcId="{E6D3528B-B31D-41DE-A85B-0503E514483D}" destId="{617B78A6-0F54-4AA8-97AE-6FF166F31C1F}" srcOrd="1" destOrd="0" presId="urn:microsoft.com/office/officeart/2005/8/layout/hList7"/>
    <dgm:cxn modelId="{361AFB35-6849-4A0E-8E1B-D077C7A9287B}" type="presParOf" srcId="{E6D3528B-B31D-41DE-A85B-0503E514483D}" destId="{5AF17DED-9103-4A90-8349-FEEB1C2843DC}" srcOrd="2" destOrd="0" presId="urn:microsoft.com/office/officeart/2005/8/layout/hList7"/>
    <dgm:cxn modelId="{196B159E-7F57-4793-BC42-55A7E3D40F51}" type="presParOf" srcId="{E6D3528B-B31D-41DE-A85B-0503E514483D}" destId="{F9D359AD-C8B5-4BDA-8BE6-C146F6A6C957}" srcOrd="3" destOrd="0" presId="urn:microsoft.com/office/officeart/2005/8/layout/hList7"/>
  </dgm:cxnLst>
  <dgm:bg>
    <a:solidFill>
      <a:schemeClr val="tx2">
        <a:lumMod val="1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903C99-C74F-403B-B8F3-927B3F0FF4A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61926D12-FBA9-4678-B76F-EBB97E98B47A}">
      <dgm:prSet/>
      <dgm:spPr>
        <a:solidFill>
          <a:schemeClr val="tx2">
            <a:lumMod val="10000"/>
            <a:alpha val="50000"/>
          </a:schemeClr>
        </a:solidFill>
      </dgm:spPr>
      <dgm:t>
        <a:bodyPr/>
        <a:lstStyle/>
        <a:p>
          <a:r>
            <a:rPr lang="en-US" dirty="0"/>
            <a:t>Thank you!</a:t>
          </a:r>
          <a:endParaRPr lang="en-PK" dirty="0"/>
        </a:p>
      </dgm:t>
    </dgm:pt>
    <dgm:pt modelId="{26D58D49-C923-46BA-BD95-F76C90484F90}" type="parTrans" cxnId="{C24827AF-BAF7-480F-95C9-0F8480DDB6C9}">
      <dgm:prSet/>
      <dgm:spPr/>
      <dgm:t>
        <a:bodyPr/>
        <a:lstStyle/>
        <a:p>
          <a:endParaRPr lang="en-PK"/>
        </a:p>
      </dgm:t>
    </dgm:pt>
    <dgm:pt modelId="{105EF09F-04E7-46D9-9E1E-E03566D4C0E0}" type="sibTrans" cxnId="{C24827AF-BAF7-480F-95C9-0F8480DDB6C9}">
      <dgm:prSet/>
      <dgm:spPr/>
      <dgm:t>
        <a:bodyPr/>
        <a:lstStyle/>
        <a:p>
          <a:endParaRPr lang="en-PK"/>
        </a:p>
      </dgm:t>
    </dgm:pt>
    <dgm:pt modelId="{60ACD0B7-1144-4836-A00D-B0500242ED4E}" type="pres">
      <dgm:prSet presAssocID="{2C903C99-C74F-403B-B8F3-927B3F0FF4A2}" presName="compositeShape" presStyleCnt="0">
        <dgm:presLayoutVars>
          <dgm:chMax val="7"/>
          <dgm:dir/>
          <dgm:resizeHandles val="exact"/>
        </dgm:presLayoutVars>
      </dgm:prSet>
      <dgm:spPr/>
    </dgm:pt>
    <dgm:pt modelId="{442BA3DF-5BA8-4CA1-9F18-872EED88BE67}" type="pres">
      <dgm:prSet presAssocID="{61926D12-FBA9-4678-B76F-EBB97E98B47A}" presName="circ1TxSh" presStyleLbl="vennNode1" presStyleIdx="0" presStyleCnt="1" custScaleX="126674"/>
      <dgm:spPr/>
    </dgm:pt>
  </dgm:ptLst>
  <dgm:cxnLst>
    <dgm:cxn modelId="{2B3B0613-3AB6-4816-B235-E0B19718F73E}" type="presOf" srcId="{2C903C99-C74F-403B-B8F3-927B3F0FF4A2}" destId="{60ACD0B7-1144-4836-A00D-B0500242ED4E}" srcOrd="0" destOrd="0" presId="urn:microsoft.com/office/officeart/2005/8/layout/venn1"/>
    <dgm:cxn modelId="{3C705350-4EC2-419F-BCB4-2B38C79B99BF}" type="presOf" srcId="{61926D12-FBA9-4678-B76F-EBB97E98B47A}" destId="{442BA3DF-5BA8-4CA1-9F18-872EED88BE67}" srcOrd="0" destOrd="0" presId="urn:microsoft.com/office/officeart/2005/8/layout/venn1"/>
    <dgm:cxn modelId="{C24827AF-BAF7-480F-95C9-0F8480DDB6C9}" srcId="{2C903C99-C74F-403B-B8F3-927B3F0FF4A2}" destId="{61926D12-FBA9-4678-B76F-EBB97E98B47A}" srcOrd="0" destOrd="0" parTransId="{26D58D49-C923-46BA-BD95-F76C90484F90}" sibTransId="{105EF09F-04E7-46D9-9E1E-E03566D4C0E0}"/>
    <dgm:cxn modelId="{815AB77D-86EC-4D3B-BAB7-1876BFAA2DCB}" type="presParOf" srcId="{60ACD0B7-1144-4836-A00D-B0500242ED4E}" destId="{442BA3DF-5BA8-4CA1-9F18-872EED88BE6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E02BD-1B9B-4964-A440-CD3799A9BC25}">
      <dsp:nvSpPr>
        <dsp:cNvPr id="0" name=""/>
        <dsp:cNvSpPr/>
      </dsp:nvSpPr>
      <dsp:spPr>
        <a:xfrm>
          <a:off x="3829" y="452530"/>
          <a:ext cx="1674226" cy="2511339"/>
        </a:xfrm>
        <a:prstGeom prst="roundRect">
          <a:avLst>
            <a:gd name="adj" fmla="val 1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Online student and teacher Interaction over internet </a:t>
          </a:r>
          <a:endParaRPr lang="en-PK" sz="1700" kern="1200"/>
        </a:p>
      </dsp:txBody>
      <dsp:txXfrm>
        <a:off x="52865" y="501566"/>
        <a:ext cx="1576154" cy="2413267"/>
      </dsp:txXfrm>
    </dsp:sp>
    <dsp:sp modelId="{2A4BC99F-2083-493F-A245-82512B3FE5D1}">
      <dsp:nvSpPr>
        <dsp:cNvPr id="0" name=""/>
        <dsp:cNvSpPr/>
      </dsp:nvSpPr>
      <dsp:spPr>
        <a:xfrm>
          <a:off x="1845478" y="1500595"/>
          <a:ext cx="354936" cy="415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400" kern="1200"/>
        </a:p>
      </dsp:txBody>
      <dsp:txXfrm>
        <a:off x="1845478" y="1583637"/>
        <a:ext cx="248455" cy="249124"/>
      </dsp:txXfrm>
    </dsp:sp>
    <dsp:sp modelId="{16F1F694-AA22-4FC2-A3F1-7E4C2F27A21D}">
      <dsp:nvSpPr>
        <dsp:cNvPr id="0" name=""/>
        <dsp:cNvSpPr/>
      </dsp:nvSpPr>
      <dsp:spPr>
        <a:xfrm>
          <a:off x="2347746" y="452530"/>
          <a:ext cx="1674226" cy="2511339"/>
        </a:xfrm>
        <a:prstGeom prst="roundRect">
          <a:avLst>
            <a:gd name="adj" fmla="val 1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Wide Access Anytime &amp; Anywhere</a:t>
          </a:r>
          <a:endParaRPr lang="en-PK" sz="1700" kern="1200" dirty="0"/>
        </a:p>
      </dsp:txBody>
      <dsp:txXfrm>
        <a:off x="2396782" y="501566"/>
        <a:ext cx="1576154" cy="2413267"/>
      </dsp:txXfrm>
    </dsp:sp>
    <dsp:sp modelId="{F983B7C2-D7B9-43A1-BC98-536B20593B87}">
      <dsp:nvSpPr>
        <dsp:cNvPr id="0" name=""/>
        <dsp:cNvSpPr/>
      </dsp:nvSpPr>
      <dsp:spPr>
        <a:xfrm>
          <a:off x="4189395" y="1500595"/>
          <a:ext cx="354936" cy="415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400" kern="1200"/>
        </a:p>
      </dsp:txBody>
      <dsp:txXfrm>
        <a:off x="4189395" y="1583637"/>
        <a:ext cx="248455" cy="249124"/>
      </dsp:txXfrm>
    </dsp:sp>
    <dsp:sp modelId="{E2A9EF99-A6FA-40EA-B627-7AD30CF390BB}">
      <dsp:nvSpPr>
        <dsp:cNvPr id="0" name=""/>
        <dsp:cNvSpPr/>
      </dsp:nvSpPr>
      <dsp:spPr>
        <a:xfrm>
          <a:off x="4691663" y="452530"/>
          <a:ext cx="1674226" cy="2511339"/>
        </a:xfrm>
        <a:prstGeom prst="roundRect">
          <a:avLst>
            <a:gd name="adj" fmla="val 1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Back in the day, classrooms meant only physical classrooms. </a:t>
          </a:r>
          <a:endParaRPr lang="en-PK" sz="1700" kern="1200" dirty="0"/>
        </a:p>
      </dsp:txBody>
      <dsp:txXfrm>
        <a:off x="4740699" y="501566"/>
        <a:ext cx="1576154" cy="2413267"/>
      </dsp:txXfrm>
    </dsp:sp>
    <dsp:sp modelId="{6618409A-658F-4C14-8279-E8B2B2678A89}">
      <dsp:nvSpPr>
        <dsp:cNvPr id="0" name=""/>
        <dsp:cNvSpPr/>
      </dsp:nvSpPr>
      <dsp:spPr>
        <a:xfrm>
          <a:off x="6533313" y="1500595"/>
          <a:ext cx="354936" cy="415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400" kern="1200"/>
        </a:p>
      </dsp:txBody>
      <dsp:txXfrm>
        <a:off x="6533313" y="1583637"/>
        <a:ext cx="248455" cy="249124"/>
      </dsp:txXfrm>
    </dsp:sp>
    <dsp:sp modelId="{B48F758D-2552-4155-97F1-2790241305C6}">
      <dsp:nvSpPr>
        <dsp:cNvPr id="0" name=""/>
        <dsp:cNvSpPr/>
      </dsp:nvSpPr>
      <dsp:spPr>
        <a:xfrm>
          <a:off x="7035581" y="452530"/>
          <a:ext cx="1674226" cy="2511339"/>
        </a:xfrm>
        <a:prstGeom prst="roundRect">
          <a:avLst>
            <a:gd name="adj" fmla="val 1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But, online classrooms have gained immense popularity, especially after the emergency of the COVID-19 pandemic.</a:t>
          </a:r>
          <a:endParaRPr lang="en-PK" sz="1700" kern="1200" dirty="0"/>
        </a:p>
      </dsp:txBody>
      <dsp:txXfrm>
        <a:off x="7084617" y="501566"/>
        <a:ext cx="1576154" cy="2413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CBD90-BDFC-4CA8-8AAA-A71933D42D44}">
      <dsp:nvSpPr>
        <dsp:cNvPr id="0" name=""/>
        <dsp:cNvSpPr/>
      </dsp:nvSpPr>
      <dsp:spPr>
        <a:xfrm>
          <a:off x="2402450" y="0"/>
          <a:ext cx="3551150" cy="355115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D07A6-F2D2-42BA-9784-869A61AAF985}">
      <dsp:nvSpPr>
        <dsp:cNvPr id="0" name=""/>
        <dsp:cNvSpPr/>
      </dsp:nvSpPr>
      <dsp:spPr>
        <a:xfrm>
          <a:off x="2739809" y="337359"/>
          <a:ext cx="1384948" cy="1384948"/>
        </a:xfrm>
        <a:prstGeom prst="round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Provides a Safe &amp; Comfortable Environment</a:t>
          </a:r>
          <a:endParaRPr lang="en-PK" sz="1500" kern="1200" dirty="0"/>
        </a:p>
      </dsp:txBody>
      <dsp:txXfrm>
        <a:off x="2807417" y="404967"/>
        <a:ext cx="1249732" cy="1249732"/>
      </dsp:txXfrm>
    </dsp:sp>
    <dsp:sp modelId="{937E8A40-86CB-4CD2-A4CE-1D159F7E0616}">
      <dsp:nvSpPr>
        <dsp:cNvPr id="0" name=""/>
        <dsp:cNvSpPr/>
      </dsp:nvSpPr>
      <dsp:spPr>
        <a:xfrm>
          <a:off x="4231292" y="337359"/>
          <a:ext cx="1384948" cy="1384948"/>
        </a:xfrm>
        <a:prstGeom prst="round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Complete Flexibility</a:t>
          </a:r>
          <a:endParaRPr lang="en-PK" sz="1500" kern="1200"/>
        </a:p>
      </dsp:txBody>
      <dsp:txXfrm>
        <a:off x="4298900" y="404967"/>
        <a:ext cx="1249732" cy="1249732"/>
      </dsp:txXfrm>
    </dsp:sp>
    <dsp:sp modelId="{097F6648-F965-4B91-8DC8-22DEA0E18407}">
      <dsp:nvSpPr>
        <dsp:cNvPr id="0" name=""/>
        <dsp:cNvSpPr/>
      </dsp:nvSpPr>
      <dsp:spPr>
        <a:xfrm>
          <a:off x="2739809" y="1828842"/>
          <a:ext cx="1384948" cy="1384948"/>
        </a:xfrm>
        <a:prstGeom prst="round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Cost-Effective</a:t>
          </a:r>
          <a:endParaRPr lang="en-PK" sz="1500" kern="1200"/>
        </a:p>
      </dsp:txBody>
      <dsp:txXfrm>
        <a:off x="2807417" y="1896450"/>
        <a:ext cx="1249732" cy="1249732"/>
      </dsp:txXfrm>
    </dsp:sp>
    <dsp:sp modelId="{3455ADEB-2711-4EB4-939D-13B1CDCED607}">
      <dsp:nvSpPr>
        <dsp:cNvPr id="0" name=""/>
        <dsp:cNvSpPr/>
      </dsp:nvSpPr>
      <dsp:spPr>
        <a:xfrm>
          <a:off x="4231292" y="1828842"/>
          <a:ext cx="1384948" cy="1384948"/>
        </a:xfrm>
        <a:prstGeom prst="round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Less Effort</a:t>
          </a:r>
          <a:endParaRPr lang="en-PK" sz="1500" kern="1200" dirty="0"/>
        </a:p>
      </dsp:txBody>
      <dsp:txXfrm>
        <a:off x="4298900" y="1896450"/>
        <a:ext cx="1249732" cy="1249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0632B-527E-4D88-92E1-DEF9F394BDFF}">
      <dsp:nvSpPr>
        <dsp:cNvPr id="0" name=""/>
        <dsp:cNvSpPr/>
      </dsp:nvSpPr>
      <dsp:spPr>
        <a:xfrm>
          <a:off x="0" y="71459"/>
          <a:ext cx="7136123" cy="622440"/>
        </a:xfrm>
        <a:prstGeom prst="round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Only few people take admission (approx. 1%-2%).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High rate of students leaving the course.</a:t>
          </a:r>
        </a:p>
      </dsp:txBody>
      <dsp:txXfrm>
        <a:off x="30385" y="101844"/>
        <a:ext cx="7075353" cy="561670"/>
      </dsp:txXfrm>
    </dsp:sp>
    <dsp:sp modelId="{B2A656E6-D0C8-4190-8AC2-B26B6C68A48C}">
      <dsp:nvSpPr>
        <dsp:cNvPr id="0" name=""/>
        <dsp:cNvSpPr/>
      </dsp:nvSpPr>
      <dsp:spPr>
        <a:xfrm>
          <a:off x="0" y="713279"/>
          <a:ext cx="7136123" cy="622440"/>
        </a:xfrm>
        <a:prstGeom prst="round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Low level of eagerness to participate. Ng</a:t>
          </a:r>
          <a:endParaRPr lang="en-PK" sz="1400" kern="1200"/>
        </a:p>
      </dsp:txBody>
      <dsp:txXfrm>
        <a:off x="30385" y="743664"/>
        <a:ext cx="7075353" cy="561670"/>
      </dsp:txXfrm>
    </dsp:sp>
    <dsp:sp modelId="{EDC8EEA9-D4F6-4AF4-A541-E77CB219EC29}">
      <dsp:nvSpPr>
        <dsp:cNvPr id="0" name=""/>
        <dsp:cNvSpPr/>
      </dsp:nvSpPr>
      <dsp:spPr>
        <a:xfrm>
          <a:off x="0" y="1376039"/>
          <a:ext cx="7136123" cy="622440"/>
        </a:xfrm>
        <a:prstGeom prst="round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Negligence and Irresponsible behavior.</a:t>
          </a:r>
          <a:endParaRPr lang="en-PK" sz="1400" kern="1200"/>
        </a:p>
      </dsp:txBody>
      <dsp:txXfrm>
        <a:off x="30385" y="1406424"/>
        <a:ext cx="7075353" cy="561670"/>
      </dsp:txXfrm>
    </dsp:sp>
    <dsp:sp modelId="{56AB235A-D2C2-4DBE-9307-87C0BE5A00F7}">
      <dsp:nvSpPr>
        <dsp:cNvPr id="0" name=""/>
        <dsp:cNvSpPr/>
      </dsp:nvSpPr>
      <dsp:spPr>
        <a:xfrm>
          <a:off x="0" y="2038799"/>
          <a:ext cx="7136123" cy="622440"/>
        </a:xfrm>
        <a:prstGeom prst="round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Less rules.</a:t>
          </a:r>
          <a:endParaRPr lang="en-PK" sz="1400" kern="1200"/>
        </a:p>
      </dsp:txBody>
      <dsp:txXfrm>
        <a:off x="30385" y="2069184"/>
        <a:ext cx="7075353" cy="561670"/>
      </dsp:txXfrm>
    </dsp:sp>
    <dsp:sp modelId="{A1D9ED14-6FA0-4B55-9076-6D1F94EBB851}">
      <dsp:nvSpPr>
        <dsp:cNvPr id="0" name=""/>
        <dsp:cNvSpPr/>
      </dsp:nvSpPr>
      <dsp:spPr>
        <a:xfrm>
          <a:off x="0" y="2701559"/>
          <a:ext cx="7136123" cy="622440"/>
        </a:xfrm>
        <a:prstGeom prst="round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Distractions</a:t>
          </a:r>
          <a:endParaRPr lang="en-PK" sz="1400" kern="1200"/>
        </a:p>
      </dsp:txBody>
      <dsp:txXfrm>
        <a:off x="30385" y="2731944"/>
        <a:ext cx="7075353" cy="561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050C5-8E14-4532-906F-AF6C4FBCAF20}">
      <dsp:nvSpPr>
        <dsp:cNvPr id="0" name=""/>
        <dsp:cNvSpPr/>
      </dsp:nvSpPr>
      <dsp:spPr>
        <a:xfrm>
          <a:off x="1847371" y="1429"/>
          <a:ext cx="4648261" cy="834760"/>
        </a:xfrm>
        <a:prstGeom prst="chevron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teacher has no possibility to control you properly.</a:t>
          </a:r>
          <a:endParaRPr lang="en-PK" sz="2100" kern="1200"/>
        </a:p>
      </dsp:txBody>
      <dsp:txXfrm>
        <a:off x="2264751" y="1429"/>
        <a:ext cx="3813501" cy="834760"/>
      </dsp:txXfrm>
    </dsp:sp>
    <dsp:sp modelId="{A0E35C84-9863-4AEE-B61A-2514E67F484B}">
      <dsp:nvSpPr>
        <dsp:cNvPr id="0" name=""/>
        <dsp:cNvSpPr/>
      </dsp:nvSpPr>
      <dsp:spPr>
        <a:xfrm>
          <a:off x="1847371" y="932112"/>
          <a:ext cx="4753900" cy="834760"/>
        </a:xfrm>
        <a:prstGeom prst="chevron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Lack of Motivation.</a:t>
          </a:r>
          <a:endParaRPr lang="en-PK" sz="2100" kern="1200"/>
        </a:p>
      </dsp:txBody>
      <dsp:txXfrm>
        <a:off x="2264751" y="932112"/>
        <a:ext cx="3919140" cy="834760"/>
      </dsp:txXfrm>
    </dsp:sp>
    <dsp:sp modelId="{722F67CB-B7A4-4DE7-81DB-DE8C50571AB8}">
      <dsp:nvSpPr>
        <dsp:cNvPr id="0" name=""/>
        <dsp:cNvSpPr/>
      </dsp:nvSpPr>
      <dsp:spPr>
        <a:xfrm>
          <a:off x="1847371" y="1883739"/>
          <a:ext cx="4904804" cy="834760"/>
        </a:xfrm>
        <a:prstGeom prst="chevron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Lack of discipline.</a:t>
          </a:r>
          <a:endParaRPr lang="en-PK" sz="2100" kern="1200"/>
        </a:p>
      </dsp:txBody>
      <dsp:txXfrm>
        <a:off x="2264751" y="1883739"/>
        <a:ext cx="4070044" cy="834760"/>
      </dsp:txXfrm>
    </dsp:sp>
    <dsp:sp modelId="{9EAA131E-7B5C-426C-A877-4162F582EC6D}">
      <dsp:nvSpPr>
        <dsp:cNvPr id="0" name=""/>
        <dsp:cNvSpPr/>
      </dsp:nvSpPr>
      <dsp:spPr>
        <a:xfrm>
          <a:off x="1847371" y="2835366"/>
          <a:ext cx="4904804" cy="834760"/>
        </a:xfrm>
        <a:prstGeom prst="chevron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Lack of person interaction</a:t>
          </a:r>
          <a:endParaRPr lang="en-PK" sz="2100" kern="1200" dirty="0"/>
        </a:p>
      </dsp:txBody>
      <dsp:txXfrm>
        <a:off x="2264751" y="2835366"/>
        <a:ext cx="4070044" cy="834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B0453-8375-4729-993D-3AD1B1C3976E}">
      <dsp:nvSpPr>
        <dsp:cNvPr id="0" name=""/>
        <dsp:cNvSpPr/>
      </dsp:nvSpPr>
      <dsp:spPr>
        <a:xfrm>
          <a:off x="0" y="0"/>
          <a:ext cx="3416400" cy="3416400"/>
        </a:xfrm>
        <a:prstGeom prst="pie">
          <a:avLst>
            <a:gd name="adj1" fmla="val 5400000"/>
            <a:gd name="adj2" fmla="val 1620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DD937-99D3-440A-BCD3-7D9E01004910}">
      <dsp:nvSpPr>
        <dsp:cNvPr id="0" name=""/>
        <dsp:cNvSpPr/>
      </dsp:nvSpPr>
      <dsp:spPr>
        <a:xfrm>
          <a:off x="1708200" y="0"/>
          <a:ext cx="6812400" cy="3416400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Not many industries will acknowledge an online professional degrees</a:t>
          </a:r>
          <a:endParaRPr lang="en-PK" sz="2900" kern="1200" dirty="0"/>
        </a:p>
      </dsp:txBody>
      <dsp:txXfrm>
        <a:off x="1708200" y="0"/>
        <a:ext cx="6812400" cy="1024922"/>
      </dsp:txXfrm>
    </dsp:sp>
    <dsp:sp modelId="{81C4E87C-0428-437E-8D8C-474994D61570}">
      <dsp:nvSpPr>
        <dsp:cNvPr id="0" name=""/>
        <dsp:cNvSpPr/>
      </dsp:nvSpPr>
      <dsp:spPr>
        <a:xfrm>
          <a:off x="597871" y="1024922"/>
          <a:ext cx="2220657" cy="2220657"/>
        </a:xfrm>
        <a:prstGeom prst="pie">
          <a:avLst>
            <a:gd name="adj1" fmla="val 5400000"/>
            <a:gd name="adj2" fmla="val 1620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A4210-0CBC-4E35-B470-EBE8986D0708}">
      <dsp:nvSpPr>
        <dsp:cNvPr id="0" name=""/>
        <dsp:cNvSpPr/>
      </dsp:nvSpPr>
      <dsp:spPr>
        <a:xfrm>
          <a:off x="1708200" y="1024922"/>
          <a:ext cx="6812400" cy="22206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Lack of Skills and Technical Issues.</a:t>
          </a:r>
          <a:endParaRPr lang="en-PK" sz="2900" kern="1200"/>
        </a:p>
      </dsp:txBody>
      <dsp:txXfrm>
        <a:off x="1708200" y="1024922"/>
        <a:ext cx="6812400" cy="1024918"/>
      </dsp:txXfrm>
    </dsp:sp>
    <dsp:sp modelId="{6DFCBD4A-7B19-4F2F-A0E2-A60AA016A527}">
      <dsp:nvSpPr>
        <dsp:cNvPr id="0" name=""/>
        <dsp:cNvSpPr/>
      </dsp:nvSpPr>
      <dsp:spPr>
        <a:xfrm>
          <a:off x="1195740" y="2049841"/>
          <a:ext cx="1024918" cy="1024918"/>
        </a:xfrm>
        <a:prstGeom prst="pie">
          <a:avLst>
            <a:gd name="adj1" fmla="val 5400000"/>
            <a:gd name="adj2" fmla="val 1620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EAF53-F2E4-42A6-94AA-8EB25E4C9205}">
      <dsp:nvSpPr>
        <dsp:cNvPr id="0" name=""/>
        <dsp:cNvSpPr/>
      </dsp:nvSpPr>
      <dsp:spPr>
        <a:xfrm>
          <a:off x="1708200" y="2049841"/>
          <a:ext cx="6812400" cy="10249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Poor Communication </a:t>
          </a:r>
          <a:endParaRPr lang="en-PK" sz="2900" kern="1200"/>
        </a:p>
      </dsp:txBody>
      <dsp:txXfrm>
        <a:off x="1708200" y="2049841"/>
        <a:ext cx="6812400" cy="10249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2E2FB-7D4B-4EB0-89E7-190EC5BFBCAC}">
      <dsp:nvSpPr>
        <dsp:cNvPr id="0" name=""/>
        <dsp:cNvSpPr/>
      </dsp:nvSpPr>
      <dsp:spPr>
        <a:xfrm>
          <a:off x="1558985" y="2415"/>
          <a:ext cx="5207192" cy="1040112"/>
        </a:xfrm>
        <a:prstGeom prst="chevron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65% post-secondary institute providing college level online courses.</a:t>
          </a:r>
          <a:endParaRPr lang="en-PK" sz="1800" kern="1200" dirty="0"/>
        </a:p>
      </dsp:txBody>
      <dsp:txXfrm>
        <a:off x="2079041" y="2415"/>
        <a:ext cx="4167080" cy="1040112"/>
      </dsp:txXfrm>
    </dsp:sp>
    <dsp:sp modelId="{CE3BD220-74C0-40AA-8E29-578B59D64EC4}">
      <dsp:nvSpPr>
        <dsp:cNvPr id="0" name=""/>
        <dsp:cNvSpPr/>
      </dsp:nvSpPr>
      <dsp:spPr>
        <a:xfrm>
          <a:off x="1558985" y="1188143"/>
          <a:ext cx="5402629" cy="1040112"/>
        </a:xfrm>
        <a:prstGeom prst="chevron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Large number of schools from western countries participating.</a:t>
          </a:r>
          <a:endParaRPr lang="en-PK" sz="1800" kern="1200" dirty="0"/>
        </a:p>
      </dsp:txBody>
      <dsp:txXfrm>
        <a:off x="2079041" y="1188143"/>
        <a:ext cx="4362517" cy="1040112"/>
      </dsp:txXfrm>
    </dsp:sp>
    <dsp:sp modelId="{17A6EABF-60A3-407B-A07F-09871BAD3233}">
      <dsp:nvSpPr>
        <dsp:cNvPr id="0" name=""/>
        <dsp:cNvSpPr/>
      </dsp:nvSpPr>
      <dsp:spPr>
        <a:xfrm>
          <a:off x="1558985" y="2373871"/>
          <a:ext cx="5329171" cy="1040112"/>
        </a:xfrm>
        <a:prstGeom prst="chevron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Most of the websites i.e.(coursera , cybrary)offers paid courses .</a:t>
          </a:r>
          <a:endParaRPr lang="en-PK" sz="1800" kern="1200" dirty="0"/>
        </a:p>
      </dsp:txBody>
      <dsp:txXfrm>
        <a:off x="2079041" y="2373871"/>
        <a:ext cx="4289059" cy="10401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A019B-C9F7-48F3-8875-D0954883A056}">
      <dsp:nvSpPr>
        <dsp:cNvPr id="0" name=""/>
        <dsp:cNvSpPr/>
      </dsp:nvSpPr>
      <dsp:spPr>
        <a:xfrm>
          <a:off x="1986" y="0"/>
          <a:ext cx="2082304" cy="3416400"/>
        </a:xfrm>
        <a:prstGeom prst="roundRect">
          <a:avLst>
            <a:gd name="adj" fmla="val 1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companies are investing.</a:t>
          </a:r>
          <a:endParaRPr lang="en-PK" sz="1600" kern="1200" dirty="0"/>
        </a:p>
      </dsp:txBody>
      <dsp:txXfrm>
        <a:off x="1986" y="1366560"/>
        <a:ext cx="2082304" cy="1366560"/>
      </dsp:txXfrm>
    </dsp:sp>
    <dsp:sp modelId="{5F5CBF0A-93C6-45B4-BC3C-C295B2D8DB91}">
      <dsp:nvSpPr>
        <dsp:cNvPr id="0" name=""/>
        <dsp:cNvSpPr/>
      </dsp:nvSpPr>
      <dsp:spPr>
        <a:xfrm>
          <a:off x="474308" y="204984"/>
          <a:ext cx="1137661" cy="1137661"/>
        </a:xfrm>
        <a:prstGeom prst="ellipse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tx2">
              <a:lumMod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B1D50-152B-49D3-923F-C8E038E8CCCD}">
      <dsp:nvSpPr>
        <dsp:cNvPr id="0" name=""/>
        <dsp:cNvSpPr/>
      </dsp:nvSpPr>
      <dsp:spPr>
        <a:xfrm>
          <a:off x="2146760" y="0"/>
          <a:ext cx="2082304" cy="3416400"/>
        </a:xfrm>
        <a:prstGeom prst="roundRect">
          <a:avLst>
            <a:gd name="adj" fmla="val 1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Google Capital invest $40 million in online education giant Renaissance Learning.</a:t>
          </a:r>
          <a:endParaRPr lang="en-PK" sz="1600" kern="1200"/>
        </a:p>
      </dsp:txBody>
      <dsp:txXfrm>
        <a:off x="2146760" y="1366560"/>
        <a:ext cx="2082304" cy="1366560"/>
      </dsp:txXfrm>
    </dsp:sp>
    <dsp:sp modelId="{4287AE60-84A0-43BD-A830-AC6E8CA7521E}">
      <dsp:nvSpPr>
        <dsp:cNvPr id="0" name=""/>
        <dsp:cNvSpPr/>
      </dsp:nvSpPr>
      <dsp:spPr>
        <a:xfrm>
          <a:off x="7232958" y="0"/>
          <a:ext cx="1137661" cy="1137661"/>
        </a:xfrm>
        <a:prstGeom prst="ellipse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tx2">
              <a:lumMod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82D6D-213E-4282-947F-282168035722}">
      <dsp:nvSpPr>
        <dsp:cNvPr id="0" name=""/>
        <dsp:cNvSpPr/>
      </dsp:nvSpPr>
      <dsp:spPr>
        <a:xfrm>
          <a:off x="4291534" y="0"/>
          <a:ext cx="2082304" cy="3416400"/>
        </a:xfrm>
        <a:prstGeom prst="roundRect">
          <a:avLst>
            <a:gd name="adj" fmla="val 1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Online education giant Khan academy's revenue as per 2012 data 15.795 million USD.</a:t>
          </a:r>
          <a:endParaRPr lang="en-PK" sz="1600" kern="1200"/>
        </a:p>
      </dsp:txBody>
      <dsp:txXfrm>
        <a:off x="4291534" y="1366560"/>
        <a:ext cx="2082304" cy="1366560"/>
      </dsp:txXfrm>
    </dsp:sp>
    <dsp:sp modelId="{5976D385-49C5-468F-96F5-5A64DC0DCA80}">
      <dsp:nvSpPr>
        <dsp:cNvPr id="0" name=""/>
        <dsp:cNvSpPr/>
      </dsp:nvSpPr>
      <dsp:spPr>
        <a:xfrm>
          <a:off x="4763856" y="204984"/>
          <a:ext cx="1137661" cy="1137661"/>
        </a:xfrm>
        <a:prstGeom prst="ellipse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tx2">
              <a:lumMod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FA5C7-76A2-4FE2-937C-C9EF31BC002F}">
      <dsp:nvSpPr>
        <dsp:cNvPr id="0" name=""/>
        <dsp:cNvSpPr/>
      </dsp:nvSpPr>
      <dsp:spPr>
        <a:xfrm>
          <a:off x="6436308" y="0"/>
          <a:ext cx="2082304" cy="3416400"/>
        </a:xfrm>
        <a:prstGeom prst="roundRect">
          <a:avLst>
            <a:gd name="adj" fmla="val 10000"/>
          </a:avLst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 of edX (provider of MOOC) - more than 5 million.</a:t>
          </a:r>
          <a:endParaRPr lang="en-PK" sz="1600" kern="1200"/>
        </a:p>
      </dsp:txBody>
      <dsp:txXfrm>
        <a:off x="6436308" y="1366560"/>
        <a:ext cx="2082304" cy="1366560"/>
      </dsp:txXfrm>
    </dsp:sp>
    <dsp:sp modelId="{F9D359AD-C8B5-4BDA-8BE6-C146F6A6C957}">
      <dsp:nvSpPr>
        <dsp:cNvPr id="0" name=""/>
        <dsp:cNvSpPr/>
      </dsp:nvSpPr>
      <dsp:spPr>
        <a:xfrm>
          <a:off x="6908630" y="204984"/>
          <a:ext cx="1137661" cy="1137661"/>
        </a:xfrm>
        <a:prstGeom prst="ellipse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tx2">
              <a:lumMod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D4928-7D58-4637-8010-707EE41BD4D8}">
      <dsp:nvSpPr>
        <dsp:cNvPr id="0" name=""/>
        <dsp:cNvSpPr/>
      </dsp:nvSpPr>
      <dsp:spPr>
        <a:xfrm>
          <a:off x="340823" y="2733120"/>
          <a:ext cx="7838952" cy="512460"/>
        </a:xfrm>
        <a:prstGeom prst="leftRightArrow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BA3DF-5BA8-4CA1-9F18-872EED88BE67}">
      <dsp:nvSpPr>
        <dsp:cNvPr id="0" name=""/>
        <dsp:cNvSpPr/>
      </dsp:nvSpPr>
      <dsp:spPr>
        <a:xfrm>
          <a:off x="2096454" y="0"/>
          <a:ext cx="4327690" cy="3416400"/>
        </a:xfrm>
        <a:prstGeom prst="ellipse">
          <a:avLst/>
        </a:prstGeom>
        <a:solidFill>
          <a:schemeClr val="tx2">
            <a:lumMod val="10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Thank you!</a:t>
          </a:r>
          <a:endParaRPr lang="en-PK" sz="6500" kern="1200" dirty="0"/>
        </a:p>
      </dsp:txBody>
      <dsp:txXfrm>
        <a:off x="2730230" y="500320"/>
        <a:ext cx="3060138" cy="241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7a3efa5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7a3efa5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9a466128134c87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9a466128134c87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2986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0013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68149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0733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23661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55272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11652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516115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503552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885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18211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73733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33931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73875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011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893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45916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49837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1263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360650" y="1704593"/>
            <a:ext cx="3674100" cy="12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</a:t>
            </a:r>
            <a:r>
              <a:rPr lang="en-US" sz="4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</a:t>
            </a:r>
            <a:r>
              <a:rPr lang="en" sz="4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line  Learning</a:t>
            </a:r>
            <a:endParaRPr sz="4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5" name="Google Shape;105;p27"/>
          <p:cNvGrpSpPr/>
          <p:nvPr/>
        </p:nvGrpSpPr>
        <p:grpSpPr>
          <a:xfrm>
            <a:off x="6022779" y="937061"/>
            <a:ext cx="2158235" cy="2853018"/>
            <a:chOff x="6183012" y="270599"/>
            <a:chExt cx="756585" cy="1000146"/>
          </a:xfrm>
        </p:grpSpPr>
        <p:sp>
          <p:nvSpPr>
            <p:cNvPr id="106" name="Google Shape;106;p27"/>
            <p:cNvSpPr/>
            <p:nvPr/>
          </p:nvSpPr>
          <p:spPr>
            <a:xfrm>
              <a:off x="6183012" y="270599"/>
              <a:ext cx="518566" cy="788781"/>
            </a:xfrm>
            <a:custGeom>
              <a:avLst/>
              <a:gdLst/>
              <a:ahLst/>
              <a:cxnLst/>
              <a:rect l="l" t="t" r="r" b="b"/>
              <a:pathLst>
                <a:path w="7732" h="11761" extrusionOk="0">
                  <a:moveTo>
                    <a:pt x="6484" y="0"/>
                  </a:moveTo>
                  <a:cubicBezTo>
                    <a:pt x="1929" y="0"/>
                    <a:pt x="1" y="5871"/>
                    <a:pt x="3767" y="8572"/>
                  </a:cubicBezTo>
                  <a:cubicBezTo>
                    <a:pt x="3933" y="8683"/>
                    <a:pt x="4016" y="8877"/>
                    <a:pt x="4044" y="9071"/>
                  </a:cubicBezTo>
                  <a:lnTo>
                    <a:pt x="4099" y="11761"/>
                  </a:lnTo>
                  <a:lnTo>
                    <a:pt x="5707" y="11733"/>
                  </a:lnTo>
                  <a:lnTo>
                    <a:pt x="5652" y="9210"/>
                  </a:lnTo>
                  <a:cubicBezTo>
                    <a:pt x="5624" y="9016"/>
                    <a:pt x="5541" y="8822"/>
                    <a:pt x="5375" y="8711"/>
                  </a:cubicBezTo>
                  <a:cubicBezTo>
                    <a:pt x="4155" y="7851"/>
                    <a:pt x="3434" y="6465"/>
                    <a:pt x="3406" y="4996"/>
                  </a:cubicBezTo>
                  <a:cubicBezTo>
                    <a:pt x="3323" y="2473"/>
                    <a:pt x="5236" y="365"/>
                    <a:pt x="7731" y="144"/>
                  </a:cubicBezTo>
                  <a:cubicBezTo>
                    <a:pt x="7399" y="60"/>
                    <a:pt x="7038" y="5"/>
                    <a:pt x="6705" y="5"/>
                  </a:cubicBezTo>
                  <a:cubicBezTo>
                    <a:pt x="6631" y="2"/>
                    <a:pt x="6557" y="0"/>
                    <a:pt x="6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6299841" y="280190"/>
              <a:ext cx="639757" cy="775502"/>
            </a:xfrm>
            <a:custGeom>
              <a:avLst/>
              <a:gdLst/>
              <a:ahLst/>
              <a:cxnLst/>
              <a:rect l="l" t="t" r="r" b="b"/>
              <a:pathLst>
                <a:path w="9539" h="11563" extrusionOk="0">
                  <a:moveTo>
                    <a:pt x="5989" y="1"/>
                  </a:moveTo>
                  <a:cubicBezTo>
                    <a:pt x="1553" y="333"/>
                    <a:pt x="1" y="6017"/>
                    <a:pt x="3633" y="8568"/>
                  </a:cubicBezTo>
                  <a:cubicBezTo>
                    <a:pt x="3771" y="8679"/>
                    <a:pt x="3882" y="8873"/>
                    <a:pt x="3882" y="9067"/>
                  </a:cubicBezTo>
                  <a:lnTo>
                    <a:pt x="3938" y="11562"/>
                  </a:lnTo>
                  <a:lnTo>
                    <a:pt x="7514" y="11479"/>
                  </a:lnTo>
                  <a:lnTo>
                    <a:pt x="7459" y="8790"/>
                  </a:lnTo>
                  <a:cubicBezTo>
                    <a:pt x="7431" y="8596"/>
                    <a:pt x="7542" y="8401"/>
                    <a:pt x="7681" y="8263"/>
                  </a:cubicBezTo>
                  <a:cubicBezTo>
                    <a:pt x="8873" y="7320"/>
                    <a:pt x="9538" y="5878"/>
                    <a:pt x="9483" y="4353"/>
                  </a:cubicBezTo>
                  <a:cubicBezTo>
                    <a:pt x="9372" y="2274"/>
                    <a:pt x="7958" y="527"/>
                    <a:pt x="5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6431893" y="589093"/>
              <a:ext cx="388656" cy="334533"/>
            </a:xfrm>
            <a:custGeom>
              <a:avLst/>
              <a:gdLst/>
              <a:ahLst/>
              <a:cxnLst/>
              <a:rect l="l" t="t" r="r" b="b"/>
              <a:pathLst>
                <a:path w="5795" h="4988" extrusionOk="0">
                  <a:moveTo>
                    <a:pt x="2884" y="357"/>
                  </a:moveTo>
                  <a:cubicBezTo>
                    <a:pt x="2939" y="357"/>
                    <a:pt x="2967" y="385"/>
                    <a:pt x="3022" y="413"/>
                  </a:cubicBezTo>
                  <a:cubicBezTo>
                    <a:pt x="3105" y="441"/>
                    <a:pt x="3133" y="718"/>
                    <a:pt x="3022" y="1023"/>
                  </a:cubicBezTo>
                  <a:cubicBezTo>
                    <a:pt x="2994" y="1078"/>
                    <a:pt x="2967" y="1134"/>
                    <a:pt x="2911" y="1189"/>
                  </a:cubicBezTo>
                  <a:cubicBezTo>
                    <a:pt x="2884" y="1134"/>
                    <a:pt x="2856" y="1078"/>
                    <a:pt x="2828" y="1023"/>
                  </a:cubicBezTo>
                  <a:cubicBezTo>
                    <a:pt x="2689" y="718"/>
                    <a:pt x="2717" y="468"/>
                    <a:pt x="2800" y="413"/>
                  </a:cubicBezTo>
                  <a:cubicBezTo>
                    <a:pt x="2828" y="385"/>
                    <a:pt x="2856" y="385"/>
                    <a:pt x="2884" y="357"/>
                  </a:cubicBezTo>
                  <a:close/>
                  <a:moveTo>
                    <a:pt x="5323" y="385"/>
                  </a:moveTo>
                  <a:cubicBezTo>
                    <a:pt x="5379" y="496"/>
                    <a:pt x="5407" y="607"/>
                    <a:pt x="5379" y="718"/>
                  </a:cubicBezTo>
                  <a:cubicBezTo>
                    <a:pt x="5296" y="1023"/>
                    <a:pt x="5074" y="1300"/>
                    <a:pt x="4741" y="1439"/>
                  </a:cubicBezTo>
                  <a:cubicBezTo>
                    <a:pt x="4908" y="884"/>
                    <a:pt x="5046" y="468"/>
                    <a:pt x="5185" y="385"/>
                  </a:cubicBezTo>
                  <a:close/>
                  <a:moveTo>
                    <a:pt x="555" y="496"/>
                  </a:moveTo>
                  <a:cubicBezTo>
                    <a:pt x="582" y="496"/>
                    <a:pt x="610" y="496"/>
                    <a:pt x="638" y="524"/>
                  </a:cubicBezTo>
                  <a:cubicBezTo>
                    <a:pt x="749" y="579"/>
                    <a:pt x="943" y="967"/>
                    <a:pt x="1109" y="1522"/>
                  </a:cubicBezTo>
                  <a:cubicBezTo>
                    <a:pt x="804" y="1411"/>
                    <a:pt x="555" y="1162"/>
                    <a:pt x="444" y="829"/>
                  </a:cubicBezTo>
                  <a:cubicBezTo>
                    <a:pt x="416" y="718"/>
                    <a:pt x="416" y="607"/>
                    <a:pt x="499" y="524"/>
                  </a:cubicBezTo>
                  <a:lnTo>
                    <a:pt x="499" y="496"/>
                  </a:lnTo>
                  <a:close/>
                  <a:moveTo>
                    <a:pt x="2916" y="0"/>
                  </a:moveTo>
                  <a:cubicBezTo>
                    <a:pt x="2799" y="0"/>
                    <a:pt x="2681" y="35"/>
                    <a:pt x="2579" y="108"/>
                  </a:cubicBezTo>
                  <a:cubicBezTo>
                    <a:pt x="2329" y="274"/>
                    <a:pt x="2274" y="746"/>
                    <a:pt x="2495" y="1189"/>
                  </a:cubicBezTo>
                  <a:cubicBezTo>
                    <a:pt x="2551" y="1300"/>
                    <a:pt x="2606" y="1383"/>
                    <a:pt x="2662" y="1494"/>
                  </a:cubicBezTo>
                  <a:cubicBezTo>
                    <a:pt x="2458" y="1642"/>
                    <a:pt x="2206" y="1728"/>
                    <a:pt x="1945" y="1728"/>
                  </a:cubicBezTo>
                  <a:cubicBezTo>
                    <a:pt x="1815" y="1728"/>
                    <a:pt x="1682" y="1707"/>
                    <a:pt x="1553" y="1661"/>
                  </a:cubicBezTo>
                  <a:cubicBezTo>
                    <a:pt x="1331" y="912"/>
                    <a:pt x="1054" y="274"/>
                    <a:pt x="776" y="163"/>
                  </a:cubicBezTo>
                  <a:cubicBezTo>
                    <a:pt x="714" y="132"/>
                    <a:pt x="644" y="117"/>
                    <a:pt x="573" y="117"/>
                  </a:cubicBezTo>
                  <a:cubicBezTo>
                    <a:pt x="455" y="117"/>
                    <a:pt x="336" y="160"/>
                    <a:pt x="250" y="247"/>
                  </a:cubicBezTo>
                  <a:cubicBezTo>
                    <a:pt x="83" y="413"/>
                    <a:pt x="0" y="690"/>
                    <a:pt x="83" y="940"/>
                  </a:cubicBezTo>
                  <a:cubicBezTo>
                    <a:pt x="139" y="1106"/>
                    <a:pt x="333" y="1688"/>
                    <a:pt x="1248" y="1966"/>
                  </a:cubicBezTo>
                  <a:cubicBezTo>
                    <a:pt x="1497" y="2964"/>
                    <a:pt x="1719" y="3962"/>
                    <a:pt x="1885" y="4988"/>
                  </a:cubicBezTo>
                  <a:lnTo>
                    <a:pt x="2246" y="4988"/>
                  </a:lnTo>
                  <a:cubicBezTo>
                    <a:pt x="2107" y="3990"/>
                    <a:pt x="1913" y="3047"/>
                    <a:pt x="1664" y="2076"/>
                  </a:cubicBezTo>
                  <a:lnTo>
                    <a:pt x="1664" y="2076"/>
                  </a:lnTo>
                  <a:cubicBezTo>
                    <a:pt x="1759" y="2094"/>
                    <a:pt x="1855" y="2103"/>
                    <a:pt x="1951" y="2103"/>
                  </a:cubicBezTo>
                  <a:cubicBezTo>
                    <a:pt x="2304" y="2103"/>
                    <a:pt x="2656" y="1983"/>
                    <a:pt x="2939" y="1744"/>
                  </a:cubicBezTo>
                  <a:cubicBezTo>
                    <a:pt x="3206" y="1949"/>
                    <a:pt x="3535" y="2063"/>
                    <a:pt x="3867" y="2063"/>
                  </a:cubicBezTo>
                  <a:cubicBezTo>
                    <a:pt x="3983" y="2063"/>
                    <a:pt x="4100" y="2050"/>
                    <a:pt x="4214" y="2021"/>
                  </a:cubicBezTo>
                  <a:lnTo>
                    <a:pt x="4214" y="2021"/>
                  </a:lnTo>
                  <a:cubicBezTo>
                    <a:pt x="4020" y="2991"/>
                    <a:pt x="3882" y="3962"/>
                    <a:pt x="3771" y="4932"/>
                  </a:cubicBezTo>
                  <a:lnTo>
                    <a:pt x="4159" y="4932"/>
                  </a:lnTo>
                  <a:cubicBezTo>
                    <a:pt x="4242" y="3906"/>
                    <a:pt x="4408" y="2908"/>
                    <a:pt x="4630" y="1910"/>
                  </a:cubicBezTo>
                  <a:cubicBezTo>
                    <a:pt x="5185" y="1744"/>
                    <a:pt x="5601" y="1328"/>
                    <a:pt x="5739" y="801"/>
                  </a:cubicBezTo>
                  <a:cubicBezTo>
                    <a:pt x="5795" y="552"/>
                    <a:pt x="5739" y="274"/>
                    <a:pt x="5545" y="108"/>
                  </a:cubicBezTo>
                  <a:cubicBezTo>
                    <a:pt x="5452" y="46"/>
                    <a:pt x="5350" y="10"/>
                    <a:pt x="5249" y="10"/>
                  </a:cubicBezTo>
                  <a:cubicBezTo>
                    <a:pt x="5170" y="10"/>
                    <a:pt x="5091" y="32"/>
                    <a:pt x="5018" y="80"/>
                  </a:cubicBezTo>
                  <a:cubicBezTo>
                    <a:pt x="4741" y="191"/>
                    <a:pt x="4519" y="829"/>
                    <a:pt x="4325" y="1605"/>
                  </a:cubicBezTo>
                  <a:cubicBezTo>
                    <a:pt x="4183" y="1656"/>
                    <a:pt x="4037" y="1681"/>
                    <a:pt x="3892" y="1681"/>
                  </a:cubicBezTo>
                  <a:cubicBezTo>
                    <a:pt x="3643" y="1681"/>
                    <a:pt x="3399" y="1607"/>
                    <a:pt x="3189" y="1466"/>
                  </a:cubicBezTo>
                  <a:cubicBezTo>
                    <a:pt x="3244" y="1383"/>
                    <a:pt x="3299" y="1272"/>
                    <a:pt x="3355" y="1162"/>
                  </a:cubicBezTo>
                  <a:cubicBezTo>
                    <a:pt x="3549" y="718"/>
                    <a:pt x="3494" y="247"/>
                    <a:pt x="3216" y="80"/>
                  </a:cubicBezTo>
                  <a:cubicBezTo>
                    <a:pt x="3125" y="28"/>
                    <a:pt x="3021" y="0"/>
                    <a:pt x="29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7"/>
            <p:cNvSpPr/>
            <p:nvPr/>
          </p:nvSpPr>
          <p:spPr>
            <a:xfrm>
              <a:off x="6431893" y="919860"/>
              <a:ext cx="282690" cy="245467"/>
            </a:xfrm>
            <a:custGeom>
              <a:avLst/>
              <a:gdLst/>
              <a:ahLst/>
              <a:cxnLst/>
              <a:rect l="l" t="t" r="r" b="b"/>
              <a:pathLst>
                <a:path w="4215" h="3660" extrusionOk="0">
                  <a:moveTo>
                    <a:pt x="1497" y="0"/>
                  </a:moveTo>
                  <a:lnTo>
                    <a:pt x="166" y="28"/>
                  </a:lnTo>
                  <a:cubicBezTo>
                    <a:pt x="56" y="28"/>
                    <a:pt x="0" y="111"/>
                    <a:pt x="0" y="194"/>
                  </a:cubicBezTo>
                  <a:lnTo>
                    <a:pt x="56" y="2274"/>
                  </a:lnTo>
                  <a:lnTo>
                    <a:pt x="1636" y="3660"/>
                  </a:lnTo>
                  <a:lnTo>
                    <a:pt x="4187" y="3632"/>
                  </a:lnTo>
                  <a:lnTo>
                    <a:pt x="4214" y="3605"/>
                  </a:lnTo>
                  <a:lnTo>
                    <a:pt x="3050" y="3632"/>
                  </a:lnTo>
                  <a:lnTo>
                    <a:pt x="1470" y="2246"/>
                  </a:lnTo>
                  <a:lnTo>
                    <a:pt x="1414" y="167"/>
                  </a:lnTo>
                  <a:cubicBezTo>
                    <a:pt x="1414" y="83"/>
                    <a:pt x="1442" y="28"/>
                    <a:pt x="1497" y="0"/>
                  </a:cubicBezTo>
                  <a:close/>
                </a:path>
              </a:pathLst>
            </a:custGeom>
            <a:solidFill>
              <a:srgbClr val="56B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7"/>
            <p:cNvSpPr/>
            <p:nvPr/>
          </p:nvSpPr>
          <p:spPr>
            <a:xfrm>
              <a:off x="6526724" y="912416"/>
              <a:ext cx="299389" cy="249223"/>
            </a:xfrm>
            <a:custGeom>
              <a:avLst/>
              <a:gdLst/>
              <a:ahLst/>
              <a:cxnLst/>
              <a:rect l="l" t="t" r="r" b="b"/>
              <a:pathLst>
                <a:path w="4464" h="3716" extrusionOk="0">
                  <a:moveTo>
                    <a:pt x="4242" y="0"/>
                  </a:moveTo>
                  <a:lnTo>
                    <a:pt x="83" y="83"/>
                  </a:lnTo>
                  <a:cubicBezTo>
                    <a:pt x="28" y="111"/>
                    <a:pt x="0" y="194"/>
                    <a:pt x="0" y="250"/>
                  </a:cubicBezTo>
                  <a:lnTo>
                    <a:pt x="56" y="2329"/>
                  </a:lnTo>
                  <a:lnTo>
                    <a:pt x="1664" y="3716"/>
                  </a:lnTo>
                  <a:lnTo>
                    <a:pt x="2800" y="3688"/>
                  </a:lnTo>
                  <a:lnTo>
                    <a:pt x="4464" y="2218"/>
                  </a:lnTo>
                  <a:lnTo>
                    <a:pt x="4408" y="167"/>
                  </a:lnTo>
                  <a:cubicBezTo>
                    <a:pt x="4408" y="56"/>
                    <a:pt x="4353" y="0"/>
                    <a:pt x="4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7"/>
            <p:cNvSpPr/>
            <p:nvPr/>
          </p:nvSpPr>
          <p:spPr>
            <a:xfrm>
              <a:off x="6518749" y="1196850"/>
              <a:ext cx="221322" cy="73896"/>
            </a:xfrm>
            <a:custGeom>
              <a:avLst/>
              <a:gdLst/>
              <a:ahLst/>
              <a:cxnLst/>
              <a:rect l="l" t="t" r="r" b="b"/>
              <a:pathLst>
                <a:path w="2663" h="889" extrusionOk="0">
                  <a:moveTo>
                    <a:pt x="2634" y="0"/>
                  </a:moveTo>
                  <a:lnTo>
                    <a:pt x="0" y="56"/>
                  </a:lnTo>
                  <a:cubicBezTo>
                    <a:pt x="0" y="511"/>
                    <a:pt x="363" y="889"/>
                    <a:pt x="812" y="889"/>
                  </a:cubicBezTo>
                  <a:cubicBezTo>
                    <a:pt x="828" y="889"/>
                    <a:pt x="844" y="888"/>
                    <a:pt x="860" y="887"/>
                  </a:cubicBezTo>
                  <a:lnTo>
                    <a:pt x="1803" y="860"/>
                  </a:lnTo>
                  <a:cubicBezTo>
                    <a:pt x="2274" y="860"/>
                    <a:pt x="2662" y="471"/>
                    <a:pt x="26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6431893" y="938437"/>
              <a:ext cx="392412" cy="35412"/>
            </a:xfrm>
            <a:custGeom>
              <a:avLst/>
              <a:gdLst/>
              <a:ahLst/>
              <a:cxnLst/>
              <a:rect l="l" t="t" r="r" b="b"/>
              <a:pathLst>
                <a:path w="5851" h="528" extrusionOk="0">
                  <a:moveTo>
                    <a:pt x="5822" y="0"/>
                  </a:moveTo>
                  <a:lnTo>
                    <a:pt x="0" y="139"/>
                  </a:lnTo>
                  <a:lnTo>
                    <a:pt x="0" y="527"/>
                  </a:lnTo>
                  <a:lnTo>
                    <a:pt x="5850" y="389"/>
                  </a:lnTo>
                  <a:lnTo>
                    <a:pt x="58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6477951" y="1111912"/>
              <a:ext cx="302892" cy="28731"/>
            </a:xfrm>
            <a:custGeom>
              <a:avLst/>
              <a:gdLst/>
              <a:ahLst/>
              <a:cxnLst/>
              <a:rect l="l" t="t" r="r" b="b"/>
              <a:pathLst>
                <a:path w="5851" h="555" extrusionOk="0">
                  <a:moveTo>
                    <a:pt x="5850" y="0"/>
                  </a:moveTo>
                  <a:lnTo>
                    <a:pt x="0" y="139"/>
                  </a:lnTo>
                  <a:lnTo>
                    <a:pt x="28" y="555"/>
                  </a:lnTo>
                  <a:lnTo>
                    <a:pt x="5850" y="416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6477951" y="1154386"/>
              <a:ext cx="302892" cy="28731"/>
            </a:xfrm>
            <a:custGeom>
              <a:avLst/>
              <a:gdLst/>
              <a:ahLst/>
              <a:cxnLst/>
              <a:rect l="l" t="t" r="r" b="b"/>
              <a:pathLst>
                <a:path w="5851" h="555" extrusionOk="0">
                  <a:moveTo>
                    <a:pt x="5851" y="0"/>
                  </a:moveTo>
                  <a:lnTo>
                    <a:pt x="1" y="139"/>
                  </a:lnTo>
                  <a:lnTo>
                    <a:pt x="1" y="555"/>
                  </a:lnTo>
                  <a:lnTo>
                    <a:pt x="5851" y="416"/>
                  </a:lnTo>
                  <a:lnTo>
                    <a:pt x="58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7"/>
          <p:cNvSpPr/>
          <p:nvPr/>
        </p:nvSpPr>
        <p:spPr>
          <a:xfrm>
            <a:off x="7026427" y="3491165"/>
            <a:ext cx="3403" cy="117"/>
          </a:xfrm>
          <a:custGeom>
            <a:avLst/>
            <a:gdLst/>
            <a:ahLst/>
            <a:cxnLst/>
            <a:rect l="l" t="t" r="r" b="b"/>
            <a:pathLst>
              <a:path w="29" h="1" extrusionOk="0">
                <a:moveTo>
                  <a:pt x="1" y="0"/>
                </a:moveTo>
                <a:lnTo>
                  <a:pt x="28" y="0"/>
                </a:lnTo>
                <a:lnTo>
                  <a:pt x="28" y="0"/>
                </a:lnTo>
                <a:close/>
              </a:path>
            </a:pathLst>
          </a:custGeom>
          <a:solidFill>
            <a:srgbClr val="F7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7"/>
          <p:cNvSpPr/>
          <p:nvPr/>
        </p:nvSpPr>
        <p:spPr>
          <a:xfrm>
            <a:off x="4801060" y="1393701"/>
            <a:ext cx="673603" cy="665154"/>
          </a:xfrm>
          <a:custGeom>
            <a:avLst/>
            <a:gdLst/>
            <a:ahLst/>
            <a:cxnLst/>
            <a:rect l="l" t="t" r="r" b="b"/>
            <a:pathLst>
              <a:path w="5740" h="5668" extrusionOk="0">
                <a:moveTo>
                  <a:pt x="2868" y="1723"/>
                </a:moveTo>
                <a:cubicBezTo>
                  <a:pt x="3374" y="1723"/>
                  <a:pt x="3871" y="2079"/>
                  <a:pt x="3937" y="2695"/>
                </a:cubicBezTo>
                <a:cubicBezTo>
                  <a:pt x="4015" y="3397"/>
                  <a:pt x="3435" y="3907"/>
                  <a:pt x="2833" y="3907"/>
                </a:cubicBezTo>
                <a:cubicBezTo>
                  <a:pt x="2579" y="3907"/>
                  <a:pt x="2321" y="3816"/>
                  <a:pt x="2107" y="3610"/>
                </a:cubicBezTo>
                <a:cubicBezTo>
                  <a:pt x="1719" y="3222"/>
                  <a:pt x="1664" y="2640"/>
                  <a:pt x="1969" y="2224"/>
                </a:cubicBezTo>
                <a:cubicBezTo>
                  <a:pt x="2190" y="1880"/>
                  <a:pt x="2531" y="1723"/>
                  <a:pt x="2868" y="1723"/>
                </a:cubicBezTo>
                <a:close/>
                <a:moveTo>
                  <a:pt x="2923" y="0"/>
                </a:moveTo>
                <a:cubicBezTo>
                  <a:pt x="2828" y="0"/>
                  <a:pt x="2741" y="76"/>
                  <a:pt x="2717" y="172"/>
                </a:cubicBezTo>
                <a:lnTo>
                  <a:pt x="2634" y="643"/>
                </a:lnTo>
                <a:cubicBezTo>
                  <a:pt x="2634" y="727"/>
                  <a:pt x="2551" y="782"/>
                  <a:pt x="2495" y="810"/>
                </a:cubicBezTo>
                <a:lnTo>
                  <a:pt x="2357" y="837"/>
                </a:lnTo>
                <a:cubicBezTo>
                  <a:pt x="2274" y="837"/>
                  <a:pt x="2190" y="810"/>
                  <a:pt x="2135" y="754"/>
                </a:cubicBezTo>
                <a:lnTo>
                  <a:pt x="1886" y="366"/>
                </a:lnTo>
                <a:cubicBezTo>
                  <a:pt x="1832" y="312"/>
                  <a:pt x="1755" y="282"/>
                  <a:pt x="1677" y="282"/>
                </a:cubicBezTo>
                <a:cubicBezTo>
                  <a:pt x="1635" y="282"/>
                  <a:pt x="1592" y="291"/>
                  <a:pt x="1553" y="311"/>
                </a:cubicBezTo>
                <a:lnTo>
                  <a:pt x="943" y="754"/>
                </a:lnTo>
                <a:cubicBezTo>
                  <a:pt x="832" y="837"/>
                  <a:pt x="804" y="976"/>
                  <a:pt x="887" y="1059"/>
                </a:cubicBezTo>
                <a:lnTo>
                  <a:pt x="1165" y="1447"/>
                </a:lnTo>
                <a:cubicBezTo>
                  <a:pt x="1192" y="1531"/>
                  <a:pt x="1192" y="1614"/>
                  <a:pt x="1165" y="1669"/>
                </a:cubicBezTo>
                <a:cubicBezTo>
                  <a:pt x="1137" y="1697"/>
                  <a:pt x="1109" y="1752"/>
                  <a:pt x="1081" y="1808"/>
                </a:cubicBezTo>
                <a:cubicBezTo>
                  <a:pt x="1026" y="1863"/>
                  <a:pt x="971" y="1891"/>
                  <a:pt x="887" y="1891"/>
                </a:cubicBezTo>
                <a:lnTo>
                  <a:pt x="416" y="1808"/>
                </a:lnTo>
                <a:cubicBezTo>
                  <a:pt x="401" y="1804"/>
                  <a:pt x="387" y="1802"/>
                  <a:pt x="373" y="1802"/>
                </a:cubicBezTo>
                <a:cubicBezTo>
                  <a:pt x="277" y="1802"/>
                  <a:pt x="191" y="1878"/>
                  <a:pt x="167" y="1974"/>
                </a:cubicBezTo>
                <a:lnTo>
                  <a:pt x="28" y="2751"/>
                </a:lnTo>
                <a:cubicBezTo>
                  <a:pt x="0" y="2861"/>
                  <a:pt x="83" y="2972"/>
                  <a:pt x="222" y="3000"/>
                </a:cubicBezTo>
                <a:lnTo>
                  <a:pt x="693" y="3083"/>
                </a:lnTo>
                <a:cubicBezTo>
                  <a:pt x="749" y="3083"/>
                  <a:pt x="804" y="3139"/>
                  <a:pt x="832" y="3222"/>
                </a:cubicBezTo>
                <a:lnTo>
                  <a:pt x="860" y="3361"/>
                </a:lnTo>
                <a:cubicBezTo>
                  <a:pt x="887" y="3444"/>
                  <a:pt x="860" y="3527"/>
                  <a:pt x="804" y="3555"/>
                </a:cubicBezTo>
                <a:lnTo>
                  <a:pt x="416" y="3832"/>
                </a:lnTo>
                <a:cubicBezTo>
                  <a:pt x="305" y="3915"/>
                  <a:pt x="277" y="4054"/>
                  <a:pt x="361" y="4137"/>
                </a:cubicBezTo>
                <a:lnTo>
                  <a:pt x="804" y="4775"/>
                </a:lnTo>
                <a:cubicBezTo>
                  <a:pt x="837" y="4839"/>
                  <a:pt x="898" y="4866"/>
                  <a:pt x="965" y="4866"/>
                </a:cubicBezTo>
                <a:cubicBezTo>
                  <a:pt x="1013" y="4866"/>
                  <a:pt x="1063" y="4853"/>
                  <a:pt x="1109" y="4830"/>
                </a:cubicBezTo>
                <a:lnTo>
                  <a:pt x="1497" y="4553"/>
                </a:lnTo>
                <a:cubicBezTo>
                  <a:pt x="1525" y="4525"/>
                  <a:pt x="1560" y="4511"/>
                  <a:pt x="1594" y="4511"/>
                </a:cubicBezTo>
                <a:cubicBezTo>
                  <a:pt x="1629" y="4511"/>
                  <a:pt x="1664" y="4525"/>
                  <a:pt x="1691" y="4553"/>
                </a:cubicBezTo>
                <a:lnTo>
                  <a:pt x="1830" y="4636"/>
                </a:lnTo>
                <a:cubicBezTo>
                  <a:pt x="1886" y="4664"/>
                  <a:pt x="1941" y="4747"/>
                  <a:pt x="1913" y="4830"/>
                </a:cubicBezTo>
                <a:lnTo>
                  <a:pt x="1830" y="5301"/>
                </a:lnTo>
                <a:cubicBezTo>
                  <a:pt x="1802" y="5412"/>
                  <a:pt x="1886" y="5523"/>
                  <a:pt x="2024" y="5551"/>
                </a:cubicBezTo>
                <a:lnTo>
                  <a:pt x="2773" y="5662"/>
                </a:lnTo>
                <a:cubicBezTo>
                  <a:pt x="2787" y="5665"/>
                  <a:pt x="2802" y="5667"/>
                  <a:pt x="2816" y="5667"/>
                </a:cubicBezTo>
                <a:cubicBezTo>
                  <a:pt x="2911" y="5667"/>
                  <a:pt x="2998" y="5592"/>
                  <a:pt x="3022" y="5495"/>
                </a:cubicBezTo>
                <a:lnTo>
                  <a:pt x="3105" y="5024"/>
                </a:lnTo>
                <a:cubicBezTo>
                  <a:pt x="3133" y="4941"/>
                  <a:pt x="3189" y="4885"/>
                  <a:pt x="3272" y="4885"/>
                </a:cubicBezTo>
                <a:cubicBezTo>
                  <a:pt x="3300" y="4858"/>
                  <a:pt x="3355" y="4858"/>
                  <a:pt x="3410" y="4858"/>
                </a:cubicBezTo>
                <a:cubicBezTo>
                  <a:pt x="3425" y="4850"/>
                  <a:pt x="3442" y="4847"/>
                  <a:pt x="3460" y="4847"/>
                </a:cubicBezTo>
                <a:cubicBezTo>
                  <a:pt x="3508" y="4847"/>
                  <a:pt x="3564" y="4873"/>
                  <a:pt x="3604" y="4913"/>
                </a:cubicBezTo>
                <a:lnTo>
                  <a:pt x="3882" y="5301"/>
                </a:lnTo>
                <a:cubicBezTo>
                  <a:pt x="3918" y="5355"/>
                  <a:pt x="3988" y="5386"/>
                  <a:pt x="4063" y="5386"/>
                </a:cubicBezTo>
                <a:cubicBezTo>
                  <a:pt x="4105" y="5386"/>
                  <a:pt x="4147" y="5376"/>
                  <a:pt x="4187" y="5357"/>
                </a:cubicBezTo>
                <a:lnTo>
                  <a:pt x="4824" y="4913"/>
                </a:lnTo>
                <a:cubicBezTo>
                  <a:pt x="4908" y="4830"/>
                  <a:pt x="4935" y="4691"/>
                  <a:pt x="4880" y="4608"/>
                </a:cubicBezTo>
                <a:lnTo>
                  <a:pt x="4603" y="4220"/>
                </a:lnTo>
                <a:cubicBezTo>
                  <a:pt x="4547" y="4137"/>
                  <a:pt x="4547" y="4054"/>
                  <a:pt x="4603" y="3998"/>
                </a:cubicBezTo>
                <a:lnTo>
                  <a:pt x="4686" y="3860"/>
                </a:lnTo>
                <a:cubicBezTo>
                  <a:pt x="4714" y="3804"/>
                  <a:pt x="4769" y="3776"/>
                  <a:pt x="4852" y="3776"/>
                </a:cubicBezTo>
                <a:lnTo>
                  <a:pt x="5323" y="3860"/>
                </a:lnTo>
                <a:cubicBezTo>
                  <a:pt x="5338" y="3863"/>
                  <a:pt x="5353" y="3865"/>
                  <a:pt x="5368" y="3865"/>
                </a:cubicBezTo>
                <a:cubicBezTo>
                  <a:pt x="5468" y="3865"/>
                  <a:pt x="5573" y="3790"/>
                  <a:pt x="5573" y="3693"/>
                </a:cubicBezTo>
                <a:lnTo>
                  <a:pt x="5712" y="2917"/>
                </a:lnTo>
                <a:cubicBezTo>
                  <a:pt x="5739" y="2806"/>
                  <a:pt x="5656" y="2695"/>
                  <a:pt x="5518" y="2667"/>
                </a:cubicBezTo>
                <a:lnTo>
                  <a:pt x="5074" y="2584"/>
                </a:lnTo>
                <a:cubicBezTo>
                  <a:pt x="4991" y="2584"/>
                  <a:pt x="4935" y="2529"/>
                  <a:pt x="4908" y="2446"/>
                </a:cubicBezTo>
                <a:cubicBezTo>
                  <a:pt x="4908" y="2390"/>
                  <a:pt x="4908" y="2362"/>
                  <a:pt x="4880" y="2307"/>
                </a:cubicBezTo>
                <a:cubicBezTo>
                  <a:pt x="4852" y="2224"/>
                  <a:pt x="4880" y="2141"/>
                  <a:pt x="4963" y="2113"/>
                </a:cubicBezTo>
                <a:lnTo>
                  <a:pt x="5323" y="1836"/>
                </a:lnTo>
                <a:cubicBezTo>
                  <a:pt x="5434" y="1752"/>
                  <a:pt x="5462" y="1614"/>
                  <a:pt x="5379" y="1531"/>
                </a:cubicBezTo>
                <a:lnTo>
                  <a:pt x="4935" y="893"/>
                </a:lnTo>
                <a:cubicBezTo>
                  <a:pt x="4903" y="828"/>
                  <a:pt x="4842" y="801"/>
                  <a:pt x="4775" y="801"/>
                </a:cubicBezTo>
                <a:cubicBezTo>
                  <a:pt x="4727" y="801"/>
                  <a:pt x="4676" y="815"/>
                  <a:pt x="4630" y="837"/>
                </a:cubicBezTo>
                <a:lnTo>
                  <a:pt x="4131" y="1198"/>
                </a:lnTo>
                <a:cubicBezTo>
                  <a:pt x="4131" y="1198"/>
                  <a:pt x="4020" y="1087"/>
                  <a:pt x="3909" y="1032"/>
                </a:cubicBezTo>
                <a:cubicBezTo>
                  <a:pt x="3826" y="976"/>
                  <a:pt x="3799" y="921"/>
                  <a:pt x="3826" y="837"/>
                </a:cubicBezTo>
                <a:lnTo>
                  <a:pt x="3909" y="366"/>
                </a:lnTo>
                <a:cubicBezTo>
                  <a:pt x="3909" y="255"/>
                  <a:pt x="3826" y="144"/>
                  <a:pt x="3743" y="144"/>
                </a:cubicBezTo>
                <a:lnTo>
                  <a:pt x="2967" y="6"/>
                </a:lnTo>
                <a:cubicBezTo>
                  <a:pt x="2952" y="2"/>
                  <a:pt x="2938" y="0"/>
                  <a:pt x="29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7"/>
          <p:cNvSpPr/>
          <p:nvPr/>
        </p:nvSpPr>
        <p:spPr>
          <a:xfrm>
            <a:off x="8098526" y="4019590"/>
            <a:ext cx="670313" cy="665032"/>
          </a:xfrm>
          <a:custGeom>
            <a:avLst/>
            <a:gdLst/>
            <a:ahLst/>
            <a:cxnLst/>
            <a:rect l="l" t="t" r="r" b="b"/>
            <a:pathLst>
              <a:path w="5712" h="5667" extrusionOk="0">
                <a:moveTo>
                  <a:pt x="2863" y="1752"/>
                </a:moveTo>
                <a:cubicBezTo>
                  <a:pt x="3132" y="1752"/>
                  <a:pt x="3400" y="1852"/>
                  <a:pt x="3605" y="2057"/>
                </a:cubicBezTo>
                <a:cubicBezTo>
                  <a:pt x="3993" y="2418"/>
                  <a:pt x="4048" y="3000"/>
                  <a:pt x="3771" y="3444"/>
                </a:cubicBezTo>
                <a:cubicBezTo>
                  <a:pt x="3535" y="3802"/>
                  <a:pt x="3211" y="3950"/>
                  <a:pt x="2890" y="3950"/>
                </a:cubicBezTo>
                <a:cubicBezTo>
                  <a:pt x="2120" y="3950"/>
                  <a:pt x="1373" y="3094"/>
                  <a:pt x="1941" y="2251"/>
                </a:cubicBezTo>
                <a:cubicBezTo>
                  <a:pt x="2161" y="1922"/>
                  <a:pt x="2513" y="1752"/>
                  <a:pt x="2863" y="1752"/>
                </a:cubicBezTo>
                <a:close/>
                <a:moveTo>
                  <a:pt x="2896" y="0"/>
                </a:moveTo>
                <a:cubicBezTo>
                  <a:pt x="2801" y="0"/>
                  <a:pt x="2714" y="76"/>
                  <a:pt x="2690" y="172"/>
                </a:cubicBezTo>
                <a:lnTo>
                  <a:pt x="2607" y="643"/>
                </a:lnTo>
                <a:cubicBezTo>
                  <a:pt x="2607" y="726"/>
                  <a:pt x="2523" y="782"/>
                  <a:pt x="2468" y="810"/>
                </a:cubicBezTo>
                <a:lnTo>
                  <a:pt x="2329" y="837"/>
                </a:lnTo>
                <a:cubicBezTo>
                  <a:pt x="2246" y="837"/>
                  <a:pt x="2163" y="810"/>
                  <a:pt x="2108" y="754"/>
                </a:cubicBezTo>
                <a:lnTo>
                  <a:pt x="1858" y="366"/>
                </a:lnTo>
                <a:cubicBezTo>
                  <a:pt x="1804" y="312"/>
                  <a:pt x="1727" y="282"/>
                  <a:pt x="1650" y="282"/>
                </a:cubicBezTo>
                <a:cubicBezTo>
                  <a:pt x="1607" y="282"/>
                  <a:pt x="1565" y="291"/>
                  <a:pt x="1525" y="311"/>
                </a:cubicBezTo>
                <a:lnTo>
                  <a:pt x="915" y="754"/>
                </a:lnTo>
                <a:cubicBezTo>
                  <a:pt x="804" y="837"/>
                  <a:pt x="777" y="976"/>
                  <a:pt x="860" y="1087"/>
                </a:cubicBezTo>
                <a:lnTo>
                  <a:pt x="1137" y="1475"/>
                </a:lnTo>
                <a:cubicBezTo>
                  <a:pt x="1165" y="1530"/>
                  <a:pt x="1165" y="1614"/>
                  <a:pt x="1137" y="1669"/>
                </a:cubicBezTo>
                <a:lnTo>
                  <a:pt x="1054" y="1808"/>
                </a:lnTo>
                <a:cubicBezTo>
                  <a:pt x="1026" y="1863"/>
                  <a:pt x="943" y="1891"/>
                  <a:pt x="860" y="1891"/>
                </a:cubicBezTo>
                <a:lnTo>
                  <a:pt x="389" y="1808"/>
                </a:lnTo>
                <a:cubicBezTo>
                  <a:pt x="374" y="1804"/>
                  <a:pt x="359" y="1802"/>
                  <a:pt x="345" y="1802"/>
                </a:cubicBezTo>
                <a:cubicBezTo>
                  <a:pt x="250" y="1802"/>
                  <a:pt x="163" y="1878"/>
                  <a:pt x="139" y="1974"/>
                </a:cubicBezTo>
                <a:lnTo>
                  <a:pt x="0" y="2750"/>
                </a:lnTo>
                <a:cubicBezTo>
                  <a:pt x="0" y="2861"/>
                  <a:pt x="84" y="2972"/>
                  <a:pt x="194" y="3000"/>
                </a:cubicBezTo>
                <a:lnTo>
                  <a:pt x="666" y="3083"/>
                </a:lnTo>
                <a:cubicBezTo>
                  <a:pt x="749" y="3083"/>
                  <a:pt x="804" y="3139"/>
                  <a:pt x="804" y="3222"/>
                </a:cubicBezTo>
                <a:lnTo>
                  <a:pt x="832" y="3360"/>
                </a:lnTo>
                <a:cubicBezTo>
                  <a:pt x="860" y="3444"/>
                  <a:pt x="832" y="3527"/>
                  <a:pt x="777" y="3554"/>
                </a:cubicBezTo>
                <a:lnTo>
                  <a:pt x="389" y="3832"/>
                </a:lnTo>
                <a:cubicBezTo>
                  <a:pt x="278" y="3915"/>
                  <a:pt x="250" y="4054"/>
                  <a:pt x="333" y="4137"/>
                </a:cubicBezTo>
                <a:lnTo>
                  <a:pt x="777" y="4774"/>
                </a:lnTo>
                <a:cubicBezTo>
                  <a:pt x="825" y="4839"/>
                  <a:pt x="893" y="4866"/>
                  <a:pt x="958" y="4866"/>
                </a:cubicBezTo>
                <a:cubicBezTo>
                  <a:pt x="1003" y="4866"/>
                  <a:pt x="1047" y="4853"/>
                  <a:pt x="1082" y="4830"/>
                </a:cubicBezTo>
                <a:lnTo>
                  <a:pt x="1470" y="4553"/>
                </a:lnTo>
                <a:cubicBezTo>
                  <a:pt x="1498" y="4525"/>
                  <a:pt x="1532" y="4511"/>
                  <a:pt x="1567" y="4511"/>
                </a:cubicBezTo>
                <a:cubicBezTo>
                  <a:pt x="1602" y="4511"/>
                  <a:pt x="1636" y="4525"/>
                  <a:pt x="1664" y="4553"/>
                </a:cubicBezTo>
                <a:lnTo>
                  <a:pt x="1803" y="4636"/>
                </a:lnTo>
                <a:cubicBezTo>
                  <a:pt x="1886" y="4663"/>
                  <a:pt x="1913" y="4747"/>
                  <a:pt x="1886" y="4830"/>
                </a:cubicBezTo>
                <a:lnTo>
                  <a:pt x="1803" y="5301"/>
                </a:lnTo>
                <a:cubicBezTo>
                  <a:pt x="1803" y="5412"/>
                  <a:pt x="1886" y="5523"/>
                  <a:pt x="1997" y="5551"/>
                </a:cubicBezTo>
                <a:lnTo>
                  <a:pt x="2745" y="5662"/>
                </a:lnTo>
                <a:cubicBezTo>
                  <a:pt x="2763" y="5665"/>
                  <a:pt x="2781" y="5667"/>
                  <a:pt x="2798" y="5667"/>
                </a:cubicBezTo>
                <a:cubicBezTo>
                  <a:pt x="2911" y="5667"/>
                  <a:pt x="2995" y="5592"/>
                  <a:pt x="2995" y="5495"/>
                </a:cubicBezTo>
                <a:lnTo>
                  <a:pt x="3078" y="5024"/>
                </a:lnTo>
                <a:cubicBezTo>
                  <a:pt x="3106" y="4941"/>
                  <a:pt x="3161" y="4885"/>
                  <a:pt x="3244" y="4885"/>
                </a:cubicBezTo>
                <a:cubicBezTo>
                  <a:pt x="3300" y="4858"/>
                  <a:pt x="3327" y="4858"/>
                  <a:pt x="3383" y="4858"/>
                </a:cubicBezTo>
                <a:cubicBezTo>
                  <a:pt x="3405" y="4850"/>
                  <a:pt x="3427" y="4847"/>
                  <a:pt x="3449" y="4847"/>
                </a:cubicBezTo>
                <a:cubicBezTo>
                  <a:pt x="3507" y="4847"/>
                  <a:pt x="3557" y="4872"/>
                  <a:pt x="3577" y="4913"/>
                </a:cubicBezTo>
                <a:lnTo>
                  <a:pt x="3854" y="5301"/>
                </a:lnTo>
                <a:cubicBezTo>
                  <a:pt x="3903" y="5366"/>
                  <a:pt x="3971" y="5393"/>
                  <a:pt x="4035" y="5393"/>
                </a:cubicBezTo>
                <a:cubicBezTo>
                  <a:pt x="4081" y="5393"/>
                  <a:pt x="4125" y="5380"/>
                  <a:pt x="4159" y="5357"/>
                </a:cubicBezTo>
                <a:lnTo>
                  <a:pt x="4797" y="4913"/>
                </a:lnTo>
                <a:cubicBezTo>
                  <a:pt x="4880" y="4830"/>
                  <a:pt x="4908" y="4691"/>
                  <a:pt x="4852" y="4608"/>
                </a:cubicBezTo>
                <a:lnTo>
                  <a:pt x="4575" y="4220"/>
                </a:lnTo>
                <a:cubicBezTo>
                  <a:pt x="4520" y="4137"/>
                  <a:pt x="4520" y="4054"/>
                  <a:pt x="4575" y="3998"/>
                </a:cubicBezTo>
                <a:lnTo>
                  <a:pt x="4658" y="3887"/>
                </a:lnTo>
                <a:cubicBezTo>
                  <a:pt x="4686" y="3804"/>
                  <a:pt x="4769" y="3776"/>
                  <a:pt x="4825" y="3776"/>
                </a:cubicBezTo>
                <a:lnTo>
                  <a:pt x="5296" y="3859"/>
                </a:lnTo>
                <a:cubicBezTo>
                  <a:pt x="5314" y="3863"/>
                  <a:pt x="5332" y="3865"/>
                  <a:pt x="5349" y="3865"/>
                </a:cubicBezTo>
                <a:cubicBezTo>
                  <a:pt x="5462" y="3865"/>
                  <a:pt x="5549" y="3789"/>
                  <a:pt x="5573" y="3693"/>
                </a:cubicBezTo>
                <a:lnTo>
                  <a:pt x="5684" y="2917"/>
                </a:lnTo>
                <a:cubicBezTo>
                  <a:pt x="5712" y="2806"/>
                  <a:pt x="5629" y="2695"/>
                  <a:pt x="5518" y="2667"/>
                </a:cubicBezTo>
                <a:lnTo>
                  <a:pt x="5046" y="2584"/>
                </a:lnTo>
                <a:cubicBezTo>
                  <a:pt x="4963" y="2584"/>
                  <a:pt x="4908" y="2529"/>
                  <a:pt x="4880" y="2445"/>
                </a:cubicBezTo>
                <a:cubicBezTo>
                  <a:pt x="4880" y="2390"/>
                  <a:pt x="4880" y="2362"/>
                  <a:pt x="4852" y="2307"/>
                </a:cubicBezTo>
                <a:cubicBezTo>
                  <a:pt x="4852" y="2224"/>
                  <a:pt x="4880" y="2140"/>
                  <a:pt x="4936" y="2113"/>
                </a:cubicBezTo>
                <a:lnTo>
                  <a:pt x="5324" y="1835"/>
                </a:lnTo>
                <a:cubicBezTo>
                  <a:pt x="5407" y="1752"/>
                  <a:pt x="5435" y="1614"/>
                  <a:pt x="5379" y="1530"/>
                </a:cubicBezTo>
                <a:lnTo>
                  <a:pt x="4908" y="893"/>
                </a:lnTo>
                <a:cubicBezTo>
                  <a:pt x="4872" y="839"/>
                  <a:pt x="4802" y="808"/>
                  <a:pt x="4726" y="808"/>
                </a:cubicBezTo>
                <a:cubicBezTo>
                  <a:pt x="4685" y="808"/>
                  <a:pt x="4642" y="818"/>
                  <a:pt x="4603" y="837"/>
                </a:cubicBezTo>
                <a:lnTo>
                  <a:pt x="4131" y="1198"/>
                </a:lnTo>
                <a:cubicBezTo>
                  <a:pt x="4131" y="1198"/>
                  <a:pt x="3993" y="1115"/>
                  <a:pt x="3882" y="1031"/>
                </a:cubicBezTo>
                <a:cubicBezTo>
                  <a:pt x="3827" y="1004"/>
                  <a:pt x="3799" y="921"/>
                  <a:pt x="3799" y="865"/>
                </a:cubicBezTo>
                <a:lnTo>
                  <a:pt x="3882" y="394"/>
                </a:lnTo>
                <a:cubicBezTo>
                  <a:pt x="3910" y="255"/>
                  <a:pt x="3827" y="144"/>
                  <a:pt x="3688" y="116"/>
                </a:cubicBezTo>
                <a:lnTo>
                  <a:pt x="2939" y="6"/>
                </a:lnTo>
                <a:cubicBezTo>
                  <a:pt x="2925" y="2"/>
                  <a:pt x="2910" y="0"/>
                  <a:pt x="28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7"/>
          <p:cNvSpPr/>
          <p:nvPr/>
        </p:nvSpPr>
        <p:spPr>
          <a:xfrm>
            <a:off x="6229265" y="298194"/>
            <a:ext cx="458963" cy="454386"/>
          </a:xfrm>
          <a:custGeom>
            <a:avLst/>
            <a:gdLst/>
            <a:ahLst/>
            <a:cxnLst/>
            <a:rect l="l" t="t" r="r" b="b"/>
            <a:pathLst>
              <a:path w="3911" h="3872" extrusionOk="0">
                <a:moveTo>
                  <a:pt x="1955" y="1167"/>
                </a:moveTo>
                <a:cubicBezTo>
                  <a:pt x="2158" y="1167"/>
                  <a:pt x="2365" y="1247"/>
                  <a:pt x="2524" y="1425"/>
                </a:cubicBezTo>
                <a:cubicBezTo>
                  <a:pt x="2966" y="1944"/>
                  <a:pt x="2580" y="2683"/>
                  <a:pt x="1959" y="2683"/>
                </a:cubicBezTo>
                <a:cubicBezTo>
                  <a:pt x="1917" y="2683"/>
                  <a:pt x="1875" y="2679"/>
                  <a:pt x="1831" y="2672"/>
                </a:cubicBezTo>
                <a:cubicBezTo>
                  <a:pt x="1470" y="2617"/>
                  <a:pt x="1193" y="2312"/>
                  <a:pt x="1193" y="1951"/>
                </a:cubicBezTo>
                <a:cubicBezTo>
                  <a:pt x="1175" y="1474"/>
                  <a:pt x="1558" y="1167"/>
                  <a:pt x="1955" y="1167"/>
                </a:cubicBezTo>
                <a:close/>
                <a:moveTo>
                  <a:pt x="2323" y="0"/>
                </a:moveTo>
                <a:cubicBezTo>
                  <a:pt x="2262" y="0"/>
                  <a:pt x="2205" y="31"/>
                  <a:pt x="2164" y="94"/>
                </a:cubicBezTo>
                <a:lnTo>
                  <a:pt x="2025" y="482"/>
                </a:lnTo>
                <a:lnTo>
                  <a:pt x="1831" y="482"/>
                </a:lnTo>
                <a:cubicBezTo>
                  <a:pt x="1775" y="482"/>
                  <a:pt x="1748" y="454"/>
                  <a:pt x="1720" y="427"/>
                </a:cubicBezTo>
                <a:lnTo>
                  <a:pt x="1581" y="122"/>
                </a:lnTo>
                <a:cubicBezTo>
                  <a:pt x="1560" y="59"/>
                  <a:pt x="1493" y="28"/>
                  <a:pt x="1425" y="28"/>
                </a:cubicBezTo>
                <a:cubicBezTo>
                  <a:pt x="1403" y="28"/>
                  <a:pt x="1380" y="31"/>
                  <a:pt x="1359" y="38"/>
                </a:cubicBezTo>
                <a:lnTo>
                  <a:pt x="888" y="260"/>
                </a:lnTo>
                <a:cubicBezTo>
                  <a:pt x="805" y="288"/>
                  <a:pt x="777" y="399"/>
                  <a:pt x="805" y="482"/>
                </a:cubicBezTo>
                <a:lnTo>
                  <a:pt x="944" y="759"/>
                </a:lnTo>
                <a:cubicBezTo>
                  <a:pt x="971" y="815"/>
                  <a:pt x="971" y="870"/>
                  <a:pt x="916" y="926"/>
                </a:cubicBezTo>
                <a:lnTo>
                  <a:pt x="860" y="981"/>
                </a:lnTo>
                <a:cubicBezTo>
                  <a:pt x="833" y="1036"/>
                  <a:pt x="750" y="1036"/>
                  <a:pt x="722" y="1036"/>
                </a:cubicBezTo>
                <a:lnTo>
                  <a:pt x="417" y="926"/>
                </a:lnTo>
                <a:cubicBezTo>
                  <a:pt x="394" y="910"/>
                  <a:pt x="368" y="903"/>
                  <a:pt x="343" y="903"/>
                </a:cubicBezTo>
                <a:cubicBezTo>
                  <a:pt x="278" y="903"/>
                  <a:pt x="215" y="949"/>
                  <a:pt x="195" y="1009"/>
                </a:cubicBezTo>
                <a:lnTo>
                  <a:pt x="29" y="1508"/>
                </a:lnTo>
                <a:cubicBezTo>
                  <a:pt x="1" y="1591"/>
                  <a:pt x="29" y="1674"/>
                  <a:pt x="112" y="1702"/>
                </a:cubicBezTo>
                <a:lnTo>
                  <a:pt x="417" y="1813"/>
                </a:lnTo>
                <a:cubicBezTo>
                  <a:pt x="472" y="1841"/>
                  <a:pt x="500" y="1868"/>
                  <a:pt x="500" y="1924"/>
                </a:cubicBezTo>
                <a:lnTo>
                  <a:pt x="500" y="2035"/>
                </a:lnTo>
                <a:cubicBezTo>
                  <a:pt x="500" y="2090"/>
                  <a:pt x="472" y="2145"/>
                  <a:pt x="445" y="2173"/>
                </a:cubicBezTo>
                <a:lnTo>
                  <a:pt x="140" y="2312"/>
                </a:lnTo>
                <a:cubicBezTo>
                  <a:pt x="56" y="2340"/>
                  <a:pt x="29" y="2423"/>
                  <a:pt x="56" y="2506"/>
                </a:cubicBezTo>
                <a:lnTo>
                  <a:pt x="278" y="3005"/>
                </a:lnTo>
                <a:cubicBezTo>
                  <a:pt x="298" y="3044"/>
                  <a:pt x="359" y="3083"/>
                  <a:pt x="423" y="3083"/>
                </a:cubicBezTo>
                <a:cubicBezTo>
                  <a:pt x="449" y="3083"/>
                  <a:pt x="476" y="3077"/>
                  <a:pt x="500" y="3060"/>
                </a:cubicBezTo>
                <a:lnTo>
                  <a:pt x="777" y="2922"/>
                </a:lnTo>
                <a:cubicBezTo>
                  <a:pt x="833" y="2922"/>
                  <a:pt x="888" y="2922"/>
                  <a:pt x="944" y="2950"/>
                </a:cubicBezTo>
                <a:lnTo>
                  <a:pt x="999" y="3033"/>
                </a:lnTo>
                <a:cubicBezTo>
                  <a:pt x="1055" y="3060"/>
                  <a:pt x="1055" y="3116"/>
                  <a:pt x="1055" y="3171"/>
                </a:cubicBezTo>
                <a:lnTo>
                  <a:pt x="916" y="3476"/>
                </a:lnTo>
                <a:cubicBezTo>
                  <a:pt x="888" y="3559"/>
                  <a:pt x="944" y="3643"/>
                  <a:pt x="1027" y="3670"/>
                </a:cubicBezTo>
                <a:lnTo>
                  <a:pt x="1526" y="3864"/>
                </a:lnTo>
                <a:cubicBezTo>
                  <a:pt x="1541" y="3869"/>
                  <a:pt x="1555" y="3872"/>
                  <a:pt x="1570" y="3872"/>
                </a:cubicBezTo>
                <a:cubicBezTo>
                  <a:pt x="1637" y="3872"/>
                  <a:pt x="1697" y="3822"/>
                  <a:pt x="1720" y="3754"/>
                </a:cubicBezTo>
                <a:lnTo>
                  <a:pt x="1831" y="3449"/>
                </a:lnTo>
                <a:cubicBezTo>
                  <a:pt x="1859" y="3393"/>
                  <a:pt x="1886" y="3365"/>
                  <a:pt x="1942" y="3365"/>
                </a:cubicBezTo>
                <a:lnTo>
                  <a:pt x="2053" y="3365"/>
                </a:lnTo>
                <a:cubicBezTo>
                  <a:pt x="2108" y="3365"/>
                  <a:pt x="2164" y="3393"/>
                  <a:pt x="2191" y="3449"/>
                </a:cubicBezTo>
                <a:lnTo>
                  <a:pt x="2330" y="3754"/>
                </a:lnTo>
                <a:cubicBezTo>
                  <a:pt x="2348" y="3807"/>
                  <a:pt x="2389" y="3838"/>
                  <a:pt x="2438" y="3838"/>
                </a:cubicBezTo>
                <a:cubicBezTo>
                  <a:pt x="2465" y="3838"/>
                  <a:pt x="2494" y="3829"/>
                  <a:pt x="2524" y="3809"/>
                </a:cubicBezTo>
                <a:lnTo>
                  <a:pt x="3023" y="3587"/>
                </a:lnTo>
                <a:cubicBezTo>
                  <a:pt x="3078" y="3559"/>
                  <a:pt x="3134" y="3476"/>
                  <a:pt x="3078" y="3393"/>
                </a:cubicBezTo>
                <a:lnTo>
                  <a:pt x="2940" y="3088"/>
                </a:lnTo>
                <a:cubicBezTo>
                  <a:pt x="2940" y="3033"/>
                  <a:pt x="2940" y="2977"/>
                  <a:pt x="2968" y="2950"/>
                </a:cubicBezTo>
                <a:lnTo>
                  <a:pt x="3051" y="2866"/>
                </a:lnTo>
                <a:cubicBezTo>
                  <a:pt x="3070" y="2847"/>
                  <a:pt x="3104" y="2827"/>
                  <a:pt x="3141" y="2827"/>
                </a:cubicBezTo>
                <a:cubicBezTo>
                  <a:pt x="3157" y="2827"/>
                  <a:pt x="3173" y="2831"/>
                  <a:pt x="3189" y="2839"/>
                </a:cubicBezTo>
                <a:lnTo>
                  <a:pt x="3494" y="2950"/>
                </a:lnTo>
                <a:cubicBezTo>
                  <a:pt x="3515" y="2956"/>
                  <a:pt x="3536" y="2960"/>
                  <a:pt x="3556" y="2960"/>
                </a:cubicBezTo>
                <a:cubicBezTo>
                  <a:pt x="3616" y="2960"/>
                  <a:pt x="3668" y="2929"/>
                  <a:pt x="3688" y="2866"/>
                </a:cubicBezTo>
                <a:lnTo>
                  <a:pt x="3883" y="2340"/>
                </a:lnTo>
                <a:cubicBezTo>
                  <a:pt x="3910" y="2284"/>
                  <a:pt x="3883" y="2173"/>
                  <a:pt x="3799" y="2145"/>
                </a:cubicBezTo>
                <a:lnTo>
                  <a:pt x="3467" y="2035"/>
                </a:lnTo>
                <a:cubicBezTo>
                  <a:pt x="3439" y="2035"/>
                  <a:pt x="3383" y="1979"/>
                  <a:pt x="3383" y="1924"/>
                </a:cubicBezTo>
                <a:lnTo>
                  <a:pt x="3383" y="1813"/>
                </a:lnTo>
                <a:cubicBezTo>
                  <a:pt x="3383" y="1757"/>
                  <a:pt x="3411" y="1702"/>
                  <a:pt x="3467" y="1702"/>
                </a:cubicBezTo>
                <a:lnTo>
                  <a:pt x="3772" y="1563"/>
                </a:lnTo>
                <a:cubicBezTo>
                  <a:pt x="3855" y="1508"/>
                  <a:pt x="3883" y="1425"/>
                  <a:pt x="3827" y="1341"/>
                </a:cubicBezTo>
                <a:lnTo>
                  <a:pt x="3605" y="870"/>
                </a:lnTo>
                <a:cubicBezTo>
                  <a:pt x="3584" y="808"/>
                  <a:pt x="3532" y="777"/>
                  <a:pt x="3473" y="777"/>
                </a:cubicBezTo>
                <a:cubicBezTo>
                  <a:pt x="3453" y="777"/>
                  <a:pt x="3432" y="780"/>
                  <a:pt x="3411" y="787"/>
                </a:cubicBezTo>
                <a:lnTo>
                  <a:pt x="3106" y="926"/>
                </a:lnTo>
                <a:cubicBezTo>
                  <a:pt x="3090" y="934"/>
                  <a:pt x="3074" y="937"/>
                  <a:pt x="3058" y="937"/>
                </a:cubicBezTo>
                <a:cubicBezTo>
                  <a:pt x="3021" y="937"/>
                  <a:pt x="2987" y="917"/>
                  <a:pt x="2968" y="898"/>
                </a:cubicBezTo>
                <a:lnTo>
                  <a:pt x="2884" y="842"/>
                </a:lnTo>
                <a:cubicBezTo>
                  <a:pt x="2857" y="787"/>
                  <a:pt x="2829" y="731"/>
                  <a:pt x="2857" y="676"/>
                </a:cubicBezTo>
                <a:lnTo>
                  <a:pt x="2968" y="371"/>
                </a:lnTo>
                <a:cubicBezTo>
                  <a:pt x="2995" y="316"/>
                  <a:pt x="2968" y="205"/>
                  <a:pt x="2884" y="177"/>
                </a:cubicBezTo>
                <a:lnTo>
                  <a:pt x="2385" y="11"/>
                </a:lnTo>
                <a:cubicBezTo>
                  <a:pt x="2365" y="4"/>
                  <a:pt x="2344" y="0"/>
                  <a:pt x="23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7"/>
          <p:cNvSpPr/>
          <p:nvPr/>
        </p:nvSpPr>
        <p:spPr>
          <a:xfrm>
            <a:off x="5705634" y="3779334"/>
            <a:ext cx="403573" cy="396179"/>
          </a:xfrm>
          <a:custGeom>
            <a:avLst/>
            <a:gdLst/>
            <a:ahLst/>
            <a:cxnLst/>
            <a:rect l="l" t="t" r="r" b="b"/>
            <a:pathLst>
              <a:path w="3439" h="3376" extrusionOk="0">
                <a:moveTo>
                  <a:pt x="1702" y="1023"/>
                </a:moveTo>
                <a:cubicBezTo>
                  <a:pt x="1744" y="1023"/>
                  <a:pt x="1787" y="1028"/>
                  <a:pt x="1830" y="1036"/>
                </a:cubicBezTo>
                <a:cubicBezTo>
                  <a:pt x="2385" y="1119"/>
                  <a:pt x="2579" y="1813"/>
                  <a:pt x="2163" y="2173"/>
                </a:cubicBezTo>
                <a:cubicBezTo>
                  <a:pt x="2034" y="2294"/>
                  <a:pt x="1880" y="2347"/>
                  <a:pt x="1729" y="2347"/>
                </a:cubicBezTo>
                <a:cubicBezTo>
                  <a:pt x="1395" y="2347"/>
                  <a:pt x="1073" y="2084"/>
                  <a:pt x="1054" y="1702"/>
                </a:cubicBezTo>
                <a:cubicBezTo>
                  <a:pt x="1054" y="1329"/>
                  <a:pt x="1343" y="1023"/>
                  <a:pt x="1702" y="1023"/>
                </a:cubicBezTo>
                <a:close/>
                <a:moveTo>
                  <a:pt x="2034" y="0"/>
                </a:moveTo>
                <a:cubicBezTo>
                  <a:pt x="1986" y="0"/>
                  <a:pt x="1934" y="31"/>
                  <a:pt x="1914" y="94"/>
                </a:cubicBezTo>
                <a:lnTo>
                  <a:pt x="1775" y="426"/>
                </a:lnTo>
                <a:lnTo>
                  <a:pt x="1636" y="426"/>
                </a:lnTo>
                <a:cubicBezTo>
                  <a:pt x="1581" y="426"/>
                  <a:pt x="1525" y="399"/>
                  <a:pt x="1525" y="343"/>
                </a:cubicBezTo>
                <a:lnTo>
                  <a:pt x="1387" y="94"/>
                </a:lnTo>
                <a:cubicBezTo>
                  <a:pt x="1369" y="40"/>
                  <a:pt x="1328" y="9"/>
                  <a:pt x="1286" y="9"/>
                </a:cubicBezTo>
                <a:cubicBezTo>
                  <a:pt x="1263" y="9"/>
                  <a:pt x="1240" y="19"/>
                  <a:pt x="1220" y="38"/>
                </a:cubicBezTo>
                <a:lnTo>
                  <a:pt x="777" y="232"/>
                </a:lnTo>
                <a:cubicBezTo>
                  <a:pt x="721" y="260"/>
                  <a:pt x="694" y="343"/>
                  <a:pt x="721" y="399"/>
                </a:cubicBezTo>
                <a:lnTo>
                  <a:pt x="832" y="648"/>
                </a:lnTo>
                <a:cubicBezTo>
                  <a:pt x="860" y="704"/>
                  <a:pt x="860" y="759"/>
                  <a:pt x="832" y="787"/>
                </a:cubicBezTo>
                <a:lnTo>
                  <a:pt x="749" y="842"/>
                </a:lnTo>
                <a:cubicBezTo>
                  <a:pt x="721" y="898"/>
                  <a:pt x="694" y="898"/>
                  <a:pt x="638" y="898"/>
                </a:cubicBezTo>
                <a:lnTo>
                  <a:pt x="361" y="787"/>
                </a:lnTo>
                <a:cubicBezTo>
                  <a:pt x="347" y="780"/>
                  <a:pt x="332" y="776"/>
                  <a:pt x="315" y="776"/>
                </a:cubicBezTo>
                <a:cubicBezTo>
                  <a:pt x="267" y="776"/>
                  <a:pt x="215" y="808"/>
                  <a:pt x="195" y="870"/>
                </a:cubicBezTo>
                <a:lnTo>
                  <a:pt x="28" y="1314"/>
                </a:lnTo>
                <a:cubicBezTo>
                  <a:pt x="1" y="1369"/>
                  <a:pt x="28" y="1452"/>
                  <a:pt x="111" y="1480"/>
                </a:cubicBezTo>
                <a:lnTo>
                  <a:pt x="389" y="1591"/>
                </a:lnTo>
                <a:cubicBezTo>
                  <a:pt x="416" y="1591"/>
                  <a:pt x="472" y="1646"/>
                  <a:pt x="472" y="1674"/>
                </a:cubicBezTo>
                <a:lnTo>
                  <a:pt x="472" y="1785"/>
                </a:lnTo>
                <a:cubicBezTo>
                  <a:pt x="472" y="1813"/>
                  <a:pt x="444" y="1868"/>
                  <a:pt x="389" y="1896"/>
                </a:cubicBezTo>
                <a:lnTo>
                  <a:pt x="139" y="2007"/>
                </a:lnTo>
                <a:cubicBezTo>
                  <a:pt x="56" y="2034"/>
                  <a:pt x="28" y="2118"/>
                  <a:pt x="56" y="2201"/>
                </a:cubicBezTo>
                <a:lnTo>
                  <a:pt x="250" y="2617"/>
                </a:lnTo>
                <a:cubicBezTo>
                  <a:pt x="291" y="2657"/>
                  <a:pt x="331" y="2683"/>
                  <a:pt x="383" y="2683"/>
                </a:cubicBezTo>
                <a:cubicBezTo>
                  <a:pt x="402" y="2683"/>
                  <a:pt x="422" y="2680"/>
                  <a:pt x="444" y="2672"/>
                </a:cubicBezTo>
                <a:lnTo>
                  <a:pt x="694" y="2561"/>
                </a:lnTo>
                <a:cubicBezTo>
                  <a:pt x="717" y="2550"/>
                  <a:pt x="740" y="2543"/>
                  <a:pt x="761" y="2543"/>
                </a:cubicBezTo>
                <a:cubicBezTo>
                  <a:pt x="790" y="2543"/>
                  <a:pt x="816" y="2556"/>
                  <a:pt x="832" y="2589"/>
                </a:cubicBezTo>
                <a:lnTo>
                  <a:pt x="888" y="2644"/>
                </a:lnTo>
                <a:cubicBezTo>
                  <a:pt x="943" y="2672"/>
                  <a:pt x="943" y="2728"/>
                  <a:pt x="915" y="2755"/>
                </a:cubicBezTo>
                <a:lnTo>
                  <a:pt x="832" y="3033"/>
                </a:lnTo>
                <a:cubicBezTo>
                  <a:pt x="805" y="3116"/>
                  <a:pt x="832" y="3171"/>
                  <a:pt x="915" y="3199"/>
                </a:cubicBezTo>
                <a:lnTo>
                  <a:pt x="1359" y="3365"/>
                </a:lnTo>
                <a:cubicBezTo>
                  <a:pt x="1373" y="3372"/>
                  <a:pt x="1389" y="3376"/>
                  <a:pt x="1405" y="3376"/>
                </a:cubicBezTo>
                <a:cubicBezTo>
                  <a:pt x="1453" y="3376"/>
                  <a:pt x="1505" y="3344"/>
                  <a:pt x="1525" y="3282"/>
                </a:cubicBezTo>
                <a:lnTo>
                  <a:pt x="1636" y="3033"/>
                </a:lnTo>
                <a:cubicBezTo>
                  <a:pt x="1636" y="2977"/>
                  <a:pt x="1664" y="2949"/>
                  <a:pt x="1720" y="2949"/>
                </a:cubicBezTo>
                <a:lnTo>
                  <a:pt x="1830" y="2949"/>
                </a:lnTo>
                <a:cubicBezTo>
                  <a:pt x="1858" y="2949"/>
                  <a:pt x="1914" y="2977"/>
                  <a:pt x="1914" y="3005"/>
                </a:cubicBezTo>
                <a:lnTo>
                  <a:pt x="2052" y="3282"/>
                </a:lnTo>
                <a:cubicBezTo>
                  <a:pt x="2072" y="3321"/>
                  <a:pt x="2105" y="3360"/>
                  <a:pt x="2153" y="3360"/>
                </a:cubicBezTo>
                <a:cubicBezTo>
                  <a:pt x="2172" y="3360"/>
                  <a:pt x="2194" y="3354"/>
                  <a:pt x="2219" y="3338"/>
                </a:cubicBezTo>
                <a:lnTo>
                  <a:pt x="2634" y="3143"/>
                </a:lnTo>
                <a:cubicBezTo>
                  <a:pt x="2718" y="3116"/>
                  <a:pt x="2745" y="3033"/>
                  <a:pt x="2718" y="2977"/>
                </a:cubicBezTo>
                <a:lnTo>
                  <a:pt x="2579" y="2728"/>
                </a:lnTo>
                <a:cubicBezTo>
                  <a:pt x="2579" y="2672"/>
                  <a:pt x="2579" y="2617"/>
                  <a:pt x="2607" y="2589"/>
                </a:cubicBezTo>
                <a:cubicBezTo>
                  <a:pt x="2634" y="2561"/>
                  <a:pt x="2662" y="2533"/>
                  <a:pt x="2662" y="2533"/>
                </a:cubicBezTo>
                <a:cubicBezTo>
                  <a:pt x="2690" y="2478"/>
                  <a:pt x="2745" y="2478"/>
                  <a:pt x="2801" y="2478"/>
                </a:cubicBezTo>
                <a:lnTo>
                  <a:pt x="3078" y="2589"/>
                </a:lnTo>
                <a:cubicBezTo>
                  <a:pt x="3088" y="2594"/>
                  <a:pt x="3099" y="2596"/>
                  <a:pt x="3111" y="2596"/>
                </a:cubicBezTo>
                <a:cubicBezTo>
                  <a:pt x="3162" y="2596"/>
                  <a:pt x="3222" y="2551"/>
                  <a:pt x="3244" y="2506"/>
                </a:cubicBezTo>
                <a:lnTo>
                  <a:pt x="3411" y="2062"/>
                </a:lnTo>
                <a:cubicBezTo>
                  <a:pt x="3438" y="1979"/>
                  <a:pt x="3383" y="1923"/>
                  <a:pt x="3328" y="1896"/>
                </a:cubicBezTo>
                <a:lnTo>
                  <a:pt x="3050" y="1785"/>
                </a:lnTo>
                <a:cubicBezTo>
                  <a:pt x="2995" y="1785"/>
                  <a:pt x="2967" y="1729"/>
                  <a:pt x="2967" y="1702"/>
                </a:cubicBezTo>
                <a:cubicBezTo>
                  <a:pt x="2967" y="1646"/>
                  <a:pt x="2967" y="1619"/>
                  <a:pt x="2967" y="1591"/>
                </a:cubicBezTo>
                <a:cubicBezTo>
                  <a:pt x="2967" y="1535"/>
                  <a:pt x="2995" y="1508"/>
                  <a:pt x="3050" y="1480"/>
                </a:cubicBezTo>
                <a:lnTo>
                  <a:pt x="3300" y="1369"/>
                </a:lnTo>
                <a:cubicBezTo>
                  <a:pt x="3383" y="1341"/>
                  <a:pt x="3411" y="1258"/>
                  <a:pt x="3383" y="1175"/>
                </a:cubicBezTo>
                <a:lnTo>
                  <a:pt x="3161" y="759"/>
                </a:lnTo>
                <a:cubicBezTo>
                  <a:pt x="3142" y="720"/>
                  <a:pt x="3094" y="681"/>
                  <a:pt x="3049" y="681"/>
                </a:cubicBezTo>
                <a:cubicBezTo>
                  <a:pt x="3030" y="681"/>
                  <a:pt x="3011" y="687"/>
                  <a:pt x="2995" y="704"/>
                </a:cubicBezTo>
                <a:lnTo>
                  <a:pt x="2745" y="814"/>
                </a:lnTo>
                <a:cubicBezTo>
                  <a:pt x="2729" y="823"/>
                  <a:pt x="2713" y="826"/>
                  <a:pt x="2697" y="826"/>
                </a:cubicBezTo>
                <a:cubicBezTo>
                  <a:pt x="2660" y="826"/>
                  <a:pt x="2626" y="806"/>
                  <a:pt x="2607" y="787"/>
                </a:cubicBezTo>
                <a:lnTo>
                  <a:pt x="2551" y="731"/>
                </a:lnTo>
                <a:cubicBezTo>
                  <a:pt x="2496" y="704"/>
                  <a:pt x="2496" y="648"/>
                  <a:pt x="2496" y="620"/>
                </a:cubicBezTo>
                <a:lnTo>
                  <a:pt x="2607" y="343"/>
                </a:lnTo>
                <a:cubicBezTo>
                  <a:pt x="2634" y="260"/>
                  <a:pt x="2607" y="177"/>
                  <a:pt x="2524" y="177"/>
                </a:cubicBezTo>
                <a:lnTo>
                  <a:pt x="2080" y="10"/>
                </a:lnTo>
                <a:cubicBezTo>
                  <a:pt x="2066" y="3"/>
                  <a:pt x="2050" y="0"/>
                  <a:pt x="20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7"/>
          <p:cNvSpPr/>
          <p:nvPr/>
        </p:nvSpPr>
        <p:spPr>
          <a:xfrm>
            <a:off x="5297236" y="383035"/>
            <a:ext cx="289626" cy="289743"/>
          </a:xfrm>
          <a:custGeom>
            <a:avLst/>
            <a:gdLst/>
            <a:ahLst/>
            <a:cxnLst/>
            <a:rect l="l" t="t" r="r" b="b"/>
            <a:pathLst>
              <a:path w="2468" h="2469" extrusionOk="0">
                <a:moveTo>
                  <a:pt x="1251" y="755"/>
                </a:moveTo>
                <a:cubicBezTo>
                  <a:pt x="1377" y="755"/>
                  <a:pt x="1507" y="805"/>
                  <a:pt x="1608" y="916"/>
                </a:cubicBezTo>
                <a:cubicBezTo>
                  <a:pt x="1891" y="1250"/>
                  <a:pt x="1649" y="1728"/>
                  <a:pt x="1257" y="1728"/>
                </a:cubicBezTo>
                <a:cubicBezTo>
                  <a:pt x="1227" y="1728"/>
                  <a:pt x="1196" y="1726"/>
                  <a:pt x="1165" y="1720"/>
                </a:cubicBezTo>
                <a:cubicBezTo>
                  <a:pt x="943" y="1664"/>
                  <a:pt x="777" y="1470"/>
                  <a:pt x="777" y="1248"/>
                </a:cubicBezTo>
                <a:cubicBezTo>
                  <a:pt x="758" y="953"/>
                  <a:pt x="998" y="755"/>
                  <a:pt x="1251" y="755"/>
                </a:cubicBezTo>
                <a:close/>
                <a:moveTo>
                  <a:pt x="1497" y="1"/>
                </a:moveTo>
                <a:cubicBezTo>
                  <a:pt x="1442" y="1"/>
                  <a:pt x="1386" y="28"/>
                  <a:pt x="1386" y="56"/>
                </a:cubicBezTo>
                <a:lnTo>
                  <a:pt x="1276" y="306"/>
                </a:lnTo>
                <a:lnTo>
                  <a:pt x="1165" y="333"/>
                </a:lnTo>
                <a:cubicBezTo>
                  <a:pt x="1137" y="333"/>
                  <a:pt x="1109" y="306"/>
                  <a:pt x="1082" y="278"/>
                </a:cubicBezTo>
                <a:lnTo>
                  <a:pt x="998" y="112"/>
                </a:lnTo>
                <a:cubicBezTo>
                  <a:pt x="978" y="71"/>
                  <a:pt x="943" y="45"/>
                  <a:pt x="915" y="45"/>
                </a:cubicBezTo>
                <a:cubicBezTo>
                  <a:pt x="904" y="45"/>
                  <a:pt x="895" y="49"/>
                  <a:pt x="887" y="56"/>
                </a:cubicBezTo>
                <a:lnTo>
                  <a:pt x="582" y="195"/>
                </a:lnTo>
                <a:cubicBezTo>
                  <a:pt x="527" y="222"/>
                  <a:pt x="499" y="278"/>
                  <a:pt x="527" y="333"/>
                </a:cubicBezTo>
                <a:lnTo>
                  <a:pt x="610" y="500"/>
                </a:lnTo>
                <a:cubicBezTo>
                  <a:pt x="610" y="527"/>
                  <a:pt x="610" y="583"/>
                  <a:pt x="582" y="611"/>
                </a:cubicBezTo>
                <a:lnTo>
                  <a:pt x="555" y="638"/>
                </a:lnTo>
                <a:cubicBezTo>
                  <a:pt x="535" y="658"/>
                  <a:pt x="516" y="678"/>
                  <a:pt x="496" y="678"/>
                </a:cubicBezTo>
                <a:cubicBezTo>
                  <a:pt x="488" y="678"/>
                  <a:pt x="480" y="674"/>
                  <a:pt x="472" y="666"/>
                </a:cubicBezTo>
                <a:lnTo>
                  <a:pt x="277" y="611"/>
                </a:lnTo>
                <a:cubicBezTo>
                  <a:pt x="263" y="603"/>
                  <a:pt x="248" y="600"/>
                  <a:pt x="233" y="600"/>
                </a:cubicBezTo>
                <a:cubicBezTo>
                  <a:pt x="194" y="600"/>
                  <a:pt x="159" y="625"/>
                  <a:pt x="139" y="666"/>
                </a:cubicBezTo>
                <a:lnTo>
                  <a:pt x="28" y="971"/>
                </a:lnTo>
                <a:cubicBezTo>
                  <a:pt x="0" y="1026"/>
                  <a:pt x="28" y="1082"/>
                  <a:pt x="83" y="1110"/>
                </a:cubicBezTo>
                <a:lnTo>
                  <a:pt x="277" y="1165"/>
                </a:lnTo>
                <a:cubicBezTo>
                  <a:pt x="305" y="1193"/>
                  <a:pt x="333" y="1221"/>
                  <a:pt x="333" y="1248"/>
                </a:cubicBezTo>
                <a:cubicBezTo>
                  <a:pt x="333" y="1276"/>
                  <a:pt x="333" y="1304"/>
                  <a:pt x="333" y="1304"/>
                </a:cubicBezTo>
                <a:cubicBezTo>
                  <a:pt x="333" y="1359"/>
                  <a:pt x="305" y="1387"/>
                  <a:pt x="277" y="1387"/>
                </a:cubicBezTo>
                <a:lnTo>
                  <a:pt x="83" y="1470"/>
                </a:lnTo>
                <a:cubicBezTo>
                  <a:pt x="56" y="1498"/>
                  <a:pt x="28" y="1553"/>
                  <a:pt x="56" y="1609"/>
                </a:cubicBezTo>
                <a:lnTo>
                  <a:pt x="194" y="1914"/>
                </a:lnTo>
                <a:cubicBezTo>
                  <a:pt x="222" y="1969"/>
                  <a:pt x="277" y="1969"/>
                  <a:pt x="305" y="1969"/>
                </a:cubicBezTo>
                <a:lnTo>
                  <a:pt x="499" y="1886"/>
                </a:lnTo>
                <a:cubicBezTo>
                  <a:pt x="513" y="1872"/>
                  <a:pt x="534" y="1865"/>
                  <a:pt x="555" y="1865"/>
                </a:cubicBezTo>
                <a:cubicBezTo>
                  <a:pt x="576" y="1865"/>
                  <a:pt x="596" y="1872"/>
                  <a:pt x="610" y="1886"/>
                </a:cubicBezTo>
                <a:lnTo>
                  <a:pt x="638" y="1941"/>
                </a:lnTo>
                <a:cubicBezTo>
                  <a:pt x="666" y="1969"/>
                  <a:pt x="666" y="1997"/>
                  <a:pt x="666" y="2025"/>
                </a:cubicBezTo>
                <a:lnTo>
                  <a:pt x="610" y="2219"/>
                </a:lnTo>
                <a:cubicBezTo>
                  <a:pt x="582" y="2274"/>
                  <a:pt x="610" y="2330"/>
                  <a:pt x="666" y="2357"/>
                </a:cubicBezTo>
                <a:lnTo>
                  <a:pt x="971" y="2468"/>
                </a:lnTo>
                <a:cubicBezTo>
                  <a:pt x="1026" y="2468"/>
                  <a:pt x="1082" y="2440"/>
                  <a:pt x="1082" y="2413"/>
                </a:cubicBezTo>
                <a:lnTo>
                  <a:pt x="1165" y="2219"/>
                </a:lnTo>
                <a:cubicBezTo>
                  <a:pt x="1192" y="2163"/>
                  <a:pt x="1220" y="2163"/>
                  <a:pt x="1248" y="2163"/>
                </a:cubicBezTo>
                <a:lnTo>
                  <a:pt x="1303" y="2163"/>
                </a:lnTo>
                <a:cubicBezTo>
                  <a:pt x="1331" y="2163"/>
                  <a:pt x="1386" y="2163"/>
                  <a:pt x="1386" y="2191"/>
                </a:cubicBezTo>
                <a:lnTo>
                  <a:pt x="1470" y="2385"/>
                </a:lnTo>
                <a:cubicBezTo>
                  <a:pt x="1490" y="2426"/>
                  <a:pt x="1525" y="2451"/>
                  <a:pt x="1564" y="2451"/>
                </a:cubicBezTo>
                <a:cubicBezTo>
                  <a:pt x="1579" y="2451"/>
                  <a:pt x="1593" y="2448"/>
                  <a:pt x="1608" y="2440"/>
                </a:cubicBezTo>
                <a:lnTo>
                  <a:pt x="1913" y="2302"/>
                </a:lnTo>
                <a:cubicBezTo>
                  <a:pt x="1969" y="2274"/>
                  <a:pt x="1969" y="2219"/>
                  <a:pt x="1969" y="2163"/>
                </a:cubicBezTo>
                <a:lnTo>
                  <a:pt x="1886" y="1969"/>
                </a:lnTo>
                <a:cubicBezTo>
                  <a:pt x="1858" y="1941"/>
                  <a:pt x="1858" y="1914"/>
                  <a:pt x="1886" y="1886"/>
                </a:cubicBezTo>
                <a:lnTo>
                  <a:pt x="1941" y="1831"/>
                </a:lnTo>
                <a:cubicBezTo>
                  <a:pt x="1941" y="1803"/>
                  <a:pt x="1996" y="1803"/>
                  <a:pt x="2024" y="1803"/>
                </a:cubicBezTo>
                <a:lnTo>
                  <a:pt x="2218" y="1886"/>
                </a:lnTo>
                <a:cubicBezTo>
                  <a:pt x="2233" y="1893"/>
                  <a:pt x="2248" y="1897"/>
                  <a:pt x="2262" y="1897"/>
                </a:cubicBezTo>
                <a:cubicBezTo>
                  <a:pt x="2301" y="1897"/>
                  <a:pt x="2337" y="1871"/>
                  <a:pt x="2357" y="1831"/>
                </a:cubicBezTo>
                <a:lnTo>
                  <a:pt x="2468" y="1498"/>
                </a:lnTo>
                <a:cubicBezTo>
                  <a:pt x="2468" y="1470"/>
                  <a:pt x="2440" y="1415"/>
                  <a:pt x="2412" y="1387"/>
                </a:cubicBezTo>
                <a:lnTo>
                  <a:pt x="2218" y="1304"/>
                </a:lnTo>
                <a:cubicBezTo>
                  <a:pt x="2163" y="1304"/>
                  <a:pt x="2163" y="1276"/>
                  <a:pt x="2163" y="1248"/>
                </a:cubicBezTo>
                <a:lnTo>
                  <a:pt x="2163" y="1165"/>
                </a:lnTo>
                <a:cubicBezTo>
                  <a:pt x="2163" y="1137"/>
                  <a:pt x="2163" y="1110"/>
                  <a:pt x="2191" y="1082"/>
                </a:cubicBezTo>
                <a:lnTo>
                  <a:pt x="2385" y="999"/>
                </a:lnTo>
                <a:cubicBezTo>
                  <a:pt x="2440" y="971"/>
                  <a:pt x="2468" y="916"/>
                  <a:pt x="2440" y="888"/>
                </a:cubicBezTo>
                <a:lnTo>
                  <a:pt x="2301" y="583"/>
                </a:lnTo>
                <a:cubicBezTo>
                  <a:pt x="2281" y="542"/>
                  <a:pt x="2246" y="517"/>
                  <a:pt x="2207" y="517"/>
                </a:cubicBezTo>
                <a:cubicBezTo>
                  <a:pt x="2193" y="517"/>
                  <a:pt x="2178" y="520"/>
                  <a:pt x="2163" y="527"/>
                </a:cubicBezTo>
                <a:lnTo>
                  <a:pt x="1969" y="611"/>
                </a:lnTo>
                <a:cubicBezTo>
                  <a:pt x="1941" y="611"/>
                  <a:pt x="1913" y="611"/>
                  <a:pt x="1886" y="583"/>
                </a:cubicBezTo>
                <a:lnTo>
                  <a:pt x="1830" y="555"/>
                </a:lnTo>
                <a:cubicBezTo>
                  <a:pt x="1802" y="527"/>
                  <a:pt x="1775" y="472"/>
                  <a:pt x="1802" y="444"/>
                </a:cubicBezTo>
                <a:lnTo>
                  <a:pt x="1886" y="250"/>
                </a:lnTo>
                <a:cubicBezTo>
                  <a:pt x="1886" y="195"/>
                  <a:pt x="1858" y="139"/>
                  <a:pt x="1802" y="112"/>
                </a:cubicBezTo>
                <a:lnTo>
                  <a:pt x="149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7"/>
          <p:cNvSpPr/>
          <p:nvPr/>
        </p:nvSpPr>
        <p:spPr>
          <a:xfrm>
            <a:off x="8692335" y="945613"/>
            <a:ext cx="286338" cy="288920"/>
          </a:xfrm>
          <a:custGeom>
            <a:avLst/>
            <a:gdLst/>
            <a:ahLst/>
            <a:cxnLst/>
            <a:rect l="l" t="t" r="r" b="b"/>
            <a:pathLst>
              <a:path w="2440" h="2462" extrusionOk="0">
                <a:moveTo>
                  <a:pt x="1250" y="738"/>
                </a:moveTo>
                <a:cubicBezTo>
                  <a:pt x="1377" y="738"/>
                  <a:pt x="1507" y="787"/>
                  <a:pt x="1608" y="898"/>
                </a:cubicBezTo>
                <a:cubicBezTo>
                  <a:pt x="1866" y="1233"/>
                  <a:pt x="1621" y="1711"/>
                  <a:pt x="1230" y="1711"/>
                </a:cubicBezTo>
                <a:cubicBezTo>
                  <a:pt x="1200" y="1711"/>
                  <a:pt x="1169" y="1708"/>
                  <a:pt x="1137" y="1702"/>
                </a:cubicBezTo>
                <a:cubicBezTo>
                  <a:pt x="915" y="1647"/>
                  <a:pt x="749" y="1480"/>
                  <a:pt x="749" y="1231"/>
                </a:cubicBezTo>
                <a:cubicBezTo>
                  <a:pt x="749" y="935"/>
                  <a:pt x="995" y="738"/>
                  <a:pt x="1250" y="738"/>
                </a:cubicBezTo>
                <a:close/>
                <a:moveTo>
                  <a:pt x="1453" y="0"/>
                </a:moveTo>
                <a:cubicBezTo>
                  <a:pt x="1414" y="0"/>
                  <a:pt x="1379" y="26"/>
                  <a:pt x="1359" y="66"/>
                </a:cubicBezTo>
                <a:lnTo>
                  <a:pt x="1275" y="316"/>
                </a:lnTo>
                <a:lnTo>
                  <a:pt x="1165" y="316"/>
                </a:lnTo>
                <a:cubicBezTo>
                  <a:pt x="1137" y="316"/>
                  <a:pt x="1081" y="288"/>
                  <a:pt x="1081" y="261"/>
                </a:cubicBezTo>
                <a:lnTo>
                  <a:pt x="998" y="94"/>
                </a:lnTo>
                <a:cubicBezTo>
                  <a:pt x="978" y="54"/>
                  <a:pt x="943" y="28"/>
                  <a:pt x="904" y="28"/>
                </a:cubicBezTo>
                <a:cubicBezTo>
                  <a:pt x="889" y="28"/>
                  <a:pt x="874" y="31"/>
                  <a:pt x="860" y="39"/>
                </a:cubicBezTo>
                <a:lnTo>
                  <a:pt x="555" y="177"/>
                </a:lnTo>
                <a:cubicBezTo>
                  <a:pt x="499" y="205"/>
                  <a:pt x="471" y="261"/>
                  <a:pt x="499" y="316"/>
                </a:cubicBezTo>
                <a:lnTo>
                  <a:pt x="610" y="482"/>
                </a:lnTo>
                <a:cubicBezTo>
                  <a:pt x="610" y="538"/>
                  <a:pt x="610" y="566"/>
                  <a:pt x="582" y="593"/>
                </a:cubicBezTo>
                <a:lnTo>
                  <a:pt x="527" y="621"/>
                </a:lnTo>
                <a:cubicBezTo>
                  <a:pt x="527" y="641"/>
                  <a:pt x="499" y="660"/>
                  <a:pt x="473" y="660"/>
                </a:cubicBezTo>
                <a:cubicBezTo>
                  <a:pt x="462" y="660"/>
                  <a:pt x="452" y="657"/>
                  <a:pt x="444" y="649"/>
                </a:cubicBezTo>
                <a:lnTo>
                  <a:pt x="250" y="593"/>
                </a:lnTo>
                <a:cubicBezTo>
                  <a:pt x="235" y="586"/>
                  <a:pt x="220" y="582"/>
                  <a:pt x="206" y="582"/>
                </a:cubicBezTo>
                <a:cubicBezTo>
                  <a:pt x="168" y="582"/>
                  <a:pt x="139" y="608"/>
                  <a:pt x="139" y="649"/>
                </a:cubicBezTo>
                <a:lnTo>
                  <a:pt x="0" y="954"/>
                </a:lnTo>
                <a:cubicBezTo>
                  <a:pt x="0" y="1009"/>
                  <a:pt x="28" y="1065"/>
                  <a:pt x="56" y="1092"/>
                </a:cubicBezTo>
                <a:lnTo>
                  <a:pt x="277" y="1148"/>
                </a:lnTo>
                <a:cubicBezTo>
                  <a:pt x="305" y="1175"/>
                  <a:pt x="305" y="1203"/>
                  <a:pt x="305" y="1231"/>
                </a:cubicBezTo>
                <a:lnTo>
                  <a:pt x="305" y="1314"/>
                </a:lnTo>
                <a:cubicBezTo>
                  <a:pt x="333" y="1342"/>
                  <a:pt x="305" y="1370"/>
                  <a:pt x="277" y="1370"/>
                </a:cubicBezTo>
                <a:lnTo>
                  <a:pt x="83" y="1453"/>
                </a:lnTo>
                <a:cubicBezTo>
                  <a:pt x="28" y="1480"/>
                  <a:pt x="28" y="1536"/>
                  <a:pt x="28" y="1591"/>
                </a:cubicBezTo>
                <a:lnTo>
                  <a:pt x="166" y="1896"/>
                </a:lnTo>
                <a:cubicBezTo>
                  <a:pt x="187" y="1937"/>
                  <a:pt x="222" y="1963"/>
                  <a:pt x="261" y="1963"/>
                </a:cubicBezTo>
                <a:cubicBezTo>
                  <a:pt x="275" y="1963"/>
                  <a:pt x="290" y="1959"/>
                  <a:pt x="305" y="1952"/>
                </a:cubicBezTo>
                <a:lnTo>
                  <a:pt x="499" y="1869"/>
                </a:lnTo>
                <a:cubicBezTo>
                  <a:pt x="513" y="1855"/>
                  <a:pt x="527" y="1848"/>
                  <a:pt x="541" y="1848"/>
                </a:cubicBezTo>
                <a:cubicBezTo>
                  <a:pt x="555" y="1848"/>
                  <a:pt x="568" y="1855"/>
                  <a:pt x="582" y="1869"/>
                </a:cubicBezTo>
                <a:lnTo>
                  <a:pt x="638" y="1924"/>
                </a:lnTo>
                <a:cubicBezTo>
                  <a:pt x="666" y="1952"/>
                  <a:pt x="666" y="1980"/>
                  <a:pt x="666" y="2007"/>
                </a:cubicBezTo>
                <a:lnTo>
                  <a:pt x="582" y="2201"/>
                </a:lnTo>
                <a:cubicBezTo>
                  <a:pt x="555" y="2257"/>
                  <a:pt x="582" y="2312"/>
                  <a:pt x="638" y="2340"/>
                </a:cubicBezTo>
                <a:lnTo>
                  <a:pt x="971" y="2451"/>
                </a:lnTo>
                <a:cubicBezTo>
                  <a:pt x="978" y="2458"/>
                  <a:pt x="987" y="2462"/>
                  <a:pt x="998" y="2462"/>
                </a:cubicBezTo>
                <a:cubicBezTo>
                  <a:pt x="1026" y="2462"/>
                  <a:pt x="1061" y="2436"/>
                  <a:pt x="1081" y="2395"/>
                </a:cubicBezTo>
                <a:lnTo>
                  <a:pt x="1165" y="2201"/>
                </a:lnTo>
                <a:cubicBezTo>
                  <a:pt x="1165" y="2174"/>
                  <a:pt x="1192" y="2146"/>
                  <a:pt x="1220" y="2146"/>
                </a:cubicBezTo>
                <a:lnTo>
                  <a:pt x="1303" y="2146"/>
                </a:lnTo>
                <a:cubicBezTo>
                  <a:pt x="1331" y="2146"/>
                  <a:pt x="1359" y="2146"/>
                  <a:pt x="1386" y="2201"/>
                </a:cubicBezTo>
                <a:lnTo>
                  <a:pt x="1470" y="2368"/>
                </a:lnTo>
                <a:cubicBezTo>
                  <a:pt x="1490" y="2408"/>
                  <a:pt x="1525" y="2434"/>
                  <a:pt x="1564" y="2434"/>
                </a:cubicBezTo>
                <a:cubicBezTo>
                  <a:pt x="1578" y="2434"/>
                  <a:pt x="1593" y="2431"/>
                  <a:pt x="1608" y="2423"/>
                </a:cubicBezTo>
                <a:lnTo>
                  <a:pt x="1885" y="2285"/>
                </a:lnTo>
                <a:cubicBezTo>
                  <a:pt x="1941" y="2257"/>
                  <a:pt x="1969" y="2201"/>
                  <a:pt x="1941" y="2146"/>
                </a:cubicBezTo>
                <a:lnTo>
                  <a:pt x="1858" y="1980"/>
                </a:lnTo>
                <a:cubicBezTo>
                  <a:pt x="1830" y="1924"/>
                  <a:pt x="1830" y="1896"/>
                  <a:pt x="1858" y="1869"/>
                </a:cubicBezTo>
                <a:lnTo>
                  <a:pt x="1913" y="1841"/>
                </a:lnTo>
                <a:cubicBezTo>
                  <a:pt x="1913" y="1808"/>
                  <a:pt x="1932" y="1795"/>
                  <a:pt x="1954" y="1795"/>
                </a:cubicBezTo>
                <a:cubicBezTo>
                  <a:pt x="1969" y="1795"/>
                  <a:pt x="1985" y="1802"/>
                  <a:pt x="1996" y="1813"/>
                </a:cubicBezTo>
                <a:lnTo>
                  <a:pt x="2190" y="1869"/>
                </a:lnTo>
                <a:cubicBezTo>
                  <a:pt x="2205" y="1876"/>
                  <a:pt x="2220" y="1880"/>
                  <a:pt x="2234" y="1880"/>
                </a:cubicBezTo>
                <a:cubicBezTo>
                  <a:pt x="2272" y="1880"/>
                  <a:pt x="2301" y="1854"/>
                  <a:pt x="2301" y="1813"/>
                </a:cubicBezTo>
                <a:lnTo>
                  <a:pt x="2440" y="1508"/>
                </a:lnTo>
                <a:cubicBezTo>
                  <a:pt x="2440" y="1453"/>
                  <a:pt x="2412" y="1397"/>
                  <a:pt x="2385" y="1370"/>
                </a:cubicBezTo>
                <a:lnTo>
                  <a:pt x="2190" y="1314"/>
                </a:lnTo>
                <a:cubicBezTo>
                  <a:pt x="2135" y="1286"/>
                  <a:pt x="2135" y="1259"/>
                  <a:pt x="2135" y="1231"/>
                </a:cubicBezTo>
                <a:lnTo>
                  <a:pt x="2135" y="1148"/>
                </a:lnTo>
                <a:cubicBezTo>
                  <a:pt x="2135" y="1120"/>
                  <a:pt x="2135" y="1092"/>
                  <a:pt x="2163" y="1092"/>
                </a:cubicBezTo>
                <a:lnTo>
                  <a:pt x="2357" y="981"/>
                </a:lnTo>
                <a:cubicBezTo>
                  <a:pt x="2412" y="981"/>
                  <a:pt x="2440" y="926"/>
                  <a:pt x="2412" y="871"/>
                </a:cubicBezTo>
                <a:lnTo>
                  <a:pt x="2274" y="566"/>
                </a:lnTo>
                <a:cubicBezTo>
                  <a:pt x="2253" y="525"/>
                  <a:pt x="2218" y="499"/>
                  <a:pt x="2179" y="499"/>
                </a:cubicBezTo>
                <a:cubicBezTo>
                  <a:pt x="2165" y="499"/>
                  <a:pt x="2150" y="503"/>
                  <a:pt x="2135" y="510"/>
                </a:cubicBezTo>
                <a:lnTo>
                  <a:pt x="1941" y="593"/>
                </a:lnTo>
                <a:cubicBezTo>
                  <a:pt x="1932" y="602"/>
                  <a:pt x="1922" y="606"/>
                  <a:pt x="1913" y="606"/>
                </a:cubicBezTo>
                <a:cubicBezTo>
                  <a:pt x="1895" y="606"/>
                  <a:pt x="1876" y="593"/>
                  <a:pt x="1858" y="593"/>
                </a:cubicBezTo>
                <a:lnTo>
                  <a:pt x="1802" y="538"/>
                </a:lnTo>
                <a:cubicBezTo>
                  <a:pt x="1775" y="510"/>
                  <a:pt x="1775" y="482"/>
                  <a:pt x="1775" y="455"/>
                </a:cubicBezTo>
                <a:lnTo>
                  <a:pt x="1858" y="261"/>
                </a:lnTo>
                <a:cubicBezTo>
                  <a:pt x="1885" y="205"/>
                  <a:pt x="1858" y="150"/>
                  <a:pt x="1802" y="122"/>
                </a:cubicBezTo>
                <a:lnTo>
                  <a:pt x="1497" y="11"/>
                </a:lnTo>
                <a:cubicBezTo>
                  <a:pt x="1482" y="4"/>
                  <a:pt x="1468" y="0"/>
                  <a:pt x="14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7"/>
          <p:cNvSpPr/>
          <p:nvPr/>
        </p:nvSpPr>
        <p:spPr>
          <a:xfrm>
            <a:off x="8233494" y="-65708"/>
            <a:ext cx="670431" cy="662099"/>
          </a:xfrm>
          <a:custGeom>
            <a:avLst/>
            <a:gdLst/>
            <a:ahLst/>
            <a:cxnLst/>
            <a:rect l="l" t="t" r="r" b="b"/>
            <a:pathLst>
              <a:path w="5713" h="5642" extrusionOk="0">
                <a:moveTo>
                  <a:pt x="2857" y="1734"/>
                </a:moveTo>
                <a:cubicBezTo>
                  <a:pt x="3188" y="1734"/>
                  <a:pt x="3522" y="1882"/>
                  <a:pt x="3744" y="2197"/>
                </a:cubicBezTo>
                <a:cubicBezTo>
                  <a:pt x="4132" y="2779"/>
                  <a:pt x="3910" y="3555"/>
                  <a:pt x="3300" y="3832"/>
                </a:cubicBezTo>
                <a:cubicBezTo>
                  <a:pt x="3152" y="3894"/>
                  <a:pt x="3004" y="3923"/>
                  <a:pt x="2860" y="3923"/>
                </a:cubicBezTo>
                <a:cubicBezTo>
                  <a:pt x="2169" y="3923"/>
                  <a:pt x="1596" y="3264"/>
                  <a:pt x="1803" y="2529"/>
                </a:cubicBezTo>
                <a:cubicBezTo>
                  <a:pt x="1948" y="2015"/>
                  <a:pt x="2400" y="1734"/>
                  <a:pt x="2857" y="1734"/>
                </a:cubicBezTo>
                <a:close/>
                <a:moveTo>
                  <a:pt x="2632" y="1"/>
                </a:moveTo>
                <a:cubicBezTo>
                  <a:pt x="2615" y="1"/>
                  <a:pt x="2598" y="3"/>
                  <a:pt x="2579" y="6"/>
                </a:cubicBezTo>
                <a:lnTo>
                  <a:pt x="1831" y="173"/>
                </a:lnTo>
                <a:cubicBezTo>
                  <a:pt x="1720" y="200"/>
                  <a:pt x="1637" y="339"/>
                  <a:pt x="1664" y="450"/>
                </a:cubicBezTo>
                <a:lnTo>
                  <a:pt x="1775" y="921"/>
                </a:lnTo>
                <a:cubicBezTo>
                  <a:pt x="1803" y="977"/>
                  <a:pt x="1775" y="1060"/>
                  <a:pt x="1720" y="1115"/>
                </a:cubicBezTo>
                <a:lnTo>
                  <a:pt x="1581" y="1199"/>
                </a:lnTo>
                <a:cubicBezTo>
                  <a:pt x="1553" y="1212"/>
                  <a:pt x="1519" y="1219"/>
                  <a:pt x="1484" y="1219"/>
                </a:cubicBezTo>
                <a:cubicBezTo>
                  <a:pt x="1449" y="1219"/>
                  <a:pt x="1415" y="1212"/>
                  <a:pt x="1387" y="1199"/>
                </a:cubicBezTo>
                <a:lnTo>
                  <a:pt x="971" y="949"/>
                </a:lnTo>
                <a:cubicBezTo>
                  <a:pt x="933" y="920"/>
                  <a:pt x="891" y="908"/>
                  <a:pt x="850" y="908"/>
                </a:cubicBezTo>
                <a:cubicBezTo>
                  <a:pt x="774" y="908"/>
                  <a:pt x="702" y="950"/>
                  <a:pt x="666" y="1004"/>
                </a:cubicBezTo>
                <a:lnTo>
                  <a:pt x="250" y="1670"/>
                </a:lnTo>
                <a:cubicBezTo>
                  <a:pt x="195" y="1781"/>
                  <a:pt x="223" y="1919"/>
                  <a:pt x="334" y="1975"/>
                </a:cubicBezTo>
                <a:lnTo>
                  <a:pt x="749" y="2224"/>
                </a:lnTo>
                <a:cubicBezTo>
                  <a:pt x="805" y="2252"/>
                  <a:pt x="833" y="2335"/>
                  <a:pt x="805" y="2418"/>
                </a:cubicBezTo>
                <a:cubicBezTo>
                  <a:pt x="805" y="2474"/>
                  <a:pt x="805" y="2502"/>
                  <a:pt x="805" y="2557"/>
                </a:cubicBezTo>
                <a:cubicBezTo>
                  <a:pt x="777" y="2640"/>
                  <a:pt x="722" y="2696"/>
                  <a:pt x="666" y="2723"/>
                </a:cubicBezTo>
                <a:lnTo>
                  <a:pt x="195" y="2834"/>
                </a:lnTo>
                <a:cubicBezTo>
                  <a:pt x="84" y="2862"/>
                  <a:pt x="1" y="2973"/>
                  <a:pt x="29" y="3112"/>
                </a:cubicBezTo>
                <a:lnTo>
                  <a:pt x="223" y="3832"/>
                </a:lnTo>
                <a:cubicBezTo>
                  <a:pt x="244" y="3941"/>
                  <a:pt x="318" y="4016"/>
                  <a:pt x="402" y="4016"/>
                </a:cubicBezTo>
                <a:cubicBezTo>
                  <a:pt x="425" y="4016"/>
                  <a:pt x="448" y="4011"/>
                  <a:pt x="472" y="3999"/>
                </a:cubicBezTo>
                <a:lnTo>
                  <a:pt x="943" y="3888"/>
                </a:lnTo>
                <a:cubicBezTo>
                  <a:pt x="1027" y="3888"/>
                  <a:pt x="1082" y="3916"/>
                  <a:pt x="1138" y="3971"/>
                </a:cubicBezTo>
                <a:lnTo>
                  <a:pt x="1221" y="4110"/>
                </a:lnTo>
                <a:cubicBezTo>
                  <a:pt x="1276" y="4165"/>
                  <a:pt x="1276" y="4248"/>
                  <a:pt x="1221" y="4304"/>
                </a:cubicBezTo>
                <a:lnTo>
                  <a:pt x="971" y="4720"/>
                </a:lnTo>
                <a:cubicBezTo>
                  <a:pt x="916" y="4803"/>
                  <a:pt x="943" y="4942"/>
                  <a:pt x="1054" y="5025"/>
                </a:cubicBezTo>
                <a:lnTo>
                  <a:pt x="1692" y="5413"/>
                </a:lnTo>
                <a:cubicBezTo>
                  <a:pt x="1731" y="5442"/>
                  <a:pt x="1773" y="5454"/>
                  <a:pt x="1813" y="5454"/>
                </a:cubicBezTo>
                <a:cubicBezTo>
                  <a:pt x="1890" y="5454"/>
                  <a:pt x="1961" y="5412"/>
                  <a:pt x="1997" y="5357"/>
                </a:cubicBezTo>
                <a:lnTo>
                  <a:pt x="2247" y="4942"/>
                </a:lnTo>
                <a:cubicBezTo>
                  <a:pt x="2302" y="4886"/>
                  <a:pt x="2385" y="4858"/>
                  <a:pt x="2441" y="4858"/>
                </a:cubicBezTo>
                <a:cubicBezTo>
                  <a:pt x="2496" y="4858"/>
                  <a:pt x="2552" y="4886"/>
                  <a:pt x="2579" y="4886"/>
                </a:cubicBezTo>
                <a:cubicBezTo>
                  <a:pt x="2662" y="4886"/>
                  <a:pt x="2718" y="4942"/>
                  <a:pt x="2746" y="5025"/>
                </a:cubicBezTo>
                <a:lnTo>
                  <a:pt x="2857" y="5468"/>
                </a:lnTo>
                <a:cubicBezTo>
                  <a:pt x="2880" y="5584"/>
                  <a:pt x="2961" y="5642"/>
                  <a:pt x="3067" y="5642"/>
                </a:cubicBezTo>
                <a:cubicBezTo>
                  <a:pt x="3088" y="5642"/>
                  <a:pt x="3111" y="5639"/>
                  <a:pt x="3134" y="5635"/>
                </a:cubicBezTo>
                <a:lnTo>
                  <a:pt x="3882" y="5468"/>
                </a:lnTo>
                <a:cubicBezTo>
                  <a:pt x="3993" y="5441"/>
                  <a:pt x="4076" y="5330"/>
                  <a:pt x="4049" y="5191"/>
                </a:cubicBezTo>
                <a:lnTo>
                  <a:pt x="3882" y="4609"/>
                </a:lnTo>
                <a:cubicBezTo>
                  <a:pt x="3966" y="4581"/>
                  <a:pt x="4049" y="4526"/>
                  <a:pt x="4132" y="4470"/>
                </a:cubicBezTo>
                <a:cubicBezTo>
                  <a:pt x="4160" y="4442"/>
                  <a:pt x="4194" y="4429"/>
                  <a:pt x="4229" y="4429"/>
                </a:cubicBezTo>
                <a:cubicBezTo>
                  <a:pt x="4264" y="4429"/>
                  <a:pt x="4298" y="4442"/>
                  <a:pt x="4326" y="4470"/>
                </a:cubicBezTo>
                <a:lnTo>
                  <a:pt x="4742" y="4720"/>
                </a:lnTo>
                <a:cubicBezTo>
                  <a:pt x="4779" y="4738"/>
                  <a:pt x="4816" y="4747"/>
                  <a:pt x="4852" y="4747"/>
                </a:cubicBezTo>
                <a:cubicBezTo>
                  <a:pt x="4924" y="4747"/>
                  <a:pt x="4991" y="4710"/>
                  <a:pt x="5047" y="4637"/>
                </a:cubicBezTo>
                <a:lnTo>
                  <a:pt x="5435" y="3971"/>
                </a:lnTo>
                <a:cubicBezTo>
                  <a:pt x="5518" y="3888"/>
                  <a:pt x="5463" y="3749"/>
                  <a:pt x="5380" y="3694"/>
                </a:cubicBezTo>
                <a:lnTo>
                  <a:pt x="4964" y="3444"/>
                </a:lnTo>
                <a:cubicBezTo>
                  <a:pt x="4908" y="3389"/>
                  <a:pt x="4881" y="3306"/>
                  <a:pt x="4881" y="3250"/>
                </a:cubicBezTo>
                <a:cubicBezTo>
                  <a:pt x="4881" y="3195"/>
                  <a:pt x="4908" y="3139"/>
                  <a:pt x="4908" y="3084"/>
                </a:cubicBezTo>
                <a:cubicBezTo>
                  <a:pt x="4908" y="3028"/>
                  <a:pt x="4964" y="2945"/>
                  <a:pt x="5047" y="2945"/>
                </a:cubicBezTo>
                <a:lnTo>
                  <a:pt x="5518" y="2834"/>
                </a:lnTo>
                <a:cubicBezTo>
                  <a:pt x="5629" y="2807"/>
                  <a:pt x="5712" y="2668"/>
                  <a:pt x="5685" y="2557"/>
                </a:cubicBezTo>
                <a:lnTo>
                  <a:pt x="5490" y="1809"/>
                </a:lnTo>
                <a:cubicBezTo>
                  <a:pt x="5466" y="1712"/>
                  <a:pt x="5380" y="1637"/>
                  <a:pt x="5284" y="1637"/>
                </a:cubicBezTo>
                <a:cubicBezTo>
                  <a:pt x="5270" y="1637"/>
                  <a:pt x="5256" y="1639"/>
                  <a:pt x="5241" y="1642"/>
                </a:cubicBezTo>
                <a:lnTo>
                  <a:pt x="4770" y="1753"/>
                </a:lnTo>
                <a:cubicBezTo>
                  <a:pt x="4749" y="1760"/>
                  <a:pt x="4730" y="1763"/>
                  <a:pt x="4712" y="1763"/>
                </a:cubicBezTo>
                <a:cubicBezTo>
                  <a:pt x="4659" y="1763"/>
                  <a:pt x="4617" y="1732"/>
                  <a:pt x="4576" y="1670"/>
                </a:cubicBezTo>
                <a:lnTo>
                  <a:pt x="4492" y="1559"/>
                </a:lnTo>
                <a:cubicBezTo>
                  <a:pt x="4437" y="1504"/>
                  <a:pt x="4437" y="1420"/>
                  <a:pt x="4492" y="1365"/>
                </a:cubicBezTo>
                <a:lnTo>
                  <a:pt x="4742" y="949"/>
                </a:lnTo>
                <a:cubicBezTo>
                  <a:pt x="4797" y="838"/>
                  <a:pt x="4770" y="699"/>
                  <a:pt x="4659" y="644"/>
                </a:cubicBezTo>
                <a:lnTo>
                  <a:pt x="4021" y="228"/>
                </a:lnTo>
                <a:cubicBezTo>
                  <a:pt x="3984" y="210"/>
                  <a:pt x="3944" y="200"/>
                  <a:pt x="3905" y="200"/>
                </a:cubicBezTo>
                <a:cubicBezTo>
                  <a:pt x="3827" y="200"/>
                  <a:pt x="3753" y="237"/>
                  <a:pt x="3716" y="311"/>
                </a:cubicBezTo>
                <a:lnTo>
                  <a:pt x="3467" y="699"/>
                </a:lnTo>
                <a:cubicBezTo>
                  <a:pt x="3425" y="762"/>
                  <a:pt x="3368" y="793"/>
                  <a:pt x="3318" y="793"/>
                </a:cubicBezTo>
                <a:cubicBezTo>
                  <a:pt x="3302" y="793"/>
                  <a:pt x="3286" y="790"/>
                  <a:pt x="3272" y="783"/>
                </a:cubicBezTo>
                <a:lnTo>
                  <a:pt x="3106" y="783"/>
                </a:lnTo>
                <a:cubicBezTo>
                  <a:pt x="3051" y="755"/>
                  <a:pt x="2967" y="699"/>
                  <a:pt x="2967" y="644"/>
                </a:cubicBezTo>
                <a:lnTo>
                  <a:pt x="2857" y="173"/>
                </a:lnTo>
                <a:cubicBezTo>
                  <a:pt x="2832" y="76"/>
                  <a:pt x="2746" y="1"/>
                  <a:pt x="26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7"/>
          <p:cNvSpPr/>
          <p:nvPr/>
        </p:nvSpPr>
        <p:spPr>
          <a:xfrm>
            <a:off x="8587528" y="1865093"/>
            <a:ext cx="198560" cy="193749"/>
          </a:xfrm>
          <a:custGeom>
            <a:avLst/>
            <a:gdLst/>
            <a:ahLst/>
            <a:cxnLst/>
            <a:rect l="l" t="t" r="r" b="b"/>
            <a:pathLst>
              <a:path w="1692" h="1651" extrusionOk="0">
                <a:moveTo>
                  <a:pt x="807" y="0"/>
                </a:moveTo>
                <a:cubicBezTo>
                  <a:pt x="797" y="0"/>
                  <a:pt x="787" y="3"/>
                  <a:pt x="776" y="8"/>
                </a:cubicBezTo>
                <a:lnTo>
                  <a:pt x="610" y="35"/>
                </a:lnTo>
                <a:cubicBezTo>
                  <a:pt x="555" y="35"/>
                  <a:pt x="527" y="91"/>
                  <a:pt x="527" y="146"/>
                </a:cubicBezTo>
                <a:lnTo>
                  <a:pt x="610" y="590"/>
                </a:lnTo>
                <a:cubicBezTo>
                  <a:pt x="610" y="645"/>
                  <a:pt x="582" y="673"/>
                  <a:pt x="527" y="701"/>
                </a:cubicBezTo>
                <a:lnTo>
                  <a:pt x="83" y="784"/>
                </a:lnTo>
                <a:cubicBezTo>
                  <a:pt x="28" y="784"/>
                  <a:pt x="0" y="839"/>
                  <a:pt x="28" y="895"/>
                </a:cubicBezTo>
                <a:lnTo>
                  <a:pt x="56" y="1061"/>
                </a:lnTo>
                <a:cubicBezTo>
                  <a:pt x="56" y="1117"/>
                  <a:pt x="111" y="1144"/>
                  <a:pt x="166" y="1144"/>
                </a:cubicBezTo>
                <a:lnTo>
                  <a:pt x="610" y="1061"/>
                </a:lnTo>
                <a:cubicBezTo>
                  <a:pt x="615" y="1056"/>
                  <a:pt x="621" y="1054"/>
                  <a:pt x="628" y="1054"/>
                </a:cubicBezTo>
                <a:cubicBezTo>
                  <a:pt x="657" y="1054"/>
                  <a:pt x="698" y="1099"/>
                  <a:pt x="721" y="1144"/>
                </a:cubicBezTo>
                <a:lnTo>
                  <a:pt x="804" y="1560"/>
                </a:lnTo>
                <a:cubicBezTo>
                  <a:pt x="804" y="1606"/>
                  <a:pt x="841" y="1651"/>
                  <a:pt x="885" y="1651"/>
                </a:cubicBezTo>
                <a:cubicBezTo>
                  <a:pt x="895" y="1651"/>
                  <a:pt x="905" y="1649"/>
                  <a:pt x="915" y="1643"/>
                </a:cubicBezTo>
                <a:lnTo>
                  <a:pt x="1081" y="1616"/>
                </a:lnTo>
                <a:cubicBezTo>
                  <a:pt x="1137" y="1616"/>
                  <a:pt x="1165" y="1560"/>
                  <a:pt x="1165" y="1505"/>
                </a:cubicBezTo>
                <a:lnTo>
                  <a:pt x="1081" y="1061"/>
                </a:lnTo>
                <a:cubicBezTo>
                  <a:pt x="1054" y="1006"/>
                  <a:pt x="1109" y="978"/>
                  <a:pt x="1165" y="950"/>
                </a:cubicBezTo>
                <a:lnTo>
                  <a:pt x="1580" y="867"/>
                </a:lnTo>
                <a:cubicBezTo>
                  <a:pt x="1636" y="867"/>
                  <a:pt x="1691" y="812"/>
                  <a:pt x="1664" y="756"/>
                </a:cubicBezTo>
                <a:lnTo>
                  <a:pt x="1636" y="590"/>
                </a:lnTo>
                <a:cubicBezTo>
                  <a:pt x="1636" y="534"/>
                  <a:pt x="1580" y="507"/>
                  <a:pt x="1525" y="507"/>
                </a:cubicBezTo>
                <a:lnTo>
                  <a:pt x="1081" y="590"/>
                </a:lnTo>
                <a:cubicBezTo>
                  <a:pt x="1026" y="590"/>
                  <a:pt x="971" y="562"/>
                  <a:pt x="971" y="507"/>
                </a:cubicBezTo>
                <a:lnTo>
                  <a:pt x="887" y="91"/>
                </a:lnTo>
                <a:cubicBezTo>
                  <a:pt x="887" y="46"/>
                  <a:pt x="850" y="0"/>
                  <a:pt x="807" y="0"/>
                </a:cubicBezTo>
                <a:close/>
              </a:path>
            </a:pathLst>
          </a:custGeom>
          <a:solidFill>
            <a:srgbClr val="56B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7"/>
          <p:cNvSpPr/>
          <p:nvPr/>
        </p:nvSpPr>
        <p:spPr>
          <a:xfrm>
            <a:off x="5282650" y="4470727"/>
            <a:ext cx="191987" cy="192105"/>
          </a:xfrm>
          <a:custGeom>
            <a:avLst/>
            <a:gdLst/>
            <a:ahLst/>
            <a:cxnLst/>
            <a:rect l="l" t="t" r="r" b="b"/>
            <a:pathLst>
              <a:path w="1636" h="1637" extrusionOk="0">
                <a:moveTo>
                  <a:pt x="749" y="0"/>
                </a:moveTo>
                <a:cubicBezTo>
                  <a:pt x="693" y="0"/>
                  <a:pt x="638" y="56"/>
                  <a:pt x="638" y="111"/>
                </a:cubicBezTo>
                <a:lnTo>
                  <a:pt x="638" y="555"/>
                </a:lnTo>
                <a:cubicBezTo>
                  <a:pt x="638" y="583"/>
                  <a:pt x="582" y="638"/>
                  <a:pt x="555" y="638"/>
                </a:cubicBezTo>
                <a:lnTo>
                  <a:pt x="111" y="638"/>
                </a:lnTo>
                <a:cubicBezTo>
                  <a:pt x="55" y="638"/>
                  <a:pt x="0" y="666"/>
                  <a:pt x="0" y="721"/>
                </a:cubicBezTo>
                <a:lnTo>
                  <a:pt x="0" y="888"/>
                </a:lnTo>
                <a:cubicBezTo>
                  <a:pt x="0" y="943"/>
                  <a:pt x="55" y="999"/>
                  <a:pt x="111" y="999"/>
                </a:cubicBezTo>
                <a:lnTo>
                  <a:pt x="555" y="999"/>
                </a:lnTo>
                <a:cubicBezTo>
                  <a:pt x="582" y="999"/>
                  <a:pt x="638" y="1026"/>
                  <a:pt x="638" y="1082"/>
                </a:cubicBezTo>
                <a:lnTo>
                  <a:pt x="638" y="1525"/>
                </a:lnTo>
                <a:cubicBezTo>
                  <a:pt x="638" y="1581"/>
                  <a:pt x="693" y="1636"/>
                  <a:pt x="749" y="1636"/>
                </a:cubicBezTo>
                <a:lnTo>
                  <a:pt x="915" y="1636"/>
                </a:lnTo>
                <a:cubicBezTo>
                  <a:pt x="970" y="1636"/>
                  <a:pt x="998" y="1581"/>
                  <a:pt x="998" y="1525"/>
                </a:cubicBezTo>
                <a:lnTo>
                  <a:pt x="998" y="1082"/>
                </a:lnTo>
                <a:cubicBezTo>
                  <a:pt x="998" y="1026"/>
                  <a:pt x="1054" y="999"/>
                  <a:pt x="1109" y="999"/>
                </a:cubicBezTo>
                <a:lnTo>
                  <a:pt x="1553" y="999"/>
                </a:lnTo>
                <a:cubicBezTo>
                  <a:pt x="1608" y="999"/>
                  <a:pt x="1636" y="943"/>
                  <a:pt x="1636" y="888"/>
                </a:cubicBezTo>
                <a:lnTo>
                  <a:pt x="1636" y="721"/>
                </a:lnTo>
                <a:cubicBezTo>
                  <a:pt x="1636" y="694"/>
                  <a:pt x="1608" y="638"/>
                  <a:pt x="1553" y="638"/>
                </a:cubicBezTo>
                <a:lnTo>
                  <a:pt x="1109" y="638"/>
                </a:lnTo>
                <a:cubicBezTo>
                  <a:pt x="1054" y="638"/>
                  <a:pt x="1026" y="583"/>
                  <a:pt x="1026" y="555"/>
                </a:cubicBezTo>
                <a:lnTo>
                  <a:pt x="1026" y="111"/>
                </a:lnTo>
                <a:cubicBezTo>
                  <a:pt x="1026" y="56"/>
                  <a:pt x="970" y="0"/>
                  <a:pt x="9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7"/>
          <p:cNvSpPr/>
          <p:nvPr/>
        </p:nvSpPr>
        <p:spPr>
          <a:xfrm>
            <a:off x="8437912" y="2867532"/>
            <a:ext cx="348185" cy="343373"/>
          </a:xfrm>
          <a:custGeom>
            <a:avLst/>
            <a:gdLst/>
            <a:ahLst/>
            <a:cxnLst/>
            <a:rect l="l" t="t" r="r" b="b"/>
            <a:pathLst>
              <a:path w="2967" h="2926" extrusionOk="0">
                <a:moveTo>
                  <a:pt x="1429" y="0"/>
                </a:moveTo>
                <a:cubicBezTo>
                  <a:pt x="1415" y="0"/>
                  <a:pt x="1401" y="2"/>
                  <a:pt x="1386" y="7"/>
                </a:cubicBezTo>
                <a:lnTo>
                  <a:pt x="1081" y="63"/>
                </a:lnTo>
                <a:cubicBezTo>
                  <a:pt x="970" y="63"/>
                  <a:pt x="915" y="146"/>
                  <a:pt x="943" y="257"/>
                </a:cubicBezTo>
                <a:lnTo>
                  <a:pt x="1081" y="1033"/>
                </a:lnTo>
                <a:cubicBezTo>
                  <a:pt x="1081" y="1116"/>
                  <a:pt x="1026" y="1199"/>
                  <a:pt x="943" y="1227"/>
                </a:cubicBezTo>
                <a:lnTo>
                  <a:pt x="166" y="1366"/>
                </a:lnTo>
                <a:cubicBezTo>
                  <a:pt x="83" y="1393"/>
                  <a:pt x="0" y="1477"/>
                  <a:pt x="28" y="1560"/>
                </a:cubicBezTo>
                <a:lnTo>
                  <a:pt x="83" y="1865"/>
                </a:lnTo>
                <a:cubicBezTo>
                  <a:pt x="106" y="1957"/>
                  <a:pt x="167" y="2010"/>
                  <a:pt x="235" y="2010"/>
                </a:cubicBezTo>
                <a:cubicBezTo>
                  <a:pt x="249" y="2010"/>
                  <a:pt x="263" y="2008"/>
                  <a:pt x="277" y="2003"/>
                </a:cubicBezTo>
                <a:lnTo>
                  <a:pt x="1054" y="1865"/>
                </a:lnTo>
                <a:cubicBezTo>
                  <a:pt x="1137" y="1865"/>
                  <a:pt x="1248" y="1920"/>
                  <a:pt x="1248" y="2003"/>
                </a:cubicBezTo>
                <a:lnTo>
                  <a:pt x="1386" y="2780"/>
                </a:lnTo>
                <a:cubicBezTo>
                  <a:pt x="1409" y="2872"/>
                  <a:pt x="1470" y="2925"/>
                  <a:pt x="1554" y="2925"/>
                </a:cubicBezTo>
                <a:cubicBezTo>
                  <a:pt x="1571" y="2925"/>
                  <a:pt x="1589" y="2923"/>
                  <a:pt x="1608" y="2918"/>
                </a:cubicBezTo>
                <a:lnTo>
                  <a:pt x="1913" y="2863"/>
                </a:lnTo>
                <a:cubicBezTo>
                  <a:pt x="1996" y="2835"/>
                  <a:pt x="2052" y="2752"/>
                  <a:pt x="2052" y="2669"/>
                </a:cubicBezTo>
                <a:lnTo>
                  <a:pt x="1913" y="1892"/>
                </a:lnTo>
                <a:cubicBezTo>
                  <a:pt x="1885" y="1809"/>
                  <a:pt x="1941" y="1698"/>
                  <a:pt x="2052" y="1698"/>
                </a:cubicBezTo>
                <a:lnTo>
                  <a:pt x="2800" y="1560"/>
                </a:lnTo>
                <a:cubicBezTo>
                  <a:pt x="2911" y="1532"/>
                  <a:pt x="2967" y="1449"/>
                  <a:pt x="2939" y="1366"/>
                </a:cubicBezTo>
                <a:lnTo>
                  <a:pt x="2883" y="1061"/>
                </a:lnTo>
                <a:cubicBezTo>
                  <a:pt x="2883" y="969"/>
                  <a:pt x="2826" y="915"/>
                  <a:pt x="2744" y="915"/>
                </a:cubicBezTo>
                <a:cubicBezTo>
                  <a:pt x="2727" y="915"/>
                  <a:pt x="2708" y="917"/>
                  <a:pt x="2689" y="922"/>
                </a:cubicBezTo>
                <a:lnTo>
                  <a:pt x="1913" y="1061"/>
                </a:lnTo>
                <a:cubicBezTo>
                  <a:pt x="1830" y="1061"/>
                  <a:pt x="1747" y="1005"/>
                  <a:pt x="1719" y="922"/>
                </a:cubicBezTo>
                <a:lnTo>
                  <a:pt x="1580" y="146"/>
                </a:lnTo>
                <a:cubicBezTo>
                  <a:pt x="1557" y="54"/>
                  <a:pt x="1496" y="0"/>
                  <a:pt x="14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7"/>
          <p:cNvSpPr/>
          <p:nvPr/>
        </p:nvSpPr>
        <p:spPr>
          <a:xfrm>
            <a:off x="4889286" y="2881729"/>
            <a:ext cx="221327" cy="219449"/>
          </a:xfrm>
          <a:custGeom>
            <a:avLst/>
            <a:gdLst/>
            <a:ahLst/>
            <a:cxnLst/>
            <a:rect l="l" t="t" r="r" b="b"/>
            <a:pathLst>
              <a:path w="1886" h="1870" extrusionOk="0">
                <a:moveTo>
                  <a:pt x="1193" y="1"/>
                </a:moveTo>
                <a:cubicBezTo>
                  <a:pt x="1137" y="1"/>
                  <a:pt x="1054" y="29"/>
                  <a:pt x="1054" y="84"/>
                </a:cubicBezTo>
                <a:lnTo>
                  <a:pt x="860" y="555"/>
                </a:lnTo>
                <a:cubicBezTo>
                  <a:pt x="860" y="611"/>
                  <a:pt x="777" y="639"/>
                  <a:pt x="721" y="639"/>
                </a:cubicBezTo>
                <a:lnTo>
                  <a:pt x="250" y="444"/>
                </a:lnTo>
                <a:cubicBezTo>
                  <a:pt x="240" y="439"/>
                  <a:pt x="229" y="437"/>
                  <a:pt x="217" y="437"/>
                </a:cubicBezTo>
                <a:cubicBezTo>
                  <a:pt x="167" y="437"/>
                  <a:pt x="111" y="482"/>
                  <a:pt x="111" y="528"/>
                </a:cubicBezTo>
                <a:lnTo>
                  <a:pt x="28" y="722"/>
                </a:lnTo>
                <a:cubicBezTo>
                  <a:pt x="0" y="777"/>
                  <a:pt x="28" y="833"/>
                  <a:pt x="111" y="860"/>
                </a:cubicBezTo>
                <a:lnTo>
                  <a:pt x="583" y="1027"/>
                </a:lnTo>
                <a:cubicBezTo>
                  <a:pt x="638" y="1054"/>
                  <a:pt x="666" y="1110"/>
                  <a:pt x="638" y="1165"/>
                </a:cubicBezTo>
                <a:lnTo>
                  <a:pt x="472" y="1664"/>
                </a:lnTo>
                <a:cubicBezTo>
                  <a:pt x="444" y="1720"/>
                  <a:pt x="472" y="1775"/>
                  <a:pt x="527" y="1803"/>
                </a:cubicBezTo>
                <a:lnTo>
                  <a:pt x="721" y="1858"/>
                </a:lnTo>
                <a:cubicBezTo>
                  <a:pt x="736" y="1866"/>
                  <a:pt x="753" y="1869"/>
                  <a:pt x="770" y="1869"/>
                </a:cubicBezTo>
                <a:cubicBezTo>
                  <a:pt x="815" y="1869"/>
                  <a:pt x="860" y="1844"/>
                  <a:pt x="860" y="1803"/>
                </a:cubicBezTo>
                <a:lnTo>
                  <a:pt x="1054" y="1332"/>
                </a:lnTo>
                <a:cubicBezTo>
                  <a:pt x="1054" y="1269"/>
                  <a:pt x="1101" y="1238"/>
                  <a:pt x="1148" y="1238"/>
                </a:cubicBezTo>
                <a:cubicBezTo>
                  <a:pt x="1163" y="1238"/>
                  <a:pt x="1179" y="1242"/>
                  <a:pt x="1193" y="1249"/>
                </a:cubicBezTo>
                <a:lnTo>
                  <a:pt x="1664" y="1415"/>
                </a:lnTo>
                <a:cubicBezTo>
                  <a:pt x="1679" y="1422"/>
                  <a:pt x="1694" y="1426"/>
                  <a:pt x="1708" y="1426"/>
                </a:cubicBezTo>
                <a:cubicBezTo>
                  <a:pt x="1747" y="1426"/>
                  <a:pt x="1782" y="1400"/>
                  <a:pt x="1803" y="1359"/>
                </a:cubicBezTo>
                <a:lnTo>
                  <a:pt x="1886" y="1165"/>
                </a:lnTo>
                <a:cubicBezTo>
                  <a:pt x="1886" y="1110"/>
                  <a:pt x="1858" y="1054"/>
                  <a:pt x="1830" y="1027"/>
                </a:cubicBezTo>
                <a:lnTo>
                  <a:pt x="1331" y="860"/>
                </a:lnTo>
                <a:cubicBezTo>
                  <a:pt x="1276" y="833"/>
                  <a:pt x="1248" y="749"/>
                  <a:pt x="1276" y="694"/>
                </a:cubicBezTo>
                <a:lnTo>
                  <a:pt x="1442" y="223"/>
                </a:lnTo>
                <a:cubicBezTo>
                  <a:pt x="1470" y="167"/>
                  <a:pt x="1442" y="112"/>
                  <a:pt x="1387" y="84"/>
                </a:cubicBezTo>
                <a:lnTo>
                  <a:pt x="119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7"/>
          <p:cNvSpPr/>
          <p:nvPr/>
        </p:nvSpPr>
        <p:spPr>
          <a:xfrm>
            <a:off x="5705624" y="1114777"/>
            <a:ext cx="227899" cy="223439"/>
          </a:xfrm>
          <a:custGeom>
            <a:avLst/>
            <a:gdLst/>
            <a:ahLst/>
            <a:cxnLst/>
            <a:rect l="l" t="t" r="r" b="b"/>
            <a:pathLst>
              <a:path w="1942" h="1904" extrusionOk="0">
                <a:moveTo>
                  <a:pt x="834" y="0"/>
                </a:moveTo>
                <a:cubicBezTo>
                  <a:pt x="817" y="0"/>
                  <a:pt x="798" y="4"/>
                  <a:pt x="777" y="10"/>
                </a:cubicBezTo>
                <a:lnTo>
                  <a:pt x="583" y="94"/>
                </a:lnTo>
                <a:cubicBezTo>
                  <a:pt x="527" y="94"/>
                  <a:pt x="500" y="149"/>
                  <a:pt x="500" y="232"/>
                </a:cubicBezTo>
                <a:lnTo>
                  <a:pt x="666" y="704"/>
                </a:lnTo>
                <a:cubicBezTo>
                  <a:pt x="694" y="759"/>
                  <a:pt x="638" y="842"/>
                  <a:pt x="583" y="842"/>
                </a:cubicBezTo>
                <a:lnTo>
                  <a:pt x="112" y="1009"/>
                </a:lnTo>
                <a:cubicBezTo>
                  <a:pt x="56" y="1036"/>
                  <a:pt x="1" y="1092"/>
                  <a:pt x="28" y="1147"/>
                </a:cubicBezTo>
                <a:lnTo>
                  <a:pt x="84" y="1341"/>
                </a:lnTo>
                <a:cubicBezTo>
                  <a:pt x="112" y="1397"/>
                  <a:pt x="167" y="1424"/>
                  <a:pt x="222" y="1424"/>
                </a:cubicBezTo>
                <a:lnTo>
                  <a:pt x="722" y="1258"/>
                </a:lnTo>
                <a:cubicBezTo>
                  <a:pt x="732" y="1253"/>
                  <a:pt x="742" y="1251"/>
                  <a:pt x="752" y="1251"/>
                </a:cubicBezTo>
                <a:cubicBezTo>
                  <a:pt x="796" y="1251"/>
                  <a:pt x="838" y="1296"/>
                  <a:pt x="860" y="1341"/>
                </a:cubicBezTo>
                <a:lnTo>
                  <a:pt x="1027" y="1813"/>
                </a:lnTo>
                <a:cubicBezTo>
                  <a:pt x="1027" y="1858"/>
                  <a:pt x="1082" y="1903"/>
                  <a:pt x="1133" y="1903"/>
                </a:cubicBezTo>
                <a:cubicBezTo>
                  <a:pt x="1144" y="1903"/>
                  <a:pt x="1155" y="1901"/>
                  <a:pt x="1165" y="1896"/>
                </a:cubicBezTo>
                <a:lnTo>
                  <a:pt x="1359" y="1840"/>
                </a:lnTo>
                <a:cubicBezTo>
                  <a:pt x="1415" y="1813"/>
                  <a:pt x="1442" y="1757"/>
                  <a:pt x="1415" y="1702"/>
                </a:cubicBezTo>
                <a:lnTo>
                  <a:pt x="1276" y="1203"/>
                </a:lnTo>
                <a:cubicBezTo>
                  <a:pt x="1248" y="1147"/>
                  <a:pt x="1276" y="1064"/>
                  <a:pt x="1359" y="1064"/>
                </a:cubicBezTo>
                <a:lnTo>
                  <a:pt x="1831" y="898"/>
                </a:lnTo>
                <a:cubicBezTo>
                  <a:pt x="1886" y="898"/>
                  <a:pt x="1941" y="814"/>
                  <a:pt x="1914" y="759"/>
                </a:cubicBezTo>
                <a:lnTo>
                  <a:pt x="1858" y="565"/>
                </a:lnTo>
                <a:cubicBezTo>
                  <a:pt x="1838" y="524"/>
                  <a:pt x="1803" y="499"/>
                  <a:pt x="1753" y="499"/>
                </a:cubicBezTo>
                <a:cubicBezTo>
                  <a:pt x="1735" y="499"/>
                  <a:pt x="1714" y="502"/>
                  <a:pt x="1692" y="510"/>
                </a:cubicBezTo>
                <a:lnTo>
                  <a:pt x="1221" y="648"/>
                </a:lnTo>
                <a:cubicBezTo>
                  <a:pt x="1206" y="656"/>
                  <a:pt x="1189" y="659"/>
                  <a:pt x="1172" y="659"/>
                </a:cubicBezTo>
                <a:cubicBezTo>
                  <a:pt x="1127" y="659"/>
                  <a:pt x="1082" y="633"/>
                  <a:pt x="1082" y="593"/>
                </a:cubicBezTo>
                <a:lnTo>
                  <a:pt x="943" y="94"/>
                </a:lnTo>
                <a:cubicBezTo>
                  <a:pt x="923" y="31"/>
                  <a:pt x="886" y="0"/>
                  <a:pt x="834" y="0"/>
                </a:cubicBezTo>
                <a:close/>
              </a:path>
            </a:pathLst>
          </a:custGeom>
          <a:solidFill>
            <a:srgbClr val="56B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7"/>
          <p:cNvSpPr/>
          <p:nvPr/>
        </p:nvSpPr>
        <p:spPr>
          <a:xfrm>
            <a:off x="7029819" y="4347012"/>
            <a:ext cx="351471" cy="351588"/>
          </a:xfrm>
          <a:custGeom>
            <a:avLst/>
            <a:gdLst/>
            <a:ahLst/>
            <a:cxnLst/>
            <a:rect l="l" t="t" r="r" b="b"/>
            <a:pathLst>
              <a:path w="2995" h="2996" extrusionOk="0">
                <a:moveTo>
                  <a:pt x="1304" y="1"/>
                </a:moveTo>
                <a:cubicBezTo>
                  <a:pt x="1193" y="1"/>
                  <a:pt x="1137" y="84"/>
                  <a:pt x="1137" y="195"/>
                </a:cubicBezTo>
                <a:lnTo>
                  <a:pt x="1165" y="999"/>
                </a:lnTo>
                <a:cubicBezTo>
                  <a:pt x="1165" y="1082"/>
                  <a:pt x="1082" y="1165"/>
                  <a:pt x="999" y="1165"/>
                </a:cubicBezTo>
                <a:lnTo>
                  <a:pt x="195" y="1193"/>
                </a:lnTo>
                <a:cubicBezTo>
                  <a:pt x="84" y="1193"/>
                  <a:pt x="1" y="1276"/>
                  <a:pt x="28" y="1387"/>
                </a:cubicBezTo>
                <a:lnTo>
                  <a:pt x="28" y="1692"/>
                </a:lnTo>
                <a:cubicBezTo>
                  <a:pt x="28" y="1789"/>
                  <a:pt x="91" y="1864"/>
                  <a:pt x="162" y="1864"/>
                </a:cubicBezTo>
                <a:cubicBezTo>
                  <a:pt x="173" y="1864"/>
                  <a:pt x="184" y="1862"/>
                  <a:pt x="195" y="1859"/>
                </a:cubicBezTo>
                <a:lnTo>
                  <a:pt x="999" y="1831"/>
                </a:lnTo>
                <a:cubicBezTo>
                  <a:pt x="1110" y="1831"/>
                  <a:pt x="1193" y="1914"/>
                  <a:pt x="1193" y="1997"/>
                </a:cubicBezTo>
                <a:lnTo>
                  <a:pt x="1220" y="2801"/>
                </a:lnTo>
                <a:cubicBezTo>
                  <a:pt x="1220" y="2912"/>
                  <a:pt x="1304" y="2995"/>
                  <a:pt x="1415" y="2995"/>
                </a:cubicBezTo>
                <a:lnTo>
                  <a:pt x="1720" y="2995"/>
                </a:lnTo>
                <a:cubicBezTo>
                  <a:pt x="1803" y="2968"/>
                  <a:pt x="1886" y="2884"/>
                  <a:pt x="1886" y="2801"/>
                </a:cubicBezTo>
                <a:lnTo>
                  <a:pt x="1858" y="1997"/>
                </a:lnTo>
                <a:cubicBezTo>
                  <a:pt x="1858" y="1886"/>
                  <a:pt x="1914" y="1803"/>
                  <a:pt x="2024" y="1803"/>
                </a:cubicBezTo>
                <a:lnTo>
                  <a:pt x="2829" y="1775"/>
                </a:lnTo>
                <a:cubicBezTo>
                  <a:pt x="2939" y="1775"/>
                  <a:pt x="2995" y="1692"/>
                  <a:pt x="2995" y="1581"/>
                </a:cubicBezTo>
                <a:lnTo>
                  <a:pt x="2995" y="1276"/>
                </a:lnTo>
                <a:cubicBezTo>
                  <a:pt x="2995" y="1193"/>
                  <a:pt x="2912" y="1110"/>
                  <a:pt x="2829" y="1110"/>
                </a:cubicBezTo>
                <a:lnTo>
                  <a:pt x="2024" y="1138"/>
                </a:lnTo>
                <a:cubicBezTo>
                  <a:pt x="1914" y="1138"/>
                  <a:pt x="1830" y="1082"/>
                  <a:pt x="1830" y="971"/>
                </a:cubicBezTo>
                <a:lnTo>
                  <a:pt x="1803" y="167"/>
                </a:lnTo>
                <a:cubicBezTo>
                  <a:pt x="1803" y="56"/>
                  <a:pt x="1720" y="1"/>
                  <a:pt x="16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7"/>
          <p:cNvSpPr/>
          <p:nvPr/>
        </p:nvSpPr>
        <p:spPr>
          <a:xfrm rot="601764">
            <a:off x="5624311" y="2262016"/>
            <a:ext cx="390552" cy="843066"/>
          </a:xfrm>
          <a:custGeom>
            <a:avLst/>
            <a:gdLst/>
            <a:ahLst/>
            <a:cxnLst/>
            <a:rect l="l" t="t" r="r" b="b"/>
            <a:pathLst>
              <a:path w="3328" h="7184" extrusionOk="0">
                <a:moveTo>
                  <a:pt x="1767" y="0"/>
                </a:moveTo>
                <a:cubicBezTo>
                  <a:pt x="1742" y="0"/>
                  <a:pt x="1717" y="1"/>
                  <a:pt x="1692" y="2"/>
                </a:cubicBezTo>
                <a:cubicBezTo>
                  <a:pt x="1498" y="2"/>
                  <a:pt x="1331" y="58"/>
                  <a:pt x="1165" y="113"/>
                </a:cubicBezTo>
                <a:cubicBezTo>
                  <a:pt x="860" y="169"/>
                  <a:pt x="611" y="335"/>
                  <a:pt x="444" y="529"/>
                </a:cubicBezTo>
                <a:cubicBezTo>
                  <a:pt x="222" y="806"/>
                  <a:pt x="84" y="1111"/>
                  <a:pt x="28" y="1444"/>
                </a:cubicBezTo>
                <a:cubicBezTo>
                  <a:pt x="1" y="1555"/>
                  <a:pt x="84" y="1666"/>
                  <a:pt x="195" y="1694"/>
                </a:cubicBezTo>
                <a:lnTo>
                  <a:pt x="805" y="1777"/>
                </a:lnTo>
                <a:cubicBezTo>
                  <a:pt x="824" y="1782"/>
                  <a:pt x="843" y="1784"/>
                  <a:pt x="861" y="1784"/>
                </a:cubicBezTo>
                <a:cubicBezTo>
                  <a:pt x="951" y="1784"/>
                  <a:pt x="1031" y="1730"/>
                  <a:pt x="1054" y="1638"/>
                </a:cubicBezTo>
                <a:cubicBezTo>
                  <a:pt x="1054" y="1555"/>
                  <a:pt x="1082" y="1500"/>
                  <a:pt x="1110" y="1444"/>
                </a:cubicBezTo>
                <a:cubicBezTo>
                  <a:pt x="1193" y="1167"/>
                  <a:pt x="1359" y="1028"/>
                  <a:pt x="1553" y="1001"/>
                </a:cubicBezTo>
                <a:cubicBezTo>
                  <a:pt x="1594" y="989"/>
                  <a:pt x="1635" y="983"/>
                  <a:pt x="1677" y="983"/>
                </a:cubicBezTo>
                <a:cubicBezTo>
                  <a:pt x="1835" y="983"/>
                  <a:pt x="1992" y="1063"/>
                  <a:pt x="2080" y="1195"/>
                </a:cubicBezTo>
                <a:cubicBezTo>
                  <a:pt x="2191" y="1361"/>
                  <a:pt x="2246" y="1555"/>
                  <a:pt x="2246" y="1777"/>
                </a:cubicBezTo>
                <a:cubicBezTo>
                  <a:pt x="2246" y="1999"/>
                  <a:pt x="2219" y="2220"/>
                  <a:pt x="2135" y="2442"/>
                </a:cubicBezTo>
                <a:cubicBezTo>
                  <a:pt x="1969" y="2830"/>
                  <a:pt x="1720" y="3219"/>
                  <a:pt x="1415" y="3496"/>
                </a:cubicBezTo>
                <a:cubicBezTo>
                  <a:pt x="1054" y="3912"/>
                  <a:pt x="860" y="4439"/>
                  <a:pt x="916" y="4993"/>
                </a:cubicBezTo>
                <a:lnTo>
                  <a:pt x="916" y="5187"/>
                </a:lnTo>
                <a:cubicBezTo>
                  <a:pt x="916" y="5298"/>
                  <a:pt x="999" y="5409"/>
                  <a:pt x="1110" y="5409"/>
                </a:cubicBezTo>
                <a:lnTo>
                  <a:pt x="1747" y="5409"/>
                </a:lnTo>
                <a:cubicBezTo>
                  <a:pt x="1858" y="5409"/>
                  <a:pt x="1969" y="5298"/>
                  <a:pt x="1969" y="5187"/>
                </a:cubicBezTo>
                <a:lnTo>
                  <a:pt x="1969" y="4993"/>
                </a:lnTo>
                <a:lnTo>
                  <a:pt x="1969" y="4633"/>
                </a:lnTo>
                <a:cubicBezTo>
                  <a:pt x="1969" y="4328"/>
                  <a:pt x="2108" y="4050"/>
                  <a:pt x="2330" y="3856"/>
                </a:cubicBezTo>
                <a:cubicBezTo>
                  <a:pt x="2939" y="3302"/>
                  <a:pt x="3300" y="2553"/>
                  <a:pt x="3328" y="1777"/>
                </a:cubicBezTo>
                <a:cubicBezTo>
                  <a:pt x="3328" y="1361"/>
                  <a:pt x="3217" y="945"/>
                  <a:pt x="2995" y="640"/>
                </a:cubicBezTo>
                <a:cubicBezTo>
                  <a:pt x="2705" y="245"/>
                  <a:pt x="2241" y="0"/>
                  <a:pt x="1767" y="0"/>
                </a:cubicBezTo>
                <a:close/>
                <a:moveTo>
                  <a:pt x="1110" y="6130"/>
                </a:moveTo>
                <a:cubicBezTo>
                  <a:pt x="971" y="6130"/>
                  <a:pt x="888" y="6213"/>
                  <a:pt x="888" y="6324"/>
                </a:cubicBezTo>
                <a:lnTo>
                  <a:pt x="888" y="6962"/>
                </a:lnTo>
                <a:cubicBezTo>
                  <a:pt x="888" y="7100"/>
                  <a:pt x="971" y="7183"/>
                  <a:pt x="1082" y="7183"/>
                </a:cubicBezTo>
                <a:lnTo>
                  <a:pt x="1720" y="7183"/>
                </a:lnTo>
                <a:cubicBezTo>
                  <a:pt x="1858" y="7183"/>
                  <a:pt x="1941" y="7100"/>
                  <a:pt x="1941" y="6989"/>
                </a:cubicBezTo>
                <a:lnTo>
                  <a:pt x="1941" y="6324"/>
                </a:lnTo>
                <a:cubicBezTo>
                  <a:pt x="1941" y="6213"/>
                  <a:pt x="1858" y="6130"/>
                  <a:pt x="1747" y="613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7"/>
          <p:cNvSpPr/>
          <p:nvPr/>
        </p:nvSpPr>
        <p:spPr>
          <a:xfrm>
            <a:off x="7330659" y="168292"/>
            <a:ext cx="260405" cy="481615"/>
          </a:xfrm>
          <a:custGeom>
            <a:avLst/>
            <a:gdLst/>
            <a:ahLst/>
            <a:cxnLst/>
            <a:rect l="l" t="t" r="r" b="b"/>
            <a:pathLst>
              <a:path w="2219" h="4104" extrusionOk="0">
                <a:moveTo>
                  <a:pt x="1165" y="0"/>
                </a:moveTo>
                <a:cubicBezTo>
                  <a:pt x="999" y="0"/>
                  <a:pt x="833" y="56"/>
                  <a:pt x="694" y="139"/>
                </a:cubicBezTo>
                <a:cubicBezTo>
                  <a:pt x="528" y="250"/>
                  <a:pt x="417" y="416"/>
                  <a:pt x="334" y="582"/>
                </a:cubicBezTo>
                <a:cubicBezTo>
                  <a:pt x="306" y="638"/>
                  <a:pt x="334" y="721"/>
                  <a:pt x="417" y="749"/>
                </a:cubicBezTo>
                <a:lnTo>
                  <a:pt x="750" y="887"/>
                </a:lnTo>
                <a:cubicBezTo>
                  <a:pt x="770" y="898"/>
                  <a:pt x="790" y="904"/>
                  <a:pt x="809" y="904"/>
                </a:cubicBezTo>
                <a:cubicBezTo>
                  <a:pt x="842" y="904"/>
                  <a:pt x="871" y="885"/>
                  <a:pt x="888" y="832"/>
                </a:cubicBezTo>
                <a:cubicBezTo>
                  <a:pt x="916" y="804"/>
                  <a:pt x="944" y="777"/>
                  <a:pt x="944" y="749"/>
                </a:cubicBezTo>
                <a:cubicBezTo>
                  <a:pt x="1027" y="610"/>
                  <a:pt x="1138" y="555"/>
                  <a:pt x="1276" y="555"/>
                </a:cubicBezTo>
                <a:cubicBezTo>
                  <a:pt x="1387" y="555"/>
                  <a:pt x="1498" y="638"/>
                  <a:pt x="1554" y="749"/>
                </a:cubicBezTo>
                <a:cubicBezTo>
                  <a:pt x="1581" y="860"/>
                  <a:pt x="1581" y="971"/>
                  <a:pt x="1554" y="1082"/>
                </a:cubicBezTo>
                <a:cubicBezTo>
                  <a:pt x="1526" y="1220"/>
                  <a:pt x="1470" y="1359"/>
                  <a:pt x="1387" y="1470"/>
                </a:cubicBezTo>
                <a:cubicBezTo>
                  <a:pt x="1221" y="1664"/>
                  <a:pt x="1027" y="1830"/>
                  <a:pt x="805" y="1969"/>
                </a:cubicBezTo>
                <a:cubicBezTo>
                  <a:pt x="555" y="2135"/>
                  <a:pt x="389" y="2412"/>
                  <a:pt x="334" y="2717"/>
                </a:cubicBezTo>
                <a:lnTo>
                  <a:pt x="306" y="2828"/>
                </a:lnTo>
                <a:cubicBezTo>
                  <a:pt x="278" y="2911"/>
                  <a:pt x="306" y="2967"/>
                  <a:pt x="389" y="2995"/>
                </a:cubicBezTo>
                <a:lnTo>
                  <a:pt x="722" y="3078"/>
                </a:lnTo>
                <a:cubicBezTo>
                  <a:pt x="737" y="3083"/>
                  <a:pt x="751" y="3085"/>
                  <a:pt x="765" y="3085"/>
                </a:cubicBezTo>
                <a:cubicBezTo>
                  <a:pt x="824" y="3085"/>
                  <a:pt x="866" y="3040"/>
                  <a:pt x="888" y="2995"/>
                </a:cubicBezTo>
                <a:lnTo>
                  <a:pt x="916" y="2884"/>
                </a:lnTo>
                <a:cubicBezTo>
                  <a:pt x="916" y="2800"/>
                  <a:pt x="971" y="2745"/>
                  <a:pt x="971" y="2690"/>
                </a:cubicBezTo>
                <a:cubicBezTo>
                  <a:pt x="1027" y="2523"/>
                  <a:pt x="1138" y="2385"/>
                  <a:pt x="1276" y="2301"/>
                </a:cubicBezTo>
                <a:cubicBezTo>
                  <a:pt x="1692" y="2080"/>
                  <a:pt x="2025" y="1719"/>
                  <a:pt x="2164" y="1276"/>
                </a:cubicBezTo>
                <a:cubicBezTo>
                  <a:pt x="2219" y="1054"/>
                  <a:pt x="2191" y="804"/>
                  <a:pt x="2136" y="582"/>
                </a:cubicBezTo>
                <a:cubicBezTo>
                  <a:pt x="2025" y="305"/>
                  <a:pt x="1775" y="111"/>
                  <a:pt x="1498" y="56"/>
                </a:cubicBezTo>
                <a:cubicBezTo>
                  <a:pt x="1387" y="0"/>
                  <a:pt x="1276" y="0"/>
                  <a:pt x="1165" y="0"/>
                </a:cubicBezTo>
                <a:close/>
                <a:moveTo>
                  <a:pt x="218" y="3403"/>
                </a:moveTo>
                <a:cubicBezTo>
                  <a:pt x="167" y="3403"/>
                  <a:pt x="112" y="3448"/>
                  <a:pt x="112" y="3494"/>
                </a:cubicBezTo>
                <a:lnTo>
                  <a:pt x="29" y="3854"/>
                </a:lnTo>
                <a:cubicBezTo>
                  <a:pt x="1" y="3910"/>
                  <a:pt x="29" y="3993"/>
                  <a:pt x="112" y="3993"/>
                </a:cubicBezTo>
                <a:lnTo>
                  <a:pt x="445" y="4104"/>
                </a:lnTo>
                <a:cubicBezTo>
                  <a:pt x="500" y="4104"/>
                  <a:pt x="583" y="4076"/>
                  <a:pt x="611" y="4020"/>
                </a:cubicBezTo>
                <a:lnTo>
                  <a:pt x="694" y="3660"/>
                </a:lnTo>
                <a:cubicBezTo>
                  <a:pt x="722" y="3577"/>
                  <a:pt x="666" y="3521"/>
                  <a:pt x="611" y="3494"/>
                </a:cubicBezTo>
                <a:lnTo>
                  <a:pt x="250" y="3410"/>
                </a:lnTo>
                <a:cubicBezTo>
                  <a:pt x="240" y="3405"/>
                  <a:pt x="229" y="3403"/>
                  <a:pt x="218" y="340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7"/>
          <p:cNvSpPr/>
          <p:nvPr/>
        </p:nvSpPr>
        <p:spPr>
          <a:xfrm>
            <a:off x="6339933" y="4489320"/>
            <a:ext cx="237639" cy="490181"/>
          </a:xfrm>
          <a:custGeom>
            <a:avLst/>
            <a:gdLst/>
            <a:ahLst/>
            <a:cxnLst/>
            <a:rect l="l" t="t" r="r" b="b"/>
            <a:pathLst>
              <a:path w="2025" h="4177" extrusionOk="0">
                <a:moveTo>
                  <a:pt x="1004" y="0"/>
                </a:moveTo>
                <a:cubicBezTo>
                  <a:pt x="918" y="0"/>
                  <a:pt x="833" y="13"/>
                  <a:pt x="749" y="38"/>
                </a:cubicBezTo>
                <a:cubicBezTo>
                  <a:pt x="666" y="65"/>
                  <a:pt x="555" y="121"/>
                  <a:pt x="472" y="176"/>
                </a:cubicBezTo>
                <a:cubicBezTo>
                  <a:pt x="334" y="232"/>
                  <a:pt x="195" y="370"/>
                  <a:pt x="139" y="509"/>
                </a:cubicBezTo>
                <a:cubicBezTo>
                  <a:pt x="29" y="703"/>
                  <a:pt x="1" y="897"/>
                  <a:pt x="29" y="1119"/>
                </a:cubicBezTo>
                <a:cubicBezTo>
                  <a:pt x="29" y="1174"/>
                  <a:pt x="84" y="1230"/>
                  <a:pt x="139" y="1230"/>
                </a:cubicBezTo>
                <a:lnTo>
                  <a:pt x="500" y="1202"/>
                </a:lnTo>
                <a:cubicBezTo>
                  <a:pt x="555" y="1174"/>
                  <a:pt x="611" y="1119"/>
                  <a:pt x="611" y="1064"/>
                </a:cubicBezTo>
                <a:cubicBezTo>
                  <a:pt x="611" y="1036"/>
                  <a:pt x="611" y="980"/>
                  <a:pt x="611" y="953"/>
                </a:cubicBezTo>
                <a:cubicBezTo>
                  <a:pt x="611" y="814"/>
                  <a:pt x="694" y="675"/>
                  <a:pt x="805" y="620"/>
                </a:cubicBezTo>
                <a:cubicBezTo>
                  <a:pt x="847" y="599"/>
                  <a:pt x="890" y="590"/>
                  <a:pt x="932" y="590"/>
                </a:cubicBezTo>
                <a:cubicBezTo>
                  <a:pt x="1000" y="590"/>
                  <a:pt x="1069" y="613"/>
                  <a:pt x="1138" y="648"/>
                </a:cubicBezTo>
                <a:cubicBezTo>
                  <a:pt x="1221" y="731"/>
                  <a:pt x="1276" y="842"/>
                  <a:pt x="1304" y="953"/>
                </a:cubicBezTo>
                <a:cubicBezTo>
                  <a:pt x="1332" y="1091"/>
                  <a:pt x="1359" y="1230"/>
                  <a:pt x="1332" y="1369"/>
                </a:cubicBezTo>
                <a:cubicBezTo>
                  <a:pt x="1304" y="1618"/>
                  <a:pt x="1221" y="1840"/>
                  <a:pt x="1082" y="2062"/>
                </a:cubicBezTo>
                <a:cubicBezTo>
                  <a:pt x="943" y="2339"/>
                  <a:pt x="943" y="2672"/>
                  <a:pt x="1027" y="2949"/>
                </a:cubicBezTo>
                <a:lnTo>
                  <a:pt x="1082" y="3088"/>
                </a:lnTo>
                <a:cubicBezTo>
                  <a:pt x="1082" y="3143"/>
                  <a:pt x="1138" y="3171"/>
                  <a:pt x="1221" y="3171"/>
                </a:cubicBezTo>
                <a:lnTo>
                  <a:pt x="1553" y="3060"/>
                </a:lnTo>
                <a:cubicBezTo>
                  <a:pt x="1637" y="3060"/>
                  <a:pt x="1664" y="2977"/>
                  <a:pt x="1664" y="2921"/>
                </a:cubicBezTo>
                <a:lnTo>
                  <a:pt x="1609" y="2810"/>
                </a:lnTo>
                <a:cubicBezTo>
                  <a:pt x="1609" y="2727"/>
                  <a:pt x="1581" y="2672"/>
                  <a:pt x="1581" y="2616"/>
                </a:cubicBezTo>
                <a:cubicBezTo>
                  <a:pt x="1553" y="2422"/>
                  <a:pt x="1581" y="2256"/>
                  <a:pt x="1664" y="2089"/>
                </a:cubicBezTo>
                <a:cubicBezTo>
                  <a:pt x="1914" y="1729"/>
                  <a:pt x="2025" y="1230"/>
                  <a:pt x="1914" y="786"/>
                </a:cubicBezTo>
                <a:cubicBezTo>
                  <a:pt x="1858" y="565"/>
                  <a:pt x="1748" y="370"/>
                  <a:pt x="1581" y="204"/>
                </a:cubicBezTo>
                <a:cubicBezTo>
                  <a:pt x="1407" y="68"/>
                  <a:pt x="1205" y="0"/>
                  <a:pt x="1004" y="0"/>
                </a:cubicBezTo>
                <a:close/>
                <a:moveTo>
                  <a:pt x="1664" y="3476"/>
                </a:moveTo>
                <a:lnTo>
                  <a:pt x="1332" y="3587"/>
                </a:lnTo>
                <a:cubicBezTo>
                  <a:pt x="1276" y="3587"/>
                  <a:pt x="1221" y="3642"/>
                  <a:pt x="1248" y="3725"/>
                </a:cubicBezTo>
                <a:lnTo>
                  <a:pt x="1332" y="4086"/>
                </a:lnTo>
                <a:cubicBezTo>
                  <a:pt x="1354" y="4131"/>
                  <a:pt x="1395" y="4176"/>
                  <a:pt x="1455" y="4176"/>
                </a:cubicBezTo>
                <a:cubicBezTo>
                  <a:pt x="1468" y="4176"/>
                  <a:pt x="1483" y="4174"/>
                  <a:pt x="1498" y="4169"/>
                </a:cubicBezTo>
                <a:lnTo>
                  <a:pt x="1831" y="4058"/>
                </a:lnTo>
                <a:cubicBezTo>
                  <a:pt x="1886" y="4058"/>
                  <a:pt x="1942" y="3975"/>
                  <a:pt x="1914" y="3919"/>
                </a:cubicBezTo>
                <a:lnTo>
                  <a:pt x="1831" y="3559"/>
                </a:lnTo>
                <a:cubicBezTo>
                  <a:pt x="1803" y="3503"/>
                  <a:pt x="1748" y="3476"/>
                  <a:pt x="1664" y="34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7"/>
          <p:cNvSpPr/>
          <p:nvPr/>
        </p:nvSpPr>
        <p:spPr>
          <a:xfrm>
            <a:off x="5864891" y="-190333"/>
            <a:ext cx="231183" cy="493112"/>
          </a:xfrm>
          <a:custGeom>
            <a:avLst/>
            <a:gdLst/>
            <a:ahLst/>
            <a:cxnLst/>
            <a:rect l="l" t="t" r="r" b="b"/>
            <a:pathLst>
              <a:path w="1970" h="4202" extrusionOk="0">
                <a:moveTo>
                  <a:pt x="1060" y="1"/>
                </a:moveTo>
                <a:cubicBezTo>
                  <a:pt x="1012" y="1"/>
                  <a:pt x="963" y="5"/>
                  <a:pt x="916" y="15"/>
                </a:cubicBezTo>
                <a:cubicBezTo>
                  <a:pt x="805" y="15"/>
                  <a:pt x="694" y="43"/>
                  <a:pt x="583" y="70"/>
                </a:cubicBezTo>
                <a:cubicBezTo>
                  <a:pt x="417" y="126"/>
                  <a:pt x="278" y="237"/>
                  <a:pt x="195" y="375"/>
                </a:cubicBezTo>
                <a:cubicBezTo>
                  <a:pt x="84" y="542"/>
                  <a:pt x="1" y="736"/>
                  <a:pt x="1" y="930"/>
                </a:cubicBezTo>
                <a:cubicBezTo>
                  <a:pt x="1" y="985"/>
                  <a:pt x="56" y="1041"/>
                  <a:pt x="112" y="1041"/>
                </a:cubicBezTo>
                <a:lnTo>
                  <a:pt x="472" y="1068"/>
                </a:lnTo>
                <a:cubicBezTo>
                  <a:pt x="482" y="1073"/>
                  <a:pt x="492" y="1076"/>
                  <a:pt x="501" y="1076"/>
                </a:cubicBezTo>
                <a:cubicBezTo>
                  <a:pt x="545" y="1076"/>
                  <a:pt x="583" y="1026"/>
                  <a:pt x="583" y="957"/>
                </a:cubicBezTo>
                <a:cubicBezTo>
                  <a:pt x="583" y="930"/>
                  <a:pt x="611" y="902"/>
                  <a:pt x="611" y="847"/>
                </a:cubicBezTo>
                <a:cubicBezTo>
                  <a:pt x="638" y="736"/>
                  <a:pt x="722" y="625"/>
                  <a:pt x="860" y="569"/>
                </a:cubicBezTo>
                <a:cubicBezTo>
                  <a:pt x="888" y="562"/>
                  <a:pt x="916" y="559"/>
                  <a:pt x="943" y="559"/>
                </a:cubicBezTo>
                <a:cubicBezTo>
                  <a:pt x="1025" y="559"/>
                  <a:pt x="1103" y="590"/>
                  <a:pt x="1165" y="652"/>
                </a:cubicBezTo>
                <a:cubicBezTo>
                  <a:pt x="1248" y="763"/>
                  <a:pt x="1276" y="874"/>
                  <a:pt x="1304" y="985"/>
                </a:cubicBezTo>
                <a:cubicBezTo>
                  <a:pt x="1304" y="1124"/>
                  <a:pt x="1304" y="1262"/>
                  <a:pt x="1276" y="1373"/>
                </a:cubicBezTo>
                <a:cubicBezTo>
                  <a:pt x="1193" y="1623"/>
                  <a:pt x="1082" y="1845"/>
                  <a:pt x="916" y="2039"/>
                </a:cubicBezTo>
                <a:cubicBezTo>
                  <a:pt x="722" y="2288"/>
                  <a:pt x="666" y="2621"/>
                  <a:pt x="722" y="2926"/>
                </a:cubicBezTo>
                <a:lnTo>
                  <a:pt x="722" y="3037"/>
                </a:lnTo>
                <a:cubicBezTo>
                  <a:pt x="722" y="3105"/>
                  <a:pt x="759" y="3155"/>
                  <a:pt x="819" y="3155"/>
                </a:cubicBezTo>
                <a:cubicBezTo>
                  <a:pt x="832" y="3155"/>
                  <a:pt x="845" y="3153"/>
                  <a:pt x="860" y="3148"/>
                </a:cubicBezTo>
                <a:lnTo>
                  <a:pt x="1221" y="3120"/>
                </a:lnTo>
                <a:cubicBezTo>
                  <a:pt x="1276" y="3120"/>
                  <a:pt x="1332" y="3065"/>
                  <a:pt x="1332" y="2981"/>
                </a:cubicBezTo>
                <a:lnTo>
                  <a:pt x="1332" y="2871"/>
                </a:lnTo>
                <a:lnTo>
                  <a:pt x="1332" y="2676"/>
                </a:lnTo>
                <a:cubicBezTo>
                  <a:pt x="1332" y="2482"/>
                  <a:pt x="1387" y="2316"/>
                  <a:pt x="1498" y="2177"/>
                </a:cubicBezTo>
                <a:cubicBezTo>
                  <a:pt x="1803" y="1845"/>
                  <a:pt x="1969" y="1401"/>
                  <a:pt x="1969" y="930"/>
                </a:cubicBezTo>
                <a:cubicBezTo>
                  <a:pt x="1941" y="708"/>
                  <a:pt x="1831" y="458"/>
                  <a:pt x="1692" y="292"/>
                </a:cubicBezTo>
                <a:cubicBezTo>
                  <a:pt x="1531" y="108"/>
                  <a:pt x="1294" y="1"/>
                  <a:pt x="1060" y="1"/>
                </a:cubicBezTo>
                <a:close/>
                <a:moveTo>
                  <a:pt x="1308" y="3556"/>
                </a:moveTo>
                <a:cubicBezTo>
                  <a:pt x="1297" y="3556"/>
                  <a:pt x="1286" y="3559"/>
                  <a:pt x="1276" y="3564"/>
                </a:cubicBezTo>
                <a:lnTo>
                  <a:pt x="916" y="3591"/>
                </a:lnTo>
                <a:cubicBezTo>
                  <a:pt x="832" y="3591"/>
                  <a:pt x="777" y="3647"/>
                  <a:pt x="805" y="3730"/>
                </a:cubicBezTo>
                <a:lnTo>
                  <a:pt x="832" y="4090"/>
                </a:lnTo>
                <a:cubicBezTo>
                  <a:pt x="832" y="4174"/>
                  <a:pt x="888" y="4201"/>
                  <a:pt x="971" y="4201"/>
                </a:cubicBezTo>
                <a:lnTo>
                  <a:pt x="1332" y="4174"/>
                </a:lnTo>
                <a:cubicBezTo>
                  <a:pt x="1415" y="4174"/>
                  <a:pt x="1442" y="4090"/>
                  <a:pt x="1442" y="4035"/>
                </a:cubicBezTo>
                <a:lnTo>
                  <a:pt x="1415" y="3675"/>
                </a:lnTo>
                <a:cubicBezTo>
                  <a:pt x="1415" y="3606"/>
                  <a:pt x="1358" y="3556"/>
                  <a:pt x="1308" y="35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561B-2A06-78E2-A6A1-50775AE2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</a:t>
            </a:r>
            <a:endParaRPr lang="en-PK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CB85F0A-0509-B0EE-6628-828C17B3D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047340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04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CD31-FB75-5EBD-8787-C9DF05D5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  <a:endParaRPr lang="en-PK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CC5A1D-5807-ED34-4DEB-DA13BFF32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8678135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65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7447-700E-6F9E-B3BF-21809F09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probability:</a:t>
            </a:r>
            <a:endParaRPr lang="en-PK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F9520D2-461D-9466-BEE0-98B2FB994A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323095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52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39AF-CA0E-AEF1-2F40-D9D4A16A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FB58-F714-104A-48E2-38E3BC536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Education is essential for all.</a:t>
            </a:r>
          </a:p>
          <a:p>
            <a:r>
              <a:rPr lang="en-US" dirty="0"/>
              <a:t> However, different people have different preferences when it comes to selecting the most suitable mode of education</a:t>
            </a:r>
          </a:p>
          <a:p>
            <a:r>
              <a:rPr lang="en-US" dirty="0"/>
              <a:t>. Online classroom vs. Physical Classroom is an ongoing debate for several people. </a:t>
            </a:r>
          </a:p>
          <a:p>
            <a:r>
              <a:rPr lang="en-US" dirty="0"/>
              <a:t>Sometimes, it gets challenging to pick the appropriate form of the classroom for yourself or a child. </a:t>
            </a:r>
          </a:p>
        </p:txBody>
      </p:sp>
    </p:spTree>
    <p:extLst>
      <p:ext uri="{BB962C8B-B14F-4D97-AF65-F5344CB8AC3E}">
        <p14:creationId xmlns:p14="http://schemas.microsoft.com/office/powerpoint/2010/main" val="184060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3AD0977-671B-EFF1-5132-9D61540F5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1311804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76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/>
          <p:nvPr/>
        </p:nvSpPr>
        <p:spPr>
          <a:xfrm>
            <a:off x="-51859" y="957824"/>
            <a:ext cx="8622895" cy="3658920"/>
          </a:xfrm>
          <a:custGeom>
            <a:avLst/>
            <a:gdLst/>
            <a:ahLst/>
            <a:cxnLst/>
            <a:rect l="l" t="t" r="r" b="b"/>
            <a:pathLst>
              <a:path w="69417" h="36786" extrusionOk="0">
                <a:moveTo>
                  <a:pt x="35488" y="0"/>
                </a:moveTo>
                <a:cubicBezTo>
                  <a:pt x="27919" y="0"/>
                  <a:pt x="20476" y="2105"/>
                  <a:pt x="14011" y="6083"/>
                </a:cubicBezTo>
                <a:cubicBezTo>
                  <a:pt x="10281" y="8402"/>
                  <a:pt x="6846" y="11420"/>
                  <a:pt x="4895" y="15346"/>
                </a:cubicBezTo>
                <a:cubicBezTo>
                  <a:pt x="0" y="25210"/>
                  <a:pt x="7693" y="34252"/>
                  <a:pt x="17348" y="36178"/>
                </a:cubicBezTo>
                <a:cubicBezTo>
                  <a:pt x="19632" y="36633"/>
                  <a:pt x="21953" y="36785"/>
                  <a:pt x="24288" y="36785"/>
                </a:cubicBezTo>
                <a:cubicBezTo>
                  <a:pt x="26919" y="36785"/>
                  <a:pt x="29566" y="36592"/>
                  <a:pt x="32193" y="36423"/>
                </a:cubicBezTo>
                <a:cubicBezTo>
                  <a:pt x="36215" y="36170"/>
                  <a:pt x="40242" y="35980"/>
                  <a:pt x="44267" y="35980"/>
                </a:cubicBezTo>
                <a:cubicBezTo>
                  <a:pt x="46688" y="35980"/>
                  <a:pt x="49109" y="36049"/>
                  <a:pt x="51529" y="36215"/>
                </a:cubicBezTo>
                <a:cubicBezTo>
                  <a:pt x="52886" y="36303"/>
                  <a:pt x="54255" y="36425"/>
                  <a:pt x="55614" y="36425"/>
                </a:cubicBezTo>
                <a:cubicBezTo>
                  <a:pt x="56712" y="36425"/>
                  <a:pt x="57803" y="36345"/>
                  <a:pt x="58878" y="36104"/>
                </a:cubicBezTo>
                <a:cubicBezTo>
                  <a:pt x="64497" y="34853"/>
                  <a:pt x="68435" y="29234"/>
                  <a:pt x="68987" y="23492"/>
                </a:cubicBezTo>
                <a:cubicBezTo>
                  <a:pt x="69416" y="18658"/>
                  <a:pt x="67858" y="13849"/>
                  <a:pt x="64681" y="10181"/>
                </a:cubicBezTo>
                <a:cubicBezTo>
                  <a:pt x="63307" y="8635"/>
                  <a:pt x="61699" y="7297"/>
                  <a:pt x="59920" y="6242"/>
                </a:cubicBezTo>
                <a:cubicBezTo>
                  <a:pt x="57221" y="4574"/>
                  <a:pt x="54338" y="3249"/>
                  <a:pt x="51320" y="2292"/>
                </a:cubicBezTo>
                <a:cubicBezTo>
                  <a:pt x="47026" y="918"/>
                  <a:pt x="41947" y="267"/>
                  <a:pt x="37432" y="47"/>
                </a:cubicBezTo>
                <a:cubicBezTo>
                  <a:pt x="36783" y="16"/>
                  <a:pt x="36135" y="0"/>
                  <a:pt x="354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p28"/>
          <p:cNvCxnSpPr/>
          <p:nvPr/>
        </p:nvCxnSpPr>
        <p:spPr>
          <a:xfrm rot="5400000">
            <a:off x="6451150" y="2957400"/>
            <a:ext cx="594000" cy="231900"/>
          </a:xfrm>
          <a:prstGeom prst="bentConnector3">
            <a:avLst>
              <a:gd name="adj1" fmla="val 1494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8"/>
          <p:cNvCxnSpPr/>
          <p:nvPr/>
        </p:nvCxnSpPr>
        <p:spPr>
          <a:xfrm rot="5400000">
            <a:off x="5434000" y="1836075"/>
            <a:ext cx="1633800" cy="1244100"/>
          </a:xfrm>
          <a:prstGeom prst="bentConnector3">
            <a:avLst>
              <a:gd name="adj1" fmla="val 54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8"/>
          <p:cNvCxnSpPr>
            <a:cxnSpLocks/>
            <a:stCxn id="141" idx="1"/>
          </p:cNvCxnSpPr>
          <p:nvPr/>
        </p:nvCxnSpPr>
        <p:spPr>
          <a:xfrm>
            <a:off x="2318814" y="1587057"/>
            <a:ext cx="586033" cy="1481153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28"/>
          <p:cNvCxnSpPr>
            <a:cxnSpLocks/>
            <a:stCxn id="260" idx="1"/>
          </p:cNvCxnSpPr>
          <p:nvPr/>
        </p:nvCxnSpPr>
        <p:spPr>
          <a:xfrm>
            <a:off x="2175307" y="2385225"/>
            <a:ext cx="1626699" cy="1075555"/>
          </a:xfrm>
          <a:prstGeom prst="bentConnector3">
            <a:avLst>
              <a:gd name="adj1" fmla="val 98917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311700" y="335325"/>
            <a:ext cx="85206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Group Members:</a:t>
            </a:r>
            <a:endParaRPr sz="35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6336000" y="2489195"/>
            <a:ext cx="518565" cy="385087"/>
          </a:xfrm>
          <a:custGeom>
            <a:avLst/>
            <a:gdLst/>
            <a:ahLst/>
            <a:cxnLst/>
            <a:rect l="l" t="t" r="r" b="b"/>
            <a:pathLst>
              <a:path w="6725" h="4994" extrusionOk="0">
                <a:moveTo>
                  <a:pt x="6724" y="0"/>
                </a:moveTo>
                <a:lnTo>
                  <a:pt x="1179" y="2172"/>
                </a:lnTo>
                <a:lnTo>
                  <a:pt x="1" y="2969"/>
                </a:lnTo>
                <a:lnTo>
                  <a:pt x="1829" y="3448"/>
                </a:lnTo>
                <a:lnTo>
                  <a:pt x="1829" y="4993"/>
                </a:lnTo>
                <a:lnTo>
                  <a:pt x="2712" y="3902"/>
                </a:lnTo>
                <a:lnTo>
                  <a:pt x="4737" y="4417"/>
                </a:lnTo>
                <a:lnTo>
                  <a:pt x="6724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6461843" y="2718132"/>
            <a:ext cx="95616" cy="111655"/>
          </a:xfrm>
          <a:custGeom>
            <a:avLst/>
            <a:gdLst/>
            <a:ahLst/>
            <a:cxnLst/>
            <a:rect l="l" t="t" r="r" b="b"/>
            <a:pathLst>
              <a:path w="1240" h="1448" extrusionOk="0">
                <a:moveTo>
                  <a:pt x="1" y="0"/>
                </a:moveTo>
                <a:lnTo>
                  <a:pt x="1" y="1448"/>
                </a:lnTo>
                <a:lnTo>
                  <a:pt x="1240" y="135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8"/>
          <p:cNvSpPr/>
          <p:nvPr/>
        </p:nvSpPr>
        <p:spPr>
          <a:xfrm>
            <a:off x="6504943" y="2423877"/>
            <a:ext cx="378456" cy="354860"/>
          </a:xfrm>
          <a:custGeom>
            <a:avLst/>
            <a:gdLst/>
            <a:ahLst/>
            <a:cxnLst/>
            <a:rect l="l" t="t" r="r" b="b"/>
            <a:pathLst>
              <a:path w="4908" h="4602" extrusionOk="0">
                <a:moveTo>
                  <a:pt x="4908" y="1"/>
                </a:moveTo>
                <a:lnTo>
                  <a:pt x="0" y="3951"/>
                </a:lnTo>
                <a:lnTo>
                  <a:pt x="2564" y="4601"/>
                </a:lnTo>
                <a:lnTo>
                  <a:pt x="490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8"/>
          <p:cNvSpPr/>
          <p:nvPr/>
        </p:nvSpPr>
        <p:spPr>
          <a:xfrm>
            <a:off x="6330371" y="2423883"/>
            <a:ext cx="533601" cy="304739"/>
          </a:xfrm>
          <a:custGeom>
            <a:avLst/>
            <a:gdLst/>
            <a:ahLst/>
            <a:cxnLst/>
            <a:rect l="l" t="t" r="r" b="b"/>
            <a:pathLst>
              <a:path w="6920" h="3952" extrusionOk="0">
                <a:moveTo>
                  <a:pt x="6920" y="1"/>
                </a:moveTo>
                <a:lnTo>
                  <a:pt x="0" y="3092"/>
                </a:lnTo>
                <a:lnTo>
                  <a:pt x="2012" y="3951"/>
                </a:lnTo>
                <a:lnTo>
                  <a:pt x="692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/>
          <p:nvPr/>
        </p:nvSpPr>
        <p:spPr>
          <a:xfrm>
            <a:off x="6461843" y="2423883"/>
            <a:ext cx="402129" cy="304739"/>
          </a:xfrm>
          <a:custGeom>
            <a:avLst/>
            <a:gdLst/>
            <a:ahLst/>
            <a:cxnLst/>
            <a:rect l="l" t="t" r="r" b="b"/>
            <a:pathLst>
              <a:path w="5215" h="3952" extrusionOk="0">
                <a:moveTo>
                  <a:pt x="5215" y="1"/>
                </a:moveTo>
                <a:lnTo>
                  <a:pt x="1" y="3816"/>
                </a:lnTo>
                <a:lnTo>
                  <a:pt x="307" y="3951"/>
                </a:lnTo>
                <a:lnTo>
                  <a:pt x="52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5267952" y="2791925"/>
            <a:ext cx="1169373" cy="276285"/>
          </a:xfrm>
          <a:custGeom>
            <a:avLst/>
            <a:gdLst/>
            <a:ahLst/>
            <a:cxnLst/>
            <a:rect l="l" t="t" r="r" b="b"/>
            <a:pathLst>
              <a:path w="15165" h="3583" fill="none" extrusionOk="0">
                <a:moveTo>
                  <a:pt x="15165" y="1485"/>
                </a:moveTo>
                <a:cubicBezTo>
                  <a:pt x="13692" y="2797"/>
                  <a:pt x="11643" y="3288"/>
                  <a:pt x="9680" y="3251"/>
                </a:cubicBezTo>
                <a:cubicBezTo>
                  <a:pt x="8822" y="3239"/>
                  <a:pt x="7951" y="3129"/>
                  <a:pt x="7178" y="2761"/>
                </a:cubicBezTo>
                <a:cubicBezTo>
                  <a:pt x="6760" y="2589"/>
                  <a:pt x="6405" y="2307"/>
                  <a:pt x="6147" y="1939"/>
                </a:cubicBezTo>
                <a:cubicBezTo>
                  <a:pt x="5889" y="1570"/>
                  <a:pt x="5840" y="1092"/>
                  <a:pt x="6012" y="675"/>
                </a:cubicBezTo>
                <a:cubicBezTo>
                  <a:pt x="6196" y="270"/>
                  <a:pt x="6687" y="0"/>
                  <a:pt x="7104" y="147"/>
                </a:cubicBezTo>
                <a:cubicBezTo>
                  <a:pt x="7558" y="307"/>
                  <a:pt x="7779" y="859"/>
                  <a:pt x="7681" y="1325"/>
                </a:cubicBezTo>
                <a:cubicBezTo>
                  <a:pt x="7582" y="1791"/>
                  <a:pt x="7251" y="2172"/>
                  <a:pt x="6871" y="2466"/>
                </a:cubicBezTo>
                <a:cubicBezTo>
                  <a:pt x="5938" y="3214"/>
                  <a:pt x="4712" y="3546"/>
                  <a:pt x="3522" y="3558"/>
                </a:cubicBezTo>
                <a:cubicBezTo>
                  <a:pt x="2319" y="3583"/>
                  <a:pt x="1141" y="3288"/>
                  <a:pt x="0" y="2895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8"/>
          <p:cNvSpPr/>
          <p:nvPr/>
        </p:nvSpPr>
        <p:spPr>
          <a:xfrm>
            <a:off x="3108570" y="2476472"/>
            <a:ext cx="835950" cy="313683"/>
          </a:xfrm>
          <a:custGeom>
            <a:avLst/>
            <a:gdLst/>
            <a:ahLst/>
            <a:cxnLst/>
            <a:rect l="l" t="t" r="r" b="b"/>
            <a:pathLst>
              <a:path w="10841" h="4068" extrusionOk="0">
                <a:moveTo>
                  <a:pt x="4252" y="1"/>
                </a:moveTo>
                <a:cubicBezTo>
                  <a:pt x="3976" y="1"/>
                  <a:pt x="3704" y="67"/>
                  <a:pt x="3467" y="214"/>
                </a:cubicBezTo>
                <a:cubicBezTo>
                  <a:pt x="2708" y="692"/>
                  <a:pt x="2596" y="1768"/>
                  <a:pt x="2657" y="2675"/>
                </a:cubicBezTo>
                <a:lnTo>
                  <a:pt x="2657" y="2675"/>
                </a:lnTo>
                <a:cubicBezTo>
                  <a:pt x="2644" y="2500"/>
                  <a:pt x="2531" y="2434"/>
                  <a:pt x="2376" y="2434"/>
                </a:cubicBezTo>
                <a:cubicBezTo>
                  <a:pt x="2003" y="2434"/>
                  <a:pt x="1385" y="2817"/>
                  <a:pt x="1308" y="3024"/>
                </a:cubicBezTo>
                <a:cubicBezTo>
                  <a:pt x="1179" y="2930"/>
                  <a:pt x="1019" y="2888"/>
                  <a:pt x="861" y="2888"/>
                </a:cubicBezTo>
                <a:cubicBezTo>
                  <a:pt x="421" y="2888"/>
                  <a:pt x="1" y="3216"/>
                  <a:pt x="326" y="3649"/>
                </a:cubicBezTo>
                <a:cubicBezTo>
                  <a:pt x="598" y="4008"/>
                  <a:pt x="1337" y="4067"/>
                  <a:pt x="1930" y="4067"/>
                </a:cubicBezTo>
                <a:cubicBezTo>
                  <a:pt x="2168" y="4067"/>
                  <a:pt x="2383" y="4058"/>
                  <a:pt x="2535" y="4054"/>
                </a:cubicBezTo>
                <a:cubicBezTo>
                  <a:pt x="4841" y="4042"/>
                  <a:pt x="7148" y="3993"/>
                  <a:pt x="9442" y="3932"/>
                </a:cubicBezTo>
                <a:cubicBezTo>
                  <a:pt x="9465" y="3933"/>
                  <a:pt x="9487" y="3934"/>
                  <a:pt x="9510" y="3934"/>
                </a:cubicBezTo>
                <a:cubicBezTo>
                  <a:pt x="9659" y="3934"/>
                  <a:pt x="9806" y="3901"/>
                  <a:pt x="9945" y="3858"/>
                </a:cubicBezTo>
                <a:cubicBezTo>
                  <a:pt x="10055" y="3797"/>
                  <a:pt x="10166" y="3723"/>
                  <a:pt x="10252" y="3625"/>
                </a:cubicBezTo>
                <a:cubicBezTo>
                  <a:pt x="10841" y="2987"/>
                  <a:pt x="10620" y="1785"/>
                  <a:pt x="9835" y="1392"/>
                </a:cubicBezTo>
                <a:cubicBezTo>
                  <a:pt x="9658" y="1304"/>
                  <a:pt x="9467" y="1263"/>
                  <a:pt x="9274" y="1263"/>
                </a:cubicBezTo>
                <a:cubicBezTo>
                  <a:pt x="8607" y="1263"/>
                  <a:pt x="7924" y="1747"/>
                  <a:pt x="7810" y="2423"/>
                </a:cubicBezTo>
                <a:cubicBezTo>
                  <a:pt x="7730" y="2081"/>
                  <a:pt x="7438" y="1900"/>
                  <a:pt x="7145" y="1900"/>
                </a:cubicBezTo>
                <a:cubicBezTo>
                  <a:pt x="6901" y="1900"/>
                  <a:pt x="6657" y="2026"/>
                  <a:pt x="6534" y="2288"/>
                </a:cubicBezTo>
                <a:cubicBezTo>
                  <a:pt x="6350" y="1588"/>
                  <a:pt x="6043" y="901"/>
                  <a:pt x="5479" y="447"/>
                </a:cubicBezTo>
                <a:cubicBezTo>
                  <a:pt x="5140" y="169"/>
                  <a:pt x="4690" y="1"/>
                  <a:pt x="4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5106176" y="4099698"/>
            <a:ext cx="429580" cy="578633"/>
          </a:xfrm>
          <a:custGeom>
            <a:avLst/>
            <a:gdLst/>
            <a:ahLst/>
            <a:cxnLst/>
            <a:rect l="l" t="t" r="r" b="b"/>
            <a:pathLst>
              <a:path w="5571" h="7504" extrusionOk="0">
                <a:moveTo>
                  <a:pt x="1866" y="0"/>
                </a:moveTo>
                <a:cubicBezTo>
                  <a:pt x="1246" y="0"/>
                  <a:pt x="707" y="470"/>
                  <a:pt x="638" y="1100"/>
                </a:cubicBezTo>
                <a:lnTo>
                  <a:pt x="1" y="6976"/>
                </a:lnTo>
                <a:lnTo>
                  <a:pt x="4859" y="7504"/>
                </a:lnTo>
                <a:lnTo>
                  <a:pt x="5497" y="1627"/>
                </a:lnTo>
                <a:cubicBezTo>
                  <a:pt x="5570" y="952"/>
                  <a:pt x="5080" y="339"/>
                  <a:pt x="4405" y="265"/>
                </a:cubicBezTo>
                <a:lnTo>
                  <a:pt x="2000" y="8"/>
                </a:lnTo>
                <a:cubicBezTo>
                  <a:pt x="1955" y="3"/>
                  <a:pt x="1911" y="0"/>
                  <a:pt x="18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4741987" y="3739058"/>
            <a:ext cx="401820" cy="483325"/>
          </a:xfrm>
          <a:custGeom>
            <a:avLst/>
            <a:gdLst/>
            <a:ahLst/>
            <a:cxnLst/>
            <a:rect l="l" t="t" r="r" b="b"/>
            <a:pathLst>
              <a:path w="5211" h="6268" extrusionOk="0">
                <a:moveTo>
                  <a:pt x="557" y="1"/>
                </a:moveTo>
                <a:cubicBezTo>
                  <a:pt x="408" y="1"/>
                  <a:pt x="259" y="4"/>
                  <a:pt x="110" y="10"/>
                </a:cubicBezTo>
                <a:cubicBezTo>
                  <a:pt x="0" y="2758"/>
                  <a:pt x="969" y="4304"/>
                  <a:pt x="1816" y="5114"/>
                </a:cubicBezTo>
                <a:cubicBezTo>
                  <a:pt x="2368" y="5666"/>
                  <a:pt x="3067" y="6059"/>
                  <a:pt x="3828" y="6255"/>
                </a:cubicBezTo>
                <a:cubicBezTo>
                  <a:pt x="3889" y="6267"/>
                  <a:pt x="3951" y="6267"/>
                  <a:pt x="4000" y="6267"/>
                </a:cubicBezTo>
                <a:cubicBezTo>
                  <a:pt x="4004" y="6267"/>
                  <a:pt x="4008" y="6267"/>
                  <a:pt x="4012" y="6267"/>
                </a:cubicBezTo>
                <a:cubicBezTo>
                  <a:pt x="5056" y="6267"/>
                  <a:pt x="5210" y="4770"/>
                  <a:pt x="4184" y="4550"/>
                </a:cubicBezTo>
                <a:cubicBezTo>
                  <a:pt x="3717" y="4402"/>
                  <a:pt x="3288" y="4145"/>
                  <a:pt x="2957" y="3789"/>
                </a:cubicBezTo>
                <a:cubicBezTo>
                  <a:pt x="2147" y="2967"/>
                  <a:pt x="1767" y="1716"/>
                  <a:pt x="1828" y="72"/>
                </a:cubicBezTo>
                <a:cubicBezTo>
                  <a:pt x="1410" y="26"/>
                  <a:pt x="984" y="1"/>
                  <a:pt x="557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/>
          <p:nvPr/>
        </p:nvSpPr>
        <p:spPr>
          <a:xfrm>
            <a:off x="4839376" y="3992439"/>
            <a:ext cx="308517" cy="233720"/>
          </a:xfrm>
          <a:custGeom>
            <a:avLst/>
            <a:gdLst/>
            <a:ahLst/>
            <a:cxnLst/>
            <a:rect l="l" t="t" r="r" b="b"/>
            <a:pathLst>
              <a:path w="4001" h="3031" extrusionOk="0">
                <a:moveTo>
                  <a:pt x="1301" y="0"/>
                </a:moveTo>
                <a:lnTo>
                  <a:pt x="1" y="1276"/>
                </a:lnTo>
                <a:cubicBezTo>
                  <a:pt x="160" y="1472"/>
                  <a:pt x="320" y="1656"/>
                  <a:pt x="504" y="1828"/>
                </a:cubicBezTo>
                <a:cubicBezTo>
                  <a:pt x="1080" y="2405"/>
                  <a:pt x="1804" y="2810"/>
                  <a:pt x="2589" y="3006"/>
                </a:cubicBezTo>
                <a:cubicBezTo>
                  <a:pt x="2638" y="3018"/>
                  <a:pt x="2700" y="3030"/>
                  <a:pt x="2761" y="3030"/>
                </a:cubicBezTo>
                <a:cubicBezTo>
                  <a:pt x="3841" y="3030"/>
                  <a:pt x="4000" y="1485"/>
                  <a:pt x="2957" y="1251"/>
                </a:cubicBezTo>
                <a:cubicBezTo>
                  <a:pt x="2467" y="1104"/>
                  <a:pt x="2025" y="834"/>
                  <a:pt x="1682" y="479"/>
                </a:cubicBezTo>
                <a:cubicBezTo>
                  <a:pt x="1534" y="331"/>
                  <a:pt x="1412" y="172"/>
                  <a:pt x="1301" y="0"/>
                </a:cubicBezTo>
                <a:close/>
              </a:path>
            </a:pathLst>
          </a:custGeom>
          <a:solidFill>
            <a:srgbClr val="F97F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4747616" y="3652156"/>
            <a:ext cx="137256" cy="121063"/>
          </a:xfrm>
          <a:custGeom>
            <a:avLst/>
            <a:gdLst/>
            <a:ahLst/>
            <a:cxnLst/>
            <a:rect l="l" t="t" r="r" b="b"/>
            <a:pathLst>
              <a:path w="1780" h="1570" extrusionOk="0">
                <a:moveTo>
                  <a:pt x="1517" y="1"/>
                </a:moveTo>
                <a:cubicBezTo>
                  <a:pt x="1491" y="1"/>
                  <a:pt x="1463" y="8"/>
                  <a:pt x="1436" y="21"/>
                </a:cubicBezTo>
                <a:cubicBezTo>
                  <a:pt x="1350" y="82"/>
                  <a:pt x="1399" y="229"/>
                  <a:pt x="1350" y="340"/>
                </a:cubicBezTo>
                <a:cubicBezTo>
                  <a:pt x="1301" y="413"/>
                  <a:pt x="1228" y="463"/>
                  <a:pt x="1142" y="463"/>
                </a:cubicBezTo>
                <a:lnTo>
                  <a:pt x="884" y="463"/>
                </a:lnTo>
                <a:cubicBezTo>
                  <a:pt x="876" y="462"/>
                  <a:pt x="868" y="462"/>
                  <a:pt x="860" y="462"/>
                </a:cubicBezTo>
                <a:cubicBezTo>
                  <a:pt x="453" y="462"/>
                  <a:pt x="97" y="765"/>
                  <a:pt x="25" y="1174"/>
                </a:cubicBezTo>
                <a:cubicBezTo>
                  <a:pt x="1" y="1248"/>
                  <a:pt x="13" y="1334"/>
                  <a:pt x="62" y="1395"/>
                </a:cubicBezTo>
                <a:cubicBezTo>
                  <a:pt x="123" y="1469"/>
                  <a:pt x="222" y="1505"/>
                  <a:pt x="320" y="1505"/>
                </a:cubicBezTo>
                <a:cubicBezTo>
                  <a:pt x="533" y="1546"/>
                  <a:pt x="747" y="1570"/>
                  <a:pt x="960" y="1570"/>
                </a:cubicBezTo>
                <a:cubicBezTo>
                  <a:pt x="1004" y="1570"/>
                  <a:pt x="1048" y="1569"/>
                  <a:pt x="1093" y="1567"/>
                </a:cubicBezTo>
                <a:cubicBezTo>
                  <a:pt x="1326" y="1542"/>
                  <a:pt x="1718" y="1481"/>
                  <a:pt x="1755" y="1211"/>
                </a:cubicBezTo>
                <a:cubicBezTo>
                  <a:pt x="1780" y="892"/>
                  <a:pt x="1767" y="585"/>
                  <a:pt x="1706" y="278"/>
                </a:cubicBezTo>
                <a:cubicBezTo>
                  <a:pt x="1706" y="193"/>
                  <a:pt x="1681" y="131"/>
                  <a:pt x="1632" y="70"/>
                </a:cubicBezTo>
                <a:cubicBezTo>
                  <a:pt x="1609" y="23"/>
                  <a:pt x="1565" y="1"/>
                  <a:pt x="1517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4775992" y="3688706"/>
            <a:ext cx="84281" cy="72946"/>
          </a:xfrm>
          <a:custGeom>
            <a:avLst/>
            <a:gdLst/>
            <a:ahLst/>
            <a:cxnLst/>
            <a:rect l="l" t="t" r="r" b="b"/>
            <a:pathLst>
              <a:path w="1093" h="946" extrusionOk="0">
                <a:moveTo>
                  <a:pt x="725" y="1"/>
                </a:moveTo>
                <a:cubicBezTo>
                  <a:pt x="712" y="13"/>
                  <a:pt x="712" y="25"/>
                  <a:pt x="712" y="50"/>
                </a:cubicBezTo>
                <a:cubicBezTo>
                  <a:pt x="725" y="50"/>
                  <a:pt x="1019" y="626"/>
                  <a:pt x="774" y="798"/>
                </a:cubicBezTo>
                <a:cubicBezTo>
                  <a:pt x="765" y="807"/>
                  <a:pt x="750" y="816"/>
                  <a:pt x="734" y="816"/>
                </a:cubicBezTo>
                <a:cubicBezTo>
                  <a:pt x="727" y="816"/>
                  <a:pt x="719" y="814"/>
                  <a:pt x="712" y="811"/>
                </a:cubicBezTo>
                <a:cubicBezTo>
                  <a:pt x="676" y="798"/>
                  <a:pt x="651" y="774"/>
                  <a:pt x="626" y="737"/>
                </a:cubicBezTo>
                <a:cubicBezTo>
                  <a:pt x="626" y="725"/>
                  <a:pt x="614" y="725"/>
                  <a:pt x="602" y="725"/>
                </a:cubicBezTo>
                <a:cubicBezTo>
                  <a:pt x="590" y="725"/>
                  <a:pt x="577" y="737"/>
                  <a:pt x="577" y="749"/>
                </a:cubicBezTo>
                <a:cubicBezTo>
                  <a:pt x="577" y="749"/>
                  <a:pt x="553" y="823"/>
                  <a:pt x="491" y="835"/>
                </a:cubicBezTo>
                <a:cubicBezTo>
                  <a:pt x="483" y="837"/>
                  <a:pt x="474" y="838"/>
                  <a:pt x="465" y="838"/>
                </a:cubicBezTo>
                <a:cubicBezTo>
                  <a:pt x="425" y="838"/>
                  <a:pt x="387" y="816"/>
                  <a:pt x="357" y="786"/>
                </a:cubicBezTo>
                <a:cubicBezTo>
                  <a:pt x="350" y="780"/>
                  <a:pt x="347" y="777"/>
                  <a:pt x="344" y="777"/>
                </a:cubicBezTo>
                <a:cubicBezTo>
                  <a:pt x="341" y="777"/>
                  <a:pt x="338" y="780"/>
                  <a:pt x="332" y="786"/>
                </a:cubicBezTo>
                <a:cubicBezTo>
                  <a:pt x="320" y="786"/>
                  <a:pt x="320" y="786"/>
                  <a:pt x="307" y="798"/>
                </a:cubicBezTo>
                <a:cubicBezTo>
                  <a:pt x="283" y="823"/>
                  <a:pt x="209" y="896"/>
                  <a:pt x="148" y="896"/>
                </a:cubicBezTo>
                <a:cubicBezTo>
                  <a:pt x="111" y="884"/>
                  <a:pt x="74" y="860"/>
                  <a:pt x="62" y="823"/>
                </a:cubicBezTo>
                <a:cubicBezTo>
                  <a:pt x="50" y="811"/>
                  <a:pt x="25" y="811"/>
                  <a:pt x="13" y="811"/>
                </a:cubicBezTo>
                <a:cubicBezTo>
                  <a:pt x="1" y="823"/>
                  <a:pt x="1" y="847"/>
                  <a:pt x="1" y="860"/>
                </a:cubicBezTo>
                <a:lnTo>
                  <a:pt x="38" y="896"/>
                </a:lnTo>
                <a:cubicBezTo>
                  <a:pt x="62" y="933"/>
                  <a:pt x="99" y="945"/>
                  <a:pt x="148" y="945"/>
                </a:cubicBezTo>
                <a:cubicBezTo>
                  <a:pt x="222" y="945"/>
                  <a:pt x="283" y="909"/>
                  <a:pt x="332" y="847"/>
                </a:cubicBezTo>
                <a:cubicBezTo>
                  <a:pt x="372" y="878"/>
                  <a:pt x="421" y="900"/>
                  <a:pt x="471" y="900"/>
                </a:cubicBezTo>
                <a:cubicBezTo>
                  <a:pt x="482" y="900"/>
                  <a:pt x="493" y="899"/>
                  <a:pt x="504" y="896"/>
                </a:cubicBezTo>
                <a:cubicBezTo>
                  <a:pt x="553" y="884"/>
                  <a:pt x="590" y="847"/>
                  <a:pt x="614" y="811"/>
                </a:cubicBezTo>
                <a:cubicBezTo>
                  <a:pt x="639" y="847"/>
                  <a:pt x="663" y="860"/>
                  <a:pt x="712" y="872"/>
                </a:cubicBezTo>
                <a:cubicBezTo>
                  <a:pt x="719" y="875"/>
                  <a:pt x="726" y="877"/>
                  <a:pt x="734" y="877"/>
                </a:cubicBezTo>
                <a:cubicBezTo>
                  <a:pt x="757" y="877"/>
                  <a:pt x="784" y="865"/>
                  <a:pt x="810" y="847"/>
                </a:cubicBezTo>
                <a:cubicBezTo>
                  <a:pt x="1093" y="639"/>
                  <a:pt x="786" y="38"/>
                  <a:pt x="774" y="13"/>
                </a:cubicBezTo>
                <a:cubicBezTo>
                  <a:pt x="761" y="1"/>
                  <a:pt x="749" y="1"/>
                  <a:pt x="725" y="1"/>
                </a:cubicBezTo>
                <a:close/>
              </a:path>
            </a:pathLst>
          </a:custGeom>
          <a:solidFill>
            <a:srgbClr val="632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4842229" y="3684542"/>
            <a:ext cx="42642" cy="57678"/>
          </a:xfrm>
          <a:custGeom>
            <a:avLst/>
            <a:gdLst/>
            <a:ahLst/>
            <a:cxnLst/>
            <a:rect l="l" t="t" r="r" b="b"/>
            <a:pathLst>
              <a:path w="553" h="748" extrusionOk="0">
                <a:moveTo>
                  <a:pt x="175" y="1"/>
                </a:moveTo>
                <a:cubicBezTo>
                  <a:pt x="144" y="1"/>
                  <a:pt x="113" y="10"/>
                  <a:pt x="86" y="30"/>
                </a:cubicBezTo>
                <a:cubicBezTo>
                  <a:pt x="62" y="55"/>
                  <a:pt x="37" y="79"/>
                  <a:pt x="25" y="116"/>
                </a:cubicBezTo>
                <a:cubicBezTo>
                  <a:pt x="1" y="202"/>
                  <a:pt x="1" y="300"/>
                  <a:pt x="25" y="386"/>
                </a:cubicBezTo>
                <a:cubicBezTo>
                  <a:pt x="37" y="460"/>
                  <a:pt x="62" y="546"/>
                  <a:pt x="99" y="619"/>
                </a:cubicBezTo>
                <a:cubicBezTo>
                  <a:pt x="62" y="631"/>
                  <a:pt x="37" y="668"/>
                  <a:pt x="25" y="717"/>
                </a:cubicBezTo>
                <a:cubicBezTo>
                  <a:pt x="13" y="717"/>
                  <a:pt x="13" y="730"/>
                  <a:pt x="25" y="742"/>
                </a:cubicBezTo>
                <a:cubicBezTo>
                  <a:pt x="25" y="742"/>
                  <a:pt x="31" y="747"/>
                  <a:pt x="34" y="747"/>
                </a:cubicBezTo>
                <a:cubicBezTo>
                  <a:pt x="36" y="747"/>
                  <a:pt x="37" y="746"/>
                  <a:pt x="37" y="742"/>
                </a:cubicBezTo>
                <a:cubicBezTo>
                  <a:pt x="44" y="745"/>
                  <a:pt x="50" y="747"/>
                  <a:pt x="54" y="747"/>
                </a:cubicBezTo>
                <a:cubicBezTo>
                  <a:pt x="68" y="747"/>
                  <a:pt x="74" y="735"/>
                  <a:pt x="74" y="717"/>
                </a:cubicBezTo>
                <a:cubicBezTo>
                  <a:pt x="86" y="693"/>
                  <a:pt x="111" y="680"/>
                  <a:pt x="135" y="668"/>
                </a:cubicBezTo>
                <a:cubicBezTo>
                  <a:pt x="148" y="668"/>
                  <a:pt x="160" y="656"/>
                  <a:pt x="160" y="644"/>
                </a:cubicBezTo>
                <a:cubicBezTo>
                  <a:pt x="172" y="631"/>
                  <a:pt x="172" y="607"/>
                  <a:pt x="160" y="595"/>
                </a:cubicBezTo>
                <a:cubicBezTo>
                  <a:pt x="135" y="521"/>
                  <a:pt x="99" y="447"/>
                  <a:pt x="86" y="361"/>
                </a:cubicBezTo>
                <a:cubicBezTo>
                  <a:pt x="62" y="288"/>
                  <a:pt x="62" y="214"/>
                  <a:pt x="86" y="141"/>
                </a:cubicBezTo>
                <a:cubicBezTo>
                  <a:pt x="86" y="104"/>
                  <a:pt x="111" y="92"/>
                  <a:pt x="123" y="67"/>
                </a:cubicBezTo>
                <a:cubicBezTo>
                  <a:pt x="142" y="61"/>
                  <a:pt x="160" y="58"/>
                  <a:pt x="177" y="58"/>
                </a:cubicBezTo>
                <a:cubicBezTo>
                  <a:pt x="194" y="58"/>
                  <a:pt x="209" y="61"/>
                  <a:pt x="221" y="67"/>
                </a:cubicBezTo>
                <a:cubicBezTo>
                  <a:pt x="270" y="92"/>
                  <a:pt x="295" y="116"/>
                  <a:pt x="320" y="153"/>
                </a:cubicBezTo>
                <a:cubicBezTo>
                  <a:pt x="405" y="251"/>
                  <a:pt x="467" y="374"/>
                  <a:pt x="491" y="496"/>
                </a:cubicBezTo>
                <a:cubicBezTo>
                  <a:pt x="491" y="505"/>
                  <a:pt x="504" y="514"/>
                  <a:pt x="515" y="514"/>
                </a:cubicBezTo>
                <a:cubicBezTo>
                  <a:pt x="520" y="514"/>
                  <a:pt x="524" y="512"/>
                  <a:pt x="528" y="509"/>
                </a:cubicBezTo>
                <a:cubicBezTo>
                  <a:pt x="540" y="509"/>
                  <a:pt x="553" y="496"/>
                  <a:pt x="553" y="472"/>
                </a:cubicBezTo>
                <a:cubicBezTo>
                  <a:pt x="516" y="349"/>
                  <a:pt x="454" y="227"/>
                  <a:pt x="369" y="116"/>
                </a:cubicBezTo>
                <a:cubicBezTo>
                  <a:pt x="332" y="79"/>
                  <a:pt x="295" y="43"/>
                  <a:pt x="246" y="18"/>
                </a:cubicBezTo>
                <a:cubicBezTo>
                  <a:pt x="224" y="7"/>
                  <a:pt x="199" y="1"/>
                  <a:pt x="175" y="1"/>
                </a:cubicBezTo>
                <a:close/>
              </a:path>
            </a:pathLst>
          </a:custGeom>
          <a:solidFill>
            <a:srgbClr val="632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4942549" y="4036006"/>
            <a:ext cx="433358" cy="608552"/>
          </a:xfrm>
          <a:custGeom>
            <a:avLst/>
            <a:gdLst/>
            <a:ahLst/>
            <a:cxnLst/>
            <a:rect l="l" t="t" r="r" b="b"/>
            <a:pathLst>
              <a:path w="5620" h="7892" extrusionOk="0">
                <a:moveTo>
                  <a:pt x="3149" y="1"/>
                </a:moveTo>
                <a:cubicBezTo>
                  <a:pt x="2956" y="1"/>
                  <a:pt x="2745" y="16"/>
                  <a:pt x="2515" y="48"/>
                </a:cubicBezTo>
                <a:cubicBezTo>
                  <a:pt x="0" y="417"/>
                  <a:pt x="135" y="1962"/>
                  <a:pt x="135" y="1962"/>
                </a:cubicBezTo>
                <a:lnTo>
                  <a:pt x="552" y="7385"/>
                </a:lnTo>
                <a:cubicBezTo>
                  <a:pt x="1271" y="7721"/>
                  <a:pt x="2058" y="7891"/>
                  <a:pt x="2848" y="7891"/>
                </a:cubicBezTo>
                <a:cubicBezTo>
                  <a:pt x="3068" y="7891"/>
                  <a:pt x="3289" y="7878"/>
                  <a:pt x="3509" y="7851"/>
                </a:cubicBezTo>
                <a:cubicBezTo>
                  <a:pt x="5239" y="7655"/>
                  <a:pt x="5619" y="6882"/>
                  <a:pt x="5619" y="6882"/>
                </a:cubicBezTo>
                <a:cubicBezTo>
                  <a:pt x="5619" y="6882"/>
                  <a:pt x="5325" y="1558"/>
                  <a:pt x="5276" y="1496"/>
                </a:cubicBezTo>
                <a:cubicBezTo>
                  <a:pt x="5231" y="1452"/>
                  <a:pt x="5055" y="1"/>
                  <a:pt x="31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5232019" y="4203333"/>
            <a:ext cx="148591" cy="381386"/>
          </a:xfrm>
          <a:custGeom>
            <a:avLst/>
            <a:gdLst/>
            <a:ahLst/>
            <a:cxnLst/>
            <a:rect l="l" t="t" r="r" b="b"/>
            <a:pathLst>
              <a:path w="1927" h="4946" extrusionOk="0">
                <a:moveTo>
                  <a:pt x="0" y="1"/>
                </a:moveTo>
                <a:cubicBezTo>
                  <a:pt x="0" y="1"/>
                  <a:pt x="1387" y="2344"/>
                  <a:pt x="491" y="4945"/>
                </a:cubicBezTo>
                <a:cubicBezTo>
                  <a:pt x="491" y="4945"/>
                  <a:pt x="1926" y="2884"/>
                  <a:pt x="1877" y="2209"/>
                </a:cubicBezTo>
                <a:cubicBezTo>
                  <a:pt x="1828" y="1535"/>
                  <a:pt x="0" y="1"/>
                  <a:pt x="0" y="1"/>
                </a:cubicBezTo>
                <a:close/>
              </a:path>
            </a:pathLst>
          </a:custGeom>
          <a:solidFill>
            <a:srgbClr val="F97F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5186601" y="4060449"/>
            <a:ext cx="307515" cy="593361"/>
          </a:xfrm>
          <a:custGeom>
            <a:avLst/>
            <a:gdLst/>
            <a:ahLst/>
            <a:cxnLst/>
            <a:rect l="l" t="t" r="r" b="b"/>
            <a:pathLst>
              <a:path w="3988" h="7695" extrusionOk="0">
                <a:moveTo>
                  <a:pt x="1007" y="1"/>
                </a:moveTo>
                <a:cubicBezTo>
                  <a:pt x="848" y="1"/>
                  <a:pt x="686" y="44"/>
                  <a:pt x="540" y="136"/>
                </a:cubicBezTo>
                <a:cubicBezTo>
                  <a:pt x="111" y="394"/>
                  <a:pt x="0" y="971"/>
                  <a:pt x="295" y="1375"/>
                </a:cubicBezTo>
                <a:lnTo>
                  <a:pt x="2086" y="4234"/>
                </a:lnTo>
                <a:lnTo>
                  <a:pt x="835" y="6970"/>
                </a:lnTo>
                <a:cubicBezTo>
                  <a:pt x="835" y="6970"/>
                  <a:pt x="1428" y="7694"/>
                  <a:pt x="2359" y="7694"/>
                </a:cubicBezTo>
                <a:cubicBezTo>
                  <a:pt x="2374" y="7694"/>
                  <a:pt x="2390" y="7694"/>
                  <a:pt x="2405" y="7694"/>
                </a:cubicBezTo>
                <a:lnTo>
                  <a:pt x="3865" y="4529"/>
                </a:lnTo>
                <a:cubicBezTo>
                  <a:pt x="3988" y="4259"/>
                  <a:pt x="3963" y="3952"/>
                  <a:pt x="3816" y="3707"/>
                </a:cubicBezTo>
                <a:lnTo>
                  <a:pt x="1767" y="455"/>
                </a:lnTo>
                <a:cubicBezTo>
                  <a:pt x="1613" y="164"/>
                  <a:pt x="1316" y="1"/>
                  <a:pt x="1007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5076874" y="3966839"/>
            <a:ext cx="146663" cy="134403"/>
          </a:xfrm>
          <a:custGeom>
            <a:avLst/>
            <a:gdLst/>
            <a:ahLst/>
            <a:cxnLst/>
            <a:rect l="l" t="t" r="r" b="b"/>
            <a:pathLst>
              <a:path w="1902" h="1743" extrusionOk="0">
                <a:moveTo>
                  <a:pt x="1902" y="1"/>
                </a:moveTo>
                <a:lnTo>
                  <a:pt x="331" y="271"/>
                </a:lnTo>
                <a:lnTo>
                  <a:pt x="0" y="1117"/>
                </a:lnTo>
                <a:lnTo>
                  <a:pt x="491" y="1743"/>
                </a:lnTo>
                <a:lnTo>
                  <a:pt x="1362" y="1412"/>
                </a:lnTo>
                <a:lnTo>
                  <a:pt x="1902" y="1"/>
                </a:ln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5079650" y="4011331"/>
            <a:ext cx="109882" cy="37321"/>
          </a:xfrm>
          <a:custGeom>
            <a:avLst/>
            <a:gdLst/>
            <a:ahLst/>
            <a:cxnLst/>
            <a:rect l="l" t="t" r="r" b="b"/>
            <a:pathLst>
              <a:path w="1425" h="484" extrusionOk="0">
                <a:moveTo>
                  <a:pt x="173" y="0"/>
                </a:moveTo>
                <a:lnTo>
                  <a:pt x="1" y="454"/>
                </a:lnTo>
                <a:cubicBezTo>
                  <a:pt x="83" y="474"/>
                  <a:pt x="167" y="483"/>
                  <a:pt x="251" y="483"/>
                </a:cubicBezTo>
                <a:cubicBezTo>
                  <a:pt x="834" y="483"/>
                  <a:pt x="1424" y="62"/>
                  <a:pt x="1424" y="62"/>
                </a:cubicBezTo>
                <a:lnTo>
                  <a:pt x="173" y="0"/>
                </a:lnTo>
                <a:close/>
              </a:path>
            </a:pathLst>
          </a:custGeom>
          <a:solidFill>
            <a:srgbClr val="774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5013490" y="3753092"/>
            <a:ext cx="261172" cy="290859"/>
          </a:xfrm>
          <a:custGeom>
            <a:avLst/>
            <a:gdLst/>
            <a:ahLst/>
            <a:cxnLst/>
            <a:rect l="l" t="t" r="r" b="b"/>
            <a:pathLst>
              <a:path w="3387" h="3772" extrusionOk="0">
                <a:moveTo>
                  <a:pt x="1720" y="0"/>
                </a:moveTo>
                <a:cubicBezTo>
                  <a:pt x="1328" y="0"/>
                  <a:pt x="962" y="236"/>
                  <a:pt x="810" y="626"/>
                </a:cubicBezTo>
                <a:lnTo>
                  <a:pt x="184" y="2233"/>
                </a:lnTo>
                <a:cubicBezTo>
                  <a:pt x="0" y="2724"/>
                  <a:pt x="246" y="3288"/>
                  <a:pt x="749" y="3484"/>
                </a:cubicBezTo>
                <a:lnTo>
                  <a:pt x="1325" y="3705"/>
                </a:lnTo>
                <a:cubicBezTo>
                  <a:pt x="1440" y="3750"/>
                  <a:pt x="1558" y="3771"/>
                  <a:pt x="1674" y="3771"/>
                </a:cubicBezTo>
                <a:cubicBezTo>
                  <a:pt x="2062" y="3771"/>
                  <a:pt x="2425" y="3531"/>
                  <a:pt x="2577" y="3153"/>
                </a:cubicBezTo>
                <a:lnTo>
                  <a:pt x="3202" y="1546"/>
                </a:lnTo>
                <a:cubicBezTo>
                  <a:pt x="3386" y="1043"/>
                  <a:pt x="3141" y="479"/>
                  <a:pt x="2638" y="294"/>
                </a:cubicBezTo>
                <a:lnTo>
                  <a:pt x="2061" y="61"/>
                </a:lnTo>
                <a:cubicBezTo>
                  <a:pt x="1948" y="20"/>
                  <a:pt x="1833" y="0"/>
                  <a:pt x="1720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5083506" y="3753015"/>
            <a:ext cx="192081" cy="211050"/>
          </a:xfrm>
          <a:custGeom>
            <a:avLst/>
            <a:gdLst/>
            <a:ahLst/>
            <a:cxnLst/>
            <a:rect l="l" t="t" r="r" b="b"/>
            <a:pathLst>
              <a:path w="2491" h="2737" extrusionOk="0">
                <a:moveTo>
                  <a:pt x="823" y="1"/>
                </a:moveTo>
                <a:cubicBezTo>
                  <a:pt x="497" y="1"/>
                  <a:pt x="182" y="161"/>
                  <a:pt x="0" y="443"/>
                </a:cubicBezTo>
                <a:cubicBezTo>
                  <a:pt x="74" y="578"/>
                  <a:pt x="196" y="700"/>
                  <a:pt x="344" y="774"/>
                </a:cubicBezTo>
                <a:cubicBezTo>
                  <a:pt x="536" y="862"/>
                  <a:pt x="748" y="905"/>
                  <a:pt x="960" y="905"/>
                </a:cubicBezTo>
                <a:cubicBezTo>
                  <a:pt x="1045" y="905"/>
                  <a:pt x="1131" y="898"/>
                  <a:pt x="1215" y="884"/>
                </a:cubicBezTo>
                <a:cubicBezTo>
                  <a:pt x="1270" y="872"/>
                  <a:pt x="1328" y="866"/>
                  <a:pt x="1386" y="866"/>
                </a:cubicBezTo>
                <a:cubicBezTo>
                  <a:pt x="1445" y="866"/>
                  <a:pt x="1503" y="872"/>
                  <a:pt x="1558" y="884"/>
                </a:cubicBezTo>
                <a:cubicBezTo>
                  <a:pt x="1681" y="897"/>
                  <a:pt x="1767" y="995"/>
                  <a:pt x="1779" y="1117"/>
                </a:cubicBezTo>
                <a:cubicBezTo>
                  <a:pt x="1767" y="1216"/>
                  <a:pt x="1705" y="1302"/>
                  <a:pt x="1620" y="1351"/>
                </a:cubicBezTo>
                <a:cubicBezTo>
                  <a:pt x="1570" y="1375"/>
                  <a:pt x="1521" y="1412"/>
                  <a:pt x="1485" y="1461"/>
                </a:cubicBezTo>
                <a:cubicBezTo>
                  <a:pt x="1435" y="1522"/>
                  <a:pt x="1411" y="1596"/>
                  <a:pt x="1411" y="1670"/>
                </a:cubicBezTo>
                <a:cubicBezTo>
                  <a:pt x="1313" y="2062"/>
                  <a:pt x="1460" y="2467"/>
                  <a:pt x="1779" y="2688"/>
                </a:cubicBezTo>
                <a:lnTo>
                  <a:pt x="1840" y="2737"/>
                </a:lnTo>
                <a:lnTo>
                  <a:pt x="2294" y="1547"/>
                </a:lnTo>
                <a:cubicBezTo>
                  <a:pt x="2491" y="1044"/>
                  <a:pt x="2233" y="480"/>
                  <a:pt x="1742" y="295"/>
                </a:cubicBezTo>
                <a:lnTo>
                  <a:pt x="1166" y="62"/>
                </a:lnTo>
                <a:cubicBezTo>
                  <a:pt x="1054" y="21"/>
                  <a:pt x="938" y="1"/>
                  <a:pt x="823" y="1"/>
                </a:cubicBezTo>
                <a:close/>
              </a:path>
            </a:pathLst>
          </a:custGeom>
          <a:solidFill>
            <a:srgbClr val="171E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5207730" y="3933065"/>
            <a:ext cx="55596" cy="47114"/>
          </a:xfrm>
          <a:custGeom>
            <a:avLst/>
            <a:gdLst/>
            <a:ahLst/>
            <a:cxnLst/>
            <a:rect l="l" t="t" r="r" b="b"/>
            <a:pathLst>
              <a:path w="721" h="611" extrusionOk="0">
                <a:moveTo>
                  <a:pt x="366" y="0"/>
                </a:moveTo>
                <a:cubicBezTo>
                  <a:pt x="164" y="0"/>
                  <a:pt x="0" y="218"/>
                  <a:pt x="94" y="427"/>
                </a:cubicBezTo>
                <a:cubicBezTo>
                  <a:pt x="150" y="549"/>
                  <a:pt x="263" y="611"/>
                  <a:pt x="377" y="611"/>
                </a:cubicBezTo>
                <a:cubicBezTo>
                  <a:pt x="490" y="611"/>
                  <a:pt x="604" y="549"/>
                  <a:pt x="659" y="427"/>
                </a:cubicBezTo>
                <a:cubicBezTo>
                  <a:pt x="720" y="267"/>
                  <a:pt x="646" y="83"/>
                  <a:pt x="475" y="22"/>
                </a:cubicBezTo>
                <a:cubicBezTo>
                  <a:pt x="438" y="7"/>
                  <a:pt x="401" y="0"/>
                  <a:pt x="366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5185676" y="4060449"/>
            <a:ext cx="213826" cy="219609"/>
          </a:xfrm>
          <a:custGeom>
            <a:avLst/>
            <a:gdLst/>
            <a:ahLst/>
            <a:cxnLst/>
            <a:rect l="l" t="t" r="r" b="b"/>
            <a:pathLst>
              <a:path w="2773" h="2848" extrusionOk="0">
                <a:moveTo>
                  <a:pt x="1008" y="1"/>
                </a:moveTo>
                <a:cubicBezTo>
                  <a:pt x="848" y="1"/>
                  <a:pt x="686" y="44"/>
                  <a:pt x="540" y="136"/>
                </a:cubicBezTo>
                <a:cubicBezTo>
                  <a:pt x="123" y="394"/>
                  <a:pt x="0" y="971"/>
                  <a:pt x="307" y="1375"/>
                </a:cubicBezTo>
                <a:lnTo>
                  <a:pt x="1227" y="2848"/>
                </a:lnTo>
                <a:cubicBezTo>
                  <a:pt x="1767" y="2639"/>
                  <a:pt x="2294" y="2369"/>
                  <a:pt x="2773" y="2038"/>
                </a:cubicBezTo>
                <a:lnTo>
                  <a:pt x="1779" y="455"/>
                </a:lnTo>
                <a:cubicBezTo>
                  <a:pt x="1617" y="164"/>
                  <a:pt x="1317" y="1"/>
                  <a:pt x="10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5231017" y="4588031"/>
            <a:ext cx="146740" cy="113737"/>
          </a:xfrm>
          <a:custGeom>
            <a:avLst/>
            <a:gdLst/>
            <a:ahLst/>
            <a:cxnLst/>
            <a:rect l="l" t="t" r="r" b="b"/>
            <a:pathLst>
              <a:path w="1903" h="1475" extrusionOk="0">
                <a:moveTo>
                  <a:pt x="547" y="1"/>
                </a:moveTo>
                <a:cubicBezTo>
                  <a:pt x="460" y="1"/>
                  <a:pt x="372" y="28"/>
                  <a:pt x="295" y="79"/>
                </a:cubicBezTo>
                <a:cubicBezTo>
                  <a:pt x="246" y="128"/>
                  <a:pt x="222" y="177"/>
                  <a:pt x="197" y="238"/>
                </a:cubicBezTo>
                <a:lnTo>
                  <a:pt x="62" y="508"/>
                </a:lnTo>
                <a:cubicBezTo>
                  <a:pt x="26" y="570"/>
                  <a:pt x="13" y="631"/>
                  <a:pt x="1" y="692"/>
                </a:cubicBezTo>
                <a:cubicBezTo>
                  <a:pt x="1" y="754"/>
                  <a:pt x="26" y="815"/>
                  <a:pt x="87" y="840"/>
                </a:cubicBezTo>
                <a:cubicBezTo>
                  <a:pt x="124" y="864"/>
                  <a:pt x="160" y="864"/>
                  <a:pt x="197" y="889"/>
                </a:cubicBezTo>
                <a:cubicBezTo>
                  <a:pt x="259" y="925"/>
                  <a:pt x="222" y="1024"/>
                  <a:pt x="295" y="1073"/>
                </a:cubicBezTo>
                <a:cubicBezTo>
                  <a:pt x="310" y="1082"/>
                  <a:pt x="326" y="1086"/>
                  <a:pt x="343" y="1086"/>
                </a:cubicBezTo>
                <a:cubicBezTo>
                  <a:pt x="394" y="1086"/>
                  <a:pt x="456" y="1054"/>
                  <a:pt x="508" y="1054"/>
                </a:cubicBezTo>
                <a:cubicBezTo>
                  <a:pt x="529" y="1054"/>
                  <a:pt x="548" y="1059"/>
                  <a:pt x="565" y="1073"/>
                </a:cubicBezTo>
                <a:cubicBezTo>
                  <a:pt x="590" y="1097"/>
                  <a:pt x="614" y="1134"/>
                  <a:pt x="627" y="1171"/>
                </a:cubicBezTo>
                <a:cubicBezTo>
                  <a:pt x="659" y="1288"/>
                  <a:pt x="765" y="1360"/>
                  <a:pt x="882" y="1360"/>
                </a:cubicBezTo>
                <a:cubicBezTo>
                  <a:pt x="899" y="1360"/>
                  <a:pt x="916" y="1358"/>
                  <a:pt x="933" y="1355"/>
                </a:cubicBezTo>
                <a:cubicBezTo>
                  <a:pt x="983" y="1335"/>
                  <a:pt x="1049" y="1299"/>
                  <a:pt x="1098" y="1299"/>
                </a:cubicBezTo>
                <a:cubicBezTo>
                  <a:pt x="1110" y="1299"/>
                  <a:pt x="1120" y="1301"/>
                  <a:pt x="1130" y="1306"/>
                </a:cubicBezTo>
                <a:cubicBezTo>
                  <a:pt x="1179" y="1330"/>
                  <a:pt x="1203" y="1379"/>
                  <a:pt x="1240" y="1428"/>
                </a:cubicBezTo>
                <a:cubicBezTo>
                  <a:pt x="1283" y="1459"/>
                  <a:pt x="1335" y="1474"/>
                  <a:pt x="1386" y="1474"/>
                </a:cubicBezTo>
                <a:cubicBezTo>
                  <a:pt x="1436" y="1474"/>
                  <a:pt x="1485" y="1459"/>
                  <a:pt x="1522" y="1428"/>
                </a:cubicBezTo>
                <a:cubicBezTo>
                  <a:pt x="1608" y="1355"/>
                  <a:pt x="1670" y="1269"/>
                  <a:pt x="1706" y="1171"/>
                </a:cubicBezTo>
                <a:cubicBezTo>
                  <a:pt x="1780" y="1011"/>
                  <a:pt x="1903" y="803"/>
                  <a:pt x="1817" y="643"/>
                </a:cubicBezTo>
                <a:cubicBezTo>
                  <a:pt x="1719" y="459"/>
                  <a:pt x="1559" y="312"/>
                  <a:pt x="1375" y="214"/>
                </a:cubicBezTo>
                <a:cubicBezTo>
                  <a:pt x="1154" y="103"/>
                  <a:pt x="909" y="42"/>
                  <a:pt x="663" y="18"/>
                </a:cubicBezTo>
                <a:cubicBezTo>
                  <a:pt x="625" y="6"/>
                  <a:pt x="586" y="1"/>
                  <a:pt x="547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2606740" y="4126763"/>
            <a:ext cx="377531" cy="551568"/>
          </a:xfrm>
          <a:custGeom>
            <a:avLst/>
            <a:gdLst/>
            <a:ahLst/>
            <a:cxnLst/>
            <a:rect l="l" t="t" r="r" b="b"/>
            <a:pathLst>
              <a:path w="4896" h="7153" extrusionOk="0">
                <a:moveTo>
                  <a:pt x="1240" y="0"/>
                </a:moveTo>
                <a:cubicBezTo>
                  <a:pt x="553" y="0"/>
                  <a:pt x="1" y="552"/>
                  <a:pt x="1" y="1239"/>
                </a:cubicBezTo>
                <a:lnTo>
                  <a:pt x="1" y="7153"/>
                </a:lnTo>
                <a:lnTo>
                  <a:pt x="4896" y="7153"/>
                </a:lnTo>
                <a:lnTo>
                  <a:pt x="4896" y="1239"/>
                </a:lnTo>
                <a:cubicBezTo>
                  <a:pt x="4896" y="552"/>
                  <a:pt x="4344" y="0"/>
                  <a:pt x="36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2939777" y="4120132"/>
            <a:ext cx="533601" cy="405059"/>
          </a:xfrm>
          <a:custGeom>
            <a:avLst/>
            <a:gdLst/>
            <a:ahLst/>
            <a:cxnLst/>
            <a:rect l="l" t="t" r="r" b="b"/>
            <a:pathLst>
              <a:path w="6920" h="5253" extrusionOk="0">
                <a:moveTo>
                  <a:pt x="999" y="0"/>
                </a:moveTo>
                <a:cubicBezTo>
                  <a:pt x="873" y="0"/>
                  <a:pt x="746" y="28"/>
                  <a:pt x="626" y="86"/>
                </a:cubicBezTo>
                <a:cubicBezTo>
                  <a:pt x="184" y="295"/>
                  <a:pt x="0" y="810"/>
                  <a:pt x="221" y="1252"/>
                </a:cubicBezTo>
                <a:lnTo>
                  <a:pt x="1914" y="4761"/>
                </a:lnTo>
                <a:cubicBezTo>
                  <a:pt x="2062" y="5066"/>
                  <a:pt x="2370" y="5252"/>
                  <a:pt x="2692" y="5252"/>
                </a:cubicBezTo>
                <a:cubicBezTo>
                  <a:pt x="2797" y="5252"/>
                  <a:pt x="2903" y="5232"/>
                  <a:pt x="3006" y="5190"/>
                </a:cubicBezTo>
                <a:lnTo>
                  <a:pt x="6920" y="3656"/>
                </a:lnTo>
                <a:cubicBezTo>
                  <a:pt x="6920" y="3656"/>
                  <a:pt x="6478" y="3178"/>
                  <a:pt x="6306" y="2098"/>
                </a:cubicBezTo>
                <a:lnTo>
                  <a:pt x="3141" y="3288"/>
                </a:lnTo>
                <a:lnTo>
                  <a:pt x="1779" y="491"/>
                </a:lnTo>
                <a:cubicBezTo>
                  <a:pt x="1629" y="182"/>
                  <a:pt x="1320" y="0"/>
                  <a:pt x="999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2985195" y="4275276"/>
            <a:ext cx="299033" cy="250299"/>
          </a:xfrm>
          <a:custGeom>
            <a:avLst/>
            <a:gdLst/>
            <a:ahLst/>
            <a:cxnLst/>
            <a:rect l="l" t="t" r="r" b="b"/>
            <a:pathLst>
              <a:path w="3878" h="3246" extrusionOk="0">
                <a:moveTo>
                  <a:pt x="0" y="0"/>
                </a:moveTo>
                <a:lnTo>
                  <a:pt x="1337" y="2761"/>
                </a:lnTo>
                <a:cubicBezTo>
                  <a:pt x="1436" y="2957"/>
                  <a:pt x="1607" y="3117"/>
                  <a:pt x="1816" y="3190"/>
                </a:cubicBezTo>
                <a:cubicBezTo>
                  <a:pt x="1914" y="3227"/>
                  <a:pt x="2018" y="3245"/>
                  <a:pt x="2123" y="3245"/>
                </a:cubicBezTo>
                <a:cubicBezTo>
                  <a:pt x="2227" y="3245"/>
                  <a:pt x="2331" y="3227"/>
                  <a:pt x="2429" y="3190"/>
                </a:cubicBezTo>
                <a:lnTo>
                  <a:pt x="3877" y="2614"/>
                </a:lnTo>
                <a:cubicBezTo>
                  <a:pt x="3399" y="2233"/>
                  <a:pt x="2994" y="1755"/>
                  <a:pt x="2699" y="1227"/>
                </a:cubicBezTo>
                <a:lnTo>
                  <a:pt x="2552" y="1276"/>
                </a:lnTo>
                <a:lnTo>
                  <a:pt x="2024" y="197"/>
                </a:lnTo>
                <a:cubicBezTo>
                  <a:pt x="1521" y="25"/>
                  <a:pt x="601" y="0"/>
                  <a:pt x="0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3000308" y="4119823"/>
            <a:ext cx="162779" cy="269962"/>
          </a:xfrm>
          <a:custGeom>
            <a:avLst/>
            <a:gdLst/>
            <a:ahLst/>
            <a:cxnLst/>
            <a:rect l="l" t="t" r="r" b="b"/>
            <a:pathLst>
              <a:path w="2111" h="3501" extrusionOk="0">
                <a:moveTo>
                  <a:pt x="208" y="1"/>
                </a:moveTo>
                <a:cubicBezTo>
                  <a:pt x="152" y="1"/>
                  <a:pt x="94" y="6"/>
                  <a:pt x="37" y="17"/>
                </a:cubicBezTo>
                <a:lnTo>
                  <a:pt x="0" y="41"/>
                </a:lnTo>
                <a:lnTo>
                  <a:pt x="37" y="2495"/>
                </a:lnTo>
                <a:lnTo>
                  <a:pt x="810" y="3501"/>
                </a:lnTo>
                <a:lnTo>
                  <a:pt x="2111" y="2777"/>
                </a:lnTo>
                <a:lnTo>
                  <a:pt x="994" y="495"/>
                </a:lnTo>
                <a:cubicBezTo>
                  <a:pt x="847" y="181"/>
                  <a:pt x="540" y="1"/>
                  <a:pt x="208" y="1"/>
                </a:cubicBezTo>
                <a:close/>
              </a:path>
            </a:pathLst>
          </a:custGeom>
          <a:solidFill>
            <a:srgbClr val="F97F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2672977" y="4072941"/>
            <a:ext cx="437137" cy="614567"/>
          </a:xfrm>
          <a:custGeom>
            <a:avLst/>
            <a:gdLst/>
            <a:ahLst/>
            <a:cxnLst/>
            <a:rect l="l" t="t" r="r" b="b"/>
            <a:pathLst>
              <a:path w="5669" h="7970" extrusionOk="0">
                <a:moveTo>
                  <a:pt x="2505" y="1"/>
                </a:moveTo>
                <a:cubicBezTo>
                  <a:pt x="577" y="1"/>
                  <a:pt x="401" y="1463"/>
                  <a:pt x="356" y="1508"/>
                </a:cubicBezTo>
                <a:cubicBezTo>
                  <a:pt x="307" y="1569"/>
                  <a:pt x="0" y="6955"/>
                  <a:pt x="0" y="6955"/>
                </a:cubicBezTo>
                <a:cubicBezTo>
                  <a:pt x="0" y="6955"/>
                  <a:pt x="393" y="7728"/>
                  <a:pt x="2135" y="7924"/>
                </a:cubicBezTo>
                <a:cubicBezTo>
                  <a:pt x="2363" y="7955"/>
                  <a:pt x="2593" y="7970"/>
                  <a:pt x="2822" y="7970"/>
                </a:cubicBezTo>
                <a:cubicBezTo>
                  <a:pt x="3615" y="7970"/>
                  <a:pt x="4405" y="7791"/>
                  <a:pt x="5129" y="7458"/>
                </a:cubicBezTo>
                <a:lnTo>
                  <a:pt x="5546" y="1974"/>
                </a:lnTo>
                <a:cubicBezTo>
                  <a:pt x="5546" y="1974"/>
                  <a:pt x="5669" y="416"/>
                  <a:pt x="3141" y="48"/>
                </a:cubicBezTo>
                <a:cubicBezTo>
                  <a:pt x="2910" y="15"/>
                  <a:pt x="2699" y="1"/>
                  <a:pt x="25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2870687" y="3955504"/>
            <a:ext cx="106026" cy="174114"/>
          </a:xfrm>
          <a:custGeom>
            <a:avLst/>
            <a:gdLst/>
            <a:ahLst/>
            <a:cxnLst/>
            <a:rect l="l" t="t" r="r" b="b"/>
            <a:pathLst>
              <a:path w="1375" h="2258" extrusionOk="0">
                <a:moveTo>
                  <a:pt x="1" y="1"/>
                </a:moveTo>
                <a:lnTo>
                  <a:pt x="1" y="1522"/>
                </a:lnTo>
                <a:lnTo>
                  <a:pt x="908" y="2258"/>
                </a:lnTo>
                <a:lnTo>
                  <a:pt x="1375" y="1755"/>
                </a:lnTo>
                <a:lnTo>
                  <a:pt x="1375" y="835"/>
                </a:lnTo>
                <a:lnTo>
                  <a:pt x="1" y="1"/>
                </a:ln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2884875" y="4017037"/>
            <a:ext cx="91838" cy="68165"/>
          </a:xfrm>
          <a:custGeom>
            <a:avLst/>
            <a:gdLst/>
            <a:ahLst/>
            <a:cxnLst/>
            <a:rect l="l" t="t" r="r" b="b"/>
            <a:pathLst>
              <a:path w="1191" h="884" extrusionOk="0">
                <a:moveTo>
                  <a:pt x="1" y="0"/>
                </a:moveTo>
                <a:cubicBezTo>
                  <a:pt x="1" y="0"/>
                  <a:pt x="540" y="797"/>
                  <a:pt x="1191" y="883"/>
                </a:cubicBezTo>
                <a:lnTo>
                  <a:pt x="1191" y="405"/>
                </a:lnTo>
                <a:lnTo>
                  <a:pt x="1" y="0"/>
                </a:ln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2870687" y="3780466"/>
            <a:ext cx="198790" cy="284844"/>
          </a:xfrm>
          <a:custGeom>
            <a:avLst/>
            <a:gdLst/>
            <a:ahLst/>
            <a:cxnLst/>
            <a:rect l="l" t="t" r="r" b="b"/>
            <a:pathLst>
              <a:path w="2578" h="3694" extrusionOk="0">
                <a:moveTo>
                  <a:pt x="1129" y="1"/>
                </a:moveTo>
                <a:cubicBezTo>
                  <a:pt x="504" y="1"/>
                  <a:pt x="1" y="504"/>
                  <a:pt x="1" y="1130"/>
                </a:cubicBezTo>
                <a:lnTo>
                  <a:pt x="1" y="2565"/>
                </a:lnTo>
                <a:cubicBezTo>
                  <a:pt x="1" y="3191"/>
                  <a:pt x="504" y="3694"/>
                  <a:pt x="1129" y="3694"/>
                </a:cubicBezTo>
                <a:lnTo>
                  <a:pt x="1448" y="3694"/>
                </a:lnTo>
                <a:cubicBezTo>
                  <a:pt x="2074" y="3694"/>
                  <a:pt x="2577" y="3191"/>
                  <a:pt x="2577" y="2565"/>
                </a:cubicBezTo>
                <a:lnTo>
                  <a:pt x="2577" y="1130"/>
                </a:lnTo>
                <a:cubicBezTo>
                  <a:pt x="2577" y="504"/>
                  <a:pt x="2074" y="1"/>
                  <a:pt x="1448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2834753" y="3748774"/>
            <a:ext cx="258319" cy="243745"/>
          </a:xfrm>
          <a:custGeom>
            <a:avLst/>
            <a:gdLst/>
            <a:ahLst/>
            <a:cxnLst/>
            <a:rect l="l" t="t" r="r" b="b"/>
            <a:pathLst>
              <a:path w="3350" h="3161" extrusionOk="0">
                <a:moveTo>
                  <a:pt x="454" y="2215"/>
                </a:moveTo>
                <a:cubicBezTo>
                  <a:pt x="463" y="2244"/>
                  <a:pt x="468" y="2273"/>
                  <a:pt x="473" y="2302"/>
                </a:cubicBezTo>
                <a:lnTo>
                  <a:pt x="473" y="2302"/>
                </a:lnTo>
                <a:cubicBezTo>
                  <a:pt x="467" y="2273"/>
                  <a:pt x="461" y="2244"/>
                  <a:pt x="454" y="2215"/>
                </a:cubicBezTo>
                <a:close/>
                <a:moveTo>
                  <a:pt x="1950" y="0"/>
                </a:moveTo>
                <a:cubicBezTo>
                  <a:pt x="1781" y="0"/>
                  <a:pt x="1619" y="98"/>
                  <a:pt x="1448" y="130"/>
                </a:cubicBezTo>
                <a:cubicBezTo>
                  <a:pt x="1252" y="179"/>
                  <a:pt x="1043" y="154"/>
                  <a:pt x="847" y="191"/>
                </a:cubicBezTo>
                <a:cubicBezTo>
                  <a:pt x="430" y="277"/>
                  <a:pt x="148" y="694"/>
                  <a:pt x="74" y="1111"/>
                </a:cubicBezTo>
                <a:cubicBezTo>
                  <a:pt x="0" y="1528"/>
                  <a:pt x="86" y="1958"/>
                  <a:pt x="172" y="2375"/>
                </a:cubicBezTo>
                <a:cubicBezTo>
                  <a:pt x="209" y="2522"/>
                  <a:pt x="233" y="2669"/>
                  <a:pt x="270" y="2817"/>
                </a:cubicBezTo>
                <a:cubicBezTo>
                  <a:pt x="283" y="2939"/>
                  <a:pt x="344" y="3062"/>
                  <a:pt x="442" y="3148"/>
                </a:cubicBezTo>
                <a:cubicBezTo>
                  <a:pt x="454" y="3148"/>
                  <a:pt x="467" y="3160"/>
                  <a:pt x="491" y="3160"/>
                </a:cubicBezTo>
                <a:cubicBezTo>
                  <a:pt x="552" y="3160"/>
                  <a:pt x="565" y="3086"/>
                  <a:pt x="565" y="3025"/>
                </a:cubicBezTo>
                <a:cubicBezTo>
                  <a:pt x="555" y="2814"/>
                  <a:pt x="531" y="2603"/>
                  <a:pt x="491" y="2392"/>
                </a:cubicBezTo>
                <a:lnTo>
                  <a:pt x="491" y="2392"/>
                </a:lnTo>
                <a:cubicBezTo>
                  <a:pt x="497" y="2416"/>
                  <a:pt x="505" y="2439"/>
                  <a:pt x="516" y="2461"/>
                </a:cubicBezTo>
                <a:cubicBezTo>
                  <a:pt x="543" y="2533"/>
                  <a:pt x="623" y="2599"/>
                  <a:pt x="698" y="2599"/>
                </a:cubicBezTo>
                <a:cubicBezTo>
                  <a:pt x="725" y="2599"/>
                  <a:pt x="751" y="2590"/>
                  <a:pt x="773" y="2571"/>
                </a:cubicBezTo>
                <a:cubicBezTo>
                  <a:pt x="798" y="2547"/>
                  <a:pt x="810" y="2510"/>
                  <a:pt x="822" y="2461"/>
                </a:cubicBezTo>
                <a:cubicBezTo>
                  <a:pt x="871" y="2252"/>
                  <a:pt x="884" y="2019"/>
                  <a:pt x="847" y="1798"/>
                </a:cubicBezTo>
                <a:cubicBezTo>
                  <a:pt x="810" y="1541"/>
                  <a:pt x="712" y="1258"/>
                  <a:pt x="859" y="1038"/>
                </a:cubicBezTo>
                <a:cubicBezTo>
                  <a:pt x="935" y="924"/>
                  <a:pt x="1062" y="861"/>
                  <a:pt x="1195" y="861"/>
                </a:cubicBezTo>
                <a:cubicBezTo>
                  <a:pt x="1234" y="861"/>
                  <a:pt x="1274" y="867"/>
                  <a:pt x="1313" y="878"/>
                </a:cubicBezTo>
                <a:cubicBezTo>
                  <a:pt x="1399" y="915"/>
                  <a:pt x="1460" y="964"/>
                  <a:pt x="1559" y="1001"/>
                </a:cubicBezTo>
                <a:cubicBezTo>
                  <a:pt x="1597" y="1013"/>
                  <a:pt x="1637" y="1017"/>
                  <a:pt x="1677" y="1017"/>
                </a:cubicBezTo>
                <a:cubicBezTo>
                  <a:pt x="1806" y="1017"/>
                  <a:pt x="1943" y="970"/>
                  <a:pt x="2074" y="952"/>
                </a:cubicBezTo>
                <a:cubicBezTo>
                  <a:pt x="2121" y="946"/>
                  <a:pt x="2169" y="944"/>
                  <a:pt x="2216" y="944"/>
                </a:cubicBezTo>
                <a:cubicBezTo>
                  <a:pt x="2369" y="944"/>
                  <a:pt x="2522" y="965"/>
                  <a:pt x="2670" y="965"/>
                </a:cubicBezTo>
                <a:cubicBezTo>
                  <a:pt x="2800" y="965"/>
                  <a:pt x="2925" y="949"/>
                  <a:pt x="3043" y="890"/>
                </a:cubicBezTo>
                <a:cubicBezTo>
                  <a:pt x="3203" y="804"/>
                  <a:pt x="3313" y="645"/>
                  <a:pt x="3350" y="461"/>
                </a:cubicBezTo>
                <a:cubicBezTo>
                  <a:pt x="3350" y="412"/>
                  <a:pt x="3350" y="363"/>
                  <a:pt x="3337" y="314"/>
                </a:cubicBezTo>
                <a:cubicBezTo>
                  <a:pt x="3288" y="216"/>
                  <a:pt x="3203" y="154"/>
                  <a:pt x="3104" y="142"/>
                </a:cubicBezTo>
                <a:cubicBezTo>
                  <a:pt x="3070" y="136"/>
                  <a:pt x="3035" y="134"/>
                  <a:pt x="3000" y="134"/>
                </a:cubicBezTo>
                <a:cubicBezTo>
                  <a:pt x="2855" y="134"/>
                  <a:pt x="2710" y="173"/>
                  <a:pt x="2569" y="173"/>
                </a:cubicBezTo>
                <a:cubicBezTo>
                  <a:pt x="2518" y="173"/>
                  <a:pt x="2467" y="168"/>
                  <a:pt x="2417" y="154"/>
                </a:cubicBezTo>
                <a:cubicBezTo>
                  <a:pt x="2282" y="117"/>
                  <a:pt x="2160" y="19"/>
                  <a:pt x="2025" y="7"/>
                </a:cubicBezTo>
                <a:cubicBezTo>
                  <a:pt x="2000" y="2"/>
                  <a:pt x="1975" y="0"/>
                  <a:pt x="1950" y="0"/>
                </a:cubicBezTo>
                <a:close/>
              </a:path>
            </a:pathLst>
          </a:custGeom>
          <a:solidFill>
            <a:srgbClr val="171C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2847014" y="3920496"/>
            <a:ext cx="57833" cy="48888"/>
          </a:xfrm>
          <a:custGeom>
            <a:avLst/>
            <a:gdLst/>
            <a:ahLst/>
            <a:cxnLst/>
            <a:rect l="l" t="t" r="r" b="b"/>
            <a:pathLst>
              <a:path w="750" h="634" extrusionOk="0">
                <a:moveTo>
                  <a:pt x="320" y="1"/>
                </a:moveTo>
                <a:cubicBezTo>
                  <a:pt x="148" y="1"/>
                  <a:pt x="1" y="136"/>
                  <a:pt x="1" y="320"/>
                </a:cubicBezTo>
                <a:cubicBezTo>
                  <a:pt x="1" y="510"/>
                  <a:pt x="157" y="633"/>
                  <a:pt x="319" y="633"/>
                </a:cubicBezTo>
                <a:cubicBezTo>
                  <a:pt x="397" y="633"/>
                  <a:pt x="477" y="604"/>
                  <a:pt x="541" y="540"/>
                </a:cubicBezTo>
                <a:cubicBezTo>
                  <a:pt x="749" y="344"/>
                  <a:pt x="602" y="1"/>
                  <a:pt x="320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3087365" y="4401580"/>
            <a:ext cx="181671" cy="136870"/>
          </a:xfrm>
          <a:custGeom>
            <a:avLst/>
            <a:gdLst/>
            <a:ahLst/>
            <a:cxnLst/>
            <a:rect l="l" t="t" r="r" b="b"/>
            <a:pathLst>
              <a:path w="2356" h="1775" extrusionOk="0">
                <a:moveTo>
                  <a:pt x="585" y="0"/>
                </a:moveTo>
                <a:cubicBezTo>
                  <a:pt x="483" y="0"/>
                  <a:pt x="382" y="7"/>
                  <a:pt x="282" y="19"/>
                </a:cubicBezTo>
                <a:cubicBezTo>
                  <a:pt x="245" y="19"/>
                  <a:pt x="221" y="31"/>
                  <a:pt x="196" y="43"/>
                </a:cubicBezTo>
                <a:cubicBezTo>
                  <a:pt x="147" y="80"/>
                  <a:pt x="123" y="141"/>
                  <a:pt x="111" y="203"/>
                </a:cubicBezTo>
                <a:cubicBezTo>
                  <a:pt x="0" y="644"/>
                  <a:pt x="12" y="1111"/>
                  <a:pt x="135" y="1552"/>
                </a:cubicBezTo>
                <a:cubicBezTo>
                  <a:pt x="179" y="1708"/>
                  <a:pt x="234" y="1763"/>
                  <a:pt x="389" y="1763"/>
                </a:cubicBezTo>
                <a:cubicBezTo>
                  <a:pt x="406" y="1763"/>
                  <a:pt x="423" y="1762"/>
                  <a:pt x="442" y="1761"/>
                </a:cubicBezTo>
                <a:cubicBezTo>
                  <a:pt x="663" y="1724"/>
                  <a:pt x="883" y="1638"/>
                  <a:pt x="1080" y="1528"/>
                </a:cubicBezTo>
                <a:cubicBezTo>
                  <a:pt x="1092" y="1515"/>
                  <a:pt x="1117" y="1515"/>
                  <a:pt x="1141" y="1515"/>
                </a:cubicBezTo>
                <a:cubicBezTo>
                  <a:pt x="1153" y="1528"/>
                  <a:pt x="1166" y="1540"/>
                  <a:pt x="1166" y="1564"/>
                </a:cubicBezTo>
                <a:cubicBezTo>
                  <a:pt x="1202" y="1675"/>
                  <a:pt x="1301" y="1761"/>
                  <a:pt x="1423" y="1773"/>
                </a:cubicBezTo>
                <a:cubicBezTo>
                  <a:pt x="1430" y="1774"/>
                  <a:pt x="1437" y="1774"/>
                  <a:pt x="1444" y="1774"/>
                </a:cubicBezTo>
                <a:cubicBezTo>
                  <a:pt x="1547" y="1774"/>
                  <a:pt x="1645" y="1692"/>
                  <a:pt x="1656" y="1577"/>
                </a:cubicBezTo>
                <a:cubicBezTo>
                  <a:pt x="1650" y="1531"/>
                  <a:pt x="1633" y="1489"/>
                  <a:pt x="1611" y="1452"/>
                </a:cubicBezTo>
                <a:lnTo>
                  <a:pt x="1611" y="1452"/>
                </a:lnTo>
                <a:cubicBezTo>
                  <a:pt x="1693" y="1539"/>
                  <a:pt x="1800" y="1597"/>
                  <a:pt x="1914" y="1626"/>
                </a:cubicBezTo>
                <a:cubicBezTo>
                  <a:pt x="1922" y="1628"/>
                  <a:pt x="1931" y="1629"/>
                  <a:pt x="1938" y="1629"/>
                </a:cubicBezTo>
                <a:cubicBezTo>
                  <a:pt x="1975" y="1629"/>
                  <a:pt x="2002" y="1605"/>
                  <a:pt x="2012" y="1564"/>
                </a:cubicBezTo>
                <a:cubicBezTo>
                  <a:pt x="2037" y="1466"/>
                  <a:pt x="2024" y="1356"/>
                  <a:pt x="1975" y="1270"/>
                </a:cubicBezTo>
                <a:lnTo>
                  <a:pt x="1975" y="1270"/>
                </a:lnTo>
                <a:cubicBezTo>
                  <a:pt x="2012" y="1319"/>
                  <a:pt x="2061" y="1356"/>
                  <a:pt x="2110" y="1380"/>
                </a:cubicBezTo>
                <a:cubicBezTo>
                  <a:pt x="2132" y="1389"/>
                  <a:pt x="2154" y="1393"/>
                  <a:pt x="2175" y="1393"/>
                </a:cubicBezTo>
                <a:cubicBezTo>
                  <a:pt x="2214" y="1393"/>
                  <a:pt x="2250" y="1380"/>
                  <a:pt x="2282" y="1356"/>
                </a:cubicBezTo>
                <a:cubicBezTo>
                  <a:pt x="2356" y="1295"/>
                  <a:pt x="2319" y="1184"/>
                  <a:pt x="2282" y="1086"/>
                </a:cubicBezTo>
                <a:lnTo>
                  <a:pt x="2159" y="804"/>
                </a:lnTo>
                <a:cubicBezTo>
                  <a:pt x="2110" y="706"/>
                  <a:pt x="2061" y="595"/>
                  <a:pt x="1988" y="497"/>
                </a:cubicBezTo>
                <a:cubicBezTo>
                  <a:pt x="1853" y="350"/>
                  <a:pt x="1693" y="239"/>
                  <a:pt x="1509" y="178"/>
                </a:cubicBezTo>
                <a:cubicBezTo>
                  <a:pt x="1213" y="58"/>
                  <a:pt x="896" y="0"/>
                  <a:pt x="585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2717469" y="4103708"/>
            <a:ext cx="420095" cy="433667"/>
          </a:xfrm>
          <a:custGeom>
            <a:avLst/>
            <a:gdLst/>
            <a:ahLst/>
            <a:cxnLst/>
            <a:rect l="l" t="t" r="r" b="b"/>
            <a:pathLst>
              <a:path w="5448" h="5624" extrusionOk="0">
                <a:moveTo>
                  <a:pt x="910" y="0"/>
                </a:moveTo>
                <a:cubicBezTo>
                  <a:pt x="881" y="0"/>
                  <a:pt x="852" y="2"/>
                  <a:pt x="822" y="5"/>
                </a:cubicBezTo>
                <a:cubicBezTo>
                  <a:pt x="356" y="42"/>
                  <a:pt x="0" y="471"/>
                  <a:pt x="37" y="949"/>
                </a:cubicBezTo>
                <a:lnTo>
                  <a:pt x="393" y="4839"/>
                </a:lnTo>
                <a:cubicBezTo>
                  <a:pt x="442" y="5293"/>
                  <a:pt x="810" y="5624"/>
                  <a:pt x="1264" y="5624"/>
                </a:cubicBezTo>
                <a:lnTo>
                  <a:pt x="5214" y="5612"/>
                </a:lnTo>
                <a:cubicBezTo>
                  <a:pt x="5239" y="5023"/>
                  <a:pt x="5312" y="4434"/>
                  <a:pt x="5447" y="3857"/>
                </a:cubicBezTo>
                <a:lnTo>
                  <a:pt x="5447" y="3857"/>
                </a:lnTo>
                <a:lnTo>
                  <a:pt x="2061" y="3882"/>
                </a:lnTo>
                <a:lnTo>
                  <a:pt x="1779" y="790"/>
                </a:lnTo>
                <a:cubicBezTo>
                  <a:pt x="1733" y="341"/>
                  <a:pt x="1352" y="0"/>
                  <a:pt x="910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3162084" y="4455942"/>
            <a:ext cx="46420" cy="53977"/>
          </a:xfrm>
          <a:custGeom>
            <a:avLst/>
            <a:gdLst/>
            <a:ahLst/>
            <a:cxnLst/>
            <a:rect l="l" t="t" r="r" b="b"/>
            <a:pathLst>
              <a:path w="602" h="700" fill="none" extrusionOk="0">
                <a:moveTo>
                  <a:pt x="602" y="700"/>
                </a:moveTo>
                <a:cubicBezTo>
                  <a:pt x="516" y="504"/>
                  <a:pt x="417" y="320"/>
                  <a:pt x="295" y="136"/>
                </a:cubicBezTo>
                <a:cubicBezTo>
                  <a:pt x="221" y="50"/>
                  <a:pt x="123" y="1"/>
                  <a:pt x="0" y="1"/>
                </a:cubicBezTo>
              </a:path>
            </a:pathLst>
          </a:custGeom>
          <a:noFill/>
          <a:ln w="2150" cap="rnd" cmpd="sng">
            <a:solidFill>
              <a:srgbClr val="7F4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3191386" y="4433272"/>
            <a:ext cx="48348" cy="66315"/>
          </a:xfrm>
          <a:custGeom>
            <a:avLst/>
            <a:gdLst/>
            <a:ahLst/>
            <a:cxnLst/>
            <a:rect l="l" t="t" r="r" b="b"/>
            <a:pathLst>
              <a:path w="627" h="860" fill="none" extrusionOk="0">
                <a:moveTo>
                  <a:pt x="626" y="859"/>
                </a:moveTo>
                <a:lnTo>
                  <a:pt x="356" y="258"/>
                </a:lnTo>
                <a:cubicBezTo>
                  <a:pt x="271" y="123"/>
                  <a:pt x="148" y="37"/>
                  <a:pt x="1" y="0"/>
                </a:cubicBezTo>
              </a:path>
            </a:pathLst>
          </a:custGeom>
          <a:noFill/>
          <a:ln w="2150" cap="rnd" cmpd="sng">
            <a:solidFill>
              <a:srgbClr val="7F4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2714616" y="4098927"/>
            <a:ext cx="159001" cy="274820"/>
          </a:xfrm>
          <a:custGeom>
            <a:avLst/>
            <a:gdLst/>
            <a:ahLst/>
            <a:cxnLst/>
            <a:rect l="l" t="t" r="r" b="b"/>
            <a:pathLst>
              <a:path w="2062" h="3564" extrusionOk="0">
                <a:moveTo>
                  <a:pt x="947" y="1"/>
                </a:moveTo>
                <a:cubicBezTo>
                  <a:pt x="918" y="1"/>
                  <a:pt x="889" y="2"/>
                  <a:pt x="859" y="5"/>
                </a:cubicBezTo>
                <a:cubicBezTo>
                  <a:pt x="356" y="54"/>
                  <a:pt x="0" y="484"/>
                  <a:pt x="37" y="987"/>
                </a:cubicBezTo>
                <a:lnTo>
                  <a:pt x="282" y="3563"/>
                </a:lnTo>
                <a:lnTo>
                  <a:pt x="2061" y="3330"/>
                </a:lnTo>
                <a:lnTo>
                  <a:pt x="1841" y="815"/>
                </a:lnTo>
                <a:cubicBezTo>
                  <a:pt x="1794" y="354"/>
                  <a:pt x="1401" y="1"/>
                  <a:pt x="9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2720245" y="4168325"/>
            <a:ext cx="153372" cy="205421"/>
          </a:xfrm>
          <a:custGeom>
            <a:avLst/>
            <a:gdLst/>
            <a:ahLst/>
            <a:cxnLst/>
            <a:rect l="l" t="t" r="r" b="b"/>
            <a:pathLst>
              <a:path w="1989" h="2664" fill="none" extrusionOk="0">
                <a:moveTo>
                  <a:pt x="1" y="430"/>
                </a:moveTo>
                <a:lnTo>
                  <a:pt x="209" y="2663"/>
                </a:lnTo>
                <a:lnTo>
                  <a:pt x="1988" y="2430"/>
                </a:lnTo>
                <a:lnTo>
                  <a:pt x="1768" y="1"/>
                </a:lnTo>
              </a:path>
            </a:pathLst>
          </a:custGeom>
          <a:noFill/>
          <a:ln w="12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2843236" y="4078493"/>
            <a:ext cx="163782" cy="93766"/>
          </a:xfrm>
          <a:custGeom>
            <a:avLst/>
            <a:gdLst/>
            <a:ahLst/>
            <a:cxnLst/>
            <a:rect l="l" t="t" r="r" b="b"/>
            <a:pathLst>
              <a:path w="2124" h="1216" fill="none" extrusionOk="0">
                <a:moveTo>
                  <a:pt x="1" y="0"/>
                </a:moveTo>
                <a:lnTo>
                  <a:pt x="614" y="1215"/>
                </a:lnTo>
                <a:lnTo>
                  <a:pt x="1277" y="712"/>
                </a:lnTo>
                <a:lnTo>
                  <a:pt x="1902" y="1178"/>
                </a:lnTo>
                <a:cubicBezTo>
                  <a:pt x="1902" y="1178"/>
                  <a:pt x="2123" y="663"/>
                  <a:pt x="2123" y="393"/>
                </a:cubicBezTo>
              </a:path>
            </a:pathLst>
          </a:custGeom>
          <a:noFill/>
          <a:ln w="12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2931218" y="4139024"/>
            <a:ext cx="33234" cy="151444"/>
          </a:xfrm>
          <a:custGeom>
            <a:avLst/>
            <a:gdLst/>
            <a:ahLst/>
            <a:cxnLst/>
            <a:rect l="l" t="t" r="r" b="b"/>
            <a:pathLst>
              <a:path w="431" h="1964" fill="none" extrusionOk="0">
                <a:moveTo>
                  <a:pt x="38" y="1"/>
                </a:moveTo>
                <a:lnTo>
                  <a:pt x="1" y="1964"/>
                </a:lnTo>
                <a:lnTo>
                  <a:pt x="430" y="1964"/>
                </a:lnTo>
              </a:path>
            </a:pathLst>
          </a:custGeom>
          <a:noFill/>
          <a:ln w="12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6410796" y="4108797"/>
            <a:ext cx="376528" cy="550643"/>
          </a:xfrm>
          <a:custGeom>
            <a:avLst/>
            <a:gdLst/>
            <a:ahLst/>
            <a:cxnLst/>
            <a:rect l="l" t="t" r="r" b="b"/>
            <a:pathLst>
              <a:path w="4883" h="7141" extrusionOk="0">
                <a:moveTo>
                  <a:pt x="1239" y="0"/>
                </a:moveTo>
                <a:cubicBezTo>
                  <a:pt x="552" y="0"/>
                  <a:pt x="0" y="552"/>
                  <a:pt x="0" y="1239"/>
                </a:cubicBezTo>
                <a:lnTo>
                  <a:pt x="0" y="7140"/>
                </a:lnTo>
                <a:lnTo>
                  <a:pt x="4883" y="7140"/>
                </a:lnTo>
                <a:lnTo>
                  <a:pt x="4883" y="1227"/>
                </a:lnTo>
                <a:cubicBezTo>
                  <a:pt x="4883" y="552"/>
                  <a:pt x="4331" y="0"/>
                  <a:pt x="36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5819518" y="4116585"/>
            <a:ext cx="571462" cy="341289"/>
          </a:xfrm>
          <a:custGeom>
            <a:avLst/>
            <a:gdLst/>
            <a:ahLst/>
            <a:cxnLst/>
            <a:rect l="l" t="t" r="r" b="b"/>
            <a:pathLst>
              <a:path w="7411" h="4426" extrusionOk="0">
                <a:moveTo>
                  <a:pt x="6466" y="0"/>
                </a:moveTo>
                <a:cubicBezTo>
                  <a:pt x="6249" y="0"/>
                  <a:pt x="6033" y="80"/>
                  <a:pt x="5865" y="243"/>
                </a:cubicBezTo>
                <a:lnTo>
                  <a:pt x="3668" y="2390"/>
                </a:lnTo>
                <a:lnTo>
                  <a:pt x="1092" y="267"/>
                </a:lnTo>
                <a:cubicBezTo>
                  <a:pt x="577" y="1212"/>
                  <a:pt x="0" y="1506"/>
                  <a:pt x="0" y="1506"/>
                </a:cubicBezTo>
                <a:lnTo>
                  <a:pt x="3153" y="4218"/>
                </a:lnTo>
                <a:cubicBezTo>
                  <a:pt x="3310" y="4357"/>
                  <a:pt x="3506" y="4425"/>
                  <a:pt x="3704" y="4425"/>
                </a:cubicBezTo>
                <a:cubicBezTo>
                  <a:pt x="3923" y="4425"/>
                  <a:pt x="4145" y="4342"/>
                  <a:pt x="4319" y="4181"/>
                </a:cubicBezTo>
                <a:lnTo>
                  <a:pt x="7079" y="1469"/>
                </a:lnTo>
                <a:cubicBezTo>
                  <a:pt x="7410" y="1138"/>
                  <a:pt x="7410" y="598"/>
                  <a:pt x="7091" y="255"/>
                </a:cubicBezTo>
                <a:cubicBezTo>
                  <a:pt x="6916" y="86"/>
                  <a:pt x="6691" y="0"/>
                  <a:pt x="6466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6111842" y="4116585"/>
            <a:ext cx="280064" cy="291167"/>
          </a:xfrm>
          <a:custGeom>
            <a:avLst/>
            <a:gdLst/>
            <a:ahLst/>
            <a:cxnLst/>
            <a:rect l="l" t="t" r="r" b="b"/>
            <a:pathLst>
              <a:path w="3632" h="3776" extrusionOk="0">
                <a:moveTo>
                  <a:pt x="2675" y="0"/>
                </a:moveTo>
                <a:cubicBezTo>
                  <a:pt x="2458" y="0"/>
                  <a:pt x="2242" y="80"/>
                  <a:pt x="2074" y="243"/>
                </a:cubicBezTo>
                <a:lnTo>
                  <a:pt x="0" y="2279"/>
                </a:lnTo>
                <a:cubicBezTo>
                  <a:pt x="160" y="2696"/>
                  <a:pt x="491" y="3383"/>
                  <a:pt x="933" y="3776"/>
                </a:cubicBezTo>
                <a:lnTo>
                  <a:pt x="3288" y="1482"/>
                </a:lnTo>
                <a:cubicBezTo>
                  <a:pt x="3619" y="1138"/>
                  <a:pt x="3632" y="598"/>
                  <a:pt x="3300" y="255"/>
                </a:cubicBezTo>
                <a:cubicBezTo>
                  <a:pt x="3125" y="86"/>
                  <a:pt x="2900" y="0"/>
                  <a:pt x="26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5794920" y="4084199"/>
            <a:ext cx="119212" cy="152369"/>
          </a:xfrm>
          <a:custGeom>
            <a:avLst/>
            <a:gdLst/>
            <a:ahLst/>
            <a:cxnLst/>
            <a:rect l="l" t="t" r="r" b="b"/>
            <a:pathLst>
              <a:path w="1546" h="1976" extrusionOk="0">
                <a:moveTo>
                  <a:pt x="491" y="0"/>
                </a:moveTo>
                <a:cubicBezTo>
                  <a:pt x="430" y="0"/>
                  <a:pt x="368" y="37"/>
                  <a:pt x="344" y="111"/>
                </a:cubicBezTo>
                <a:cubicBezTo>
                  <a:pt x="331" y="209"/>
                  <a:pt x="466" y="270"/>
                  <a:pt x="503" y="380"/>
                </a:cubicBezTo>
                <a:cubicBezTo>
                  <a:pt x="540" y="454"/>
                  <a:pt x="515" y="540"/>
                  <a:pt x="466" y="601"/>
                </a:cubicBezTo>
                <a:cubicBezTo>
                  <a:pt x="417" y="663"/>
                  <a:pt x="356" y="724"/>
                  <a:pt x="295" y="773"/>
                </a:cubicBezTo>
                <a:cubicBezTo>
                  <a:pt x="12" y="1080"/>
                  <a:pt x="0" y="1534"/>
                  <a:pt x="245" y="1853"/>
                </a:cubicBezTo>
                <a:cubicBezTo>
                  <a:pt x="282" y="1914"/>
                  <a:pt x="344" y="1951"/>
                  <a:pt x="417" y="1975"/>
                </a:cubicBezTo>
                <a:cubicBezTo>
                  <a:pt x="515" y="1975"/>
                  <a:pt x="601" y="1926"/>
                  <a:pt x="663" y="1865"/>
                </a:cubicBezTo>
                <a:cubicBezTo>
                  <a:pt x="871" y="1718"/>
                  <a:pt x="1043" y="1546"/>
                  <a:pt x="1202" y="1350"/>
                </a:cubicBezTo>
                <a:cubicBezTo>
                  <a:pt x="1350" y="1178"/>
                  <a:pt x="1546" y="859"/>
                  <a:pt x="1386" y="663"/>
                </a:cubicBezTo>
                <a:cubicBezTo>
                  <a:pt x="1178" y="429"/>
                  <a:pt x="945" y="245"/>
                  <a:pt x="687" y="86"/>
                </a:cubicBezTo>
                <a:cubicBezTo>
                  <a:pt x="638" y="37"/>
                  <a:pt x="564" y="12"/>
                  <a:pt x="491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5829928" y="4127303"/>
            <a:ext cx="53052" cy="82739"/>
          </a:xfrm>
          <a:custGeom>
            <a:avLst/>
            <a:gdLst/>
            <a:ahLst/>
            <a:cxnLst/>
            <a:rect l="l" t="t" r="r" b="b"/>
            <a:pathLst>
              <a:path w="688" h="1073" extrusionOk="0">
                <a:moveTo>
                  <a:pt x="24" y="0"/>
                </a:moveTo>
                <a:cubicBezTo>
                  <a:pt x="12" y="0"/>
                  <a:pt x="0" y="9"/>
                  <a:pt x="0" y="18"/>
                </a:cubicBezTo>
                <a:cubicBezTo>
                  <a:pt x="0" y="42"/>
                  <a:pt x="0" y="55"/>
                  <a:pt x="25" y="55"/>
                </a:cubicBezTo>
                <a:cubicBezTo>
                  <a:pt x="25" y="55"/>
                  <a:pt x="626" y="214"/>
                  <a:pt x="589" y="508"/>
                </a:cubicBezTo>
                <a:cubicBezTo>
                  <a:pt x="589" y="521"/>
                  <a:pt x="577" y="545"/>
                  <a:pt x="564" y="558"/>
                </a:cubicBezTo>
                <a:cubicBezTo>
                  <a:pt x="538" y="566"/>
                  <a:pt x="512" y="575"/>
                  <a:pt x="486" y="575"/>
                </a:cubicBezTo>
                <a:cubicBezTo>
                  <a:pt x="476" y="575"/>
                  <a:pt x="465" y="573"/>
                  <a:pt x="454" y="570"/>
                </a:cubicBezTo>
                <a:cubicBezTo>
                  <a:pt x="442" y="570"/>
                  <a:pt x="429" y="570"/>
                  <a:pt x="429" y="582"/>
                </a:cubicBezTo>
                <a:cubicBezTo>
                  <a:pt x="417" y="594"/>
                  <a:pt x="417" y="594"/>
                  <a:pt x="429" y="607"/>
                </a:cubicBezTo>
                <a:cubicBezTo>
                  <a:pt x="485" y="685"/>
                  <a:pt x="419" y="794"/>
                  <a:pt x="332" y="794"/>
                </a:cubicBezTo>
                <a:cubicBezTo>
                  <a:pt x="324" y="794"/>
                  <a:pt x="315" y="793"/>
                  <a:pt x="307" y="791"/>
                </a:cubicBezTo>
                <a:cubicBezTo>
                  <a:pt x="294" y="791"/>
                  <a:pt x="294" y="791"/>
                  <a:pt x="282" y="803"/>
                </a:cubicBezTo>
                <a:cubicBezTo>
                  <a:pt x="282" y="803"/>
                  <a:pt x="282" y="815"/>
                  <a:pt x="282" y="827"/>
                </a:cubicBezTo>
                <a:cubicBezTo>
                  <a:pt x="294" y="889"/>
                  <a:pt x="282" y="950"/>
                  <a:pt x="258" y="999"/>
                </a:cubicBezTo>
                <a:cubicBezTo>
                  <a:pt x="231" y="1017"/>
                  <a:pt x="204" y="1029"/>
                  <a:pt x="177" y="1029"/>
                </a:cubicBezTo>
                <a:cubicBezTo>
                  <a:pt x="167" y="1029"/>
                  <a:pt x="157" y="1027"/>
                  <a:pt x="147" y="1024"/>
                </a:cubicBezTo>
                <a:cubicBezTo>
                  <a:pt x="135" y="1024"/>
                  <a:pt x="123" y="1024"/>
                  <a:pt x="110" y="1048"/>
                </a:cubicBezTo>
                <a:cubicBezTo>
                  <a:pt x="110" y="1061"/>
                  <a:pt x="123" y="1073"/>
                  <a:pt x="135" y="1073"/>
                </a:cubicBezTo>
                <a:lnTo>
                  <a:pt x="184" y="1073"/>
                </a:lnTo>
                <a:cubicBezTo>
                  <a:pt x="221" y="1073"/>
                  <a:pt x="258" y="1061"/>
                  <a:pt x="282" y="1048"/>
                </a:cubicBezTo>
                <a:cubicBezTo>
                  <a:pt x="331" y="987"/>
                  <a:pt x="356" y="913"/>
                  <a:pt x="344" y="840"/>
                </a:cubicBezTo>
                <a:cubicBezTo>
                  <a:pt x="393" y="840"/>
                  <a:pt x="454" y="803"/>
                  <a:pt x="479" y="754"/>
                </a:cubicBezTo>
                <a:cubicBezTo>
                  <a:pt x="503" y="717"/>
                  <a:pt x="503" y="668"/>
                  <a:pt x="491" y="631"/>
                </a:cubicBezTo>
                <a:cubicBezTo>
                  <a:pt x="528" y="631"/>
                  <a:pt x="564" y="619"/>
                  <a:pt x="601" y="607"/>
                </a:cubicBezTo>
                <a:cubicBezTo>
                  <a:pt x="626" y="582"/>
                  <a:pt x="638" y="545"/>
                  <a:pt x="650" y="508"/>
                </a:cubicBezTo>
                <a:cubicBezTo>
                  <a:pt x="687" y="177"/>
                  <a:pt x="61" y="5"/>
                  <a:pt x="37" y="5"/>
                </a:cubicBezTo>
                <a:cubicBezTo>
                  <a:pt x="33" y="2"/>
                  <a:pt x="29" y="0"/>
                  <a:pt x="24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5813118" y="4143650"/>
            <a:ext cx="54671" cy="31384"/>
          </a:xfrm>
          <a:custGeom>
            <a:avLst/>
            <a:gdLst/>
            <a:ahLst/>
            <a:cxnLst/>
            <a:rect l="l" t="t" r="r" b="b"/>
            <a:pathLst>
              <a:path w="709" h="407" extrusionOk="0">
                <a:moveTo>
                  <a:pt x="40" y="0"/>
                </a:moveTo>
                <a:cubicBezTo>
                  <a:pt x="18" y="0"/>
                  <a:pt x="1" y="51"/>
                  <a:pt x="34" y="51"/>
                </a:cubicBezTo>
                <a:cubicBezTo>
                  <a:pt x="255" y="149"/>
                  <a:pt x="463" y="272"/>
                  <a:pt x="660" y="407"/>
                </a:cubicBezTo>
                <a:lnTo>
                  <a:pt x="672" y="407"/>
                </a:lnTo>
                <a:cubicBezTo>
                  <a:pt x="684" y="407"/>
                  <a:pt x="697" y="407"/>
                  <a:pt x="697" y="395"/>
                </a:cubicBezTo>
                <a:cubicBezTo>
                  <a:pt x="709" y="382"/>
                  <a:pt x="709" y="370"/>
                  <a:pt x="697" y="358"/>
                </a:cubicBezTo>
                <a:cubicBezTo>
                  <a:pt x="488" y="223"/>
                  <a:pt x="267" y="100"/>
                  <a:pt x="46" y="2"/>
                </a:cubicBezTo>
                <a:cubicBezTo>
                  <a:pt x="44" y="1"/>
                  <a:pt x="42" y="0"/>
                  <a:pt x="40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5803403" y="4161771"/>
            <a:ext cx="53977" cy="30304"/>
          </a:xfrm>
          <a:custGeom>
            <a:avLst/>
            <a:gdLst/>
            <a:ahLst/>
            <a:cxnLst/>
            <a:rect l="l" t="t" r="r" b="b"/>
            <a:pathLst>
              <a:path w="700" h="393" extrusionOk="0">
                <a:moveTo>
                  <a:pt x="50" y="0"/>
                </a:moveTo>
                <a:cubicBezTo>
                  <a:pt x="25" y="0"/>
                  <a:pt x="13" y="12"/>
                  <a:pt x="13" y="25"/>
                </a:cubicBezTo>
                <a:cubicBezTo>
                  <a:pt x="1" y="37"/>
                  <a:pt x="13" y="61"/>
                  <a:pt x="37" y="61"/>
                </a:cubicBezTo>
                <a:cubicBezTo>
                  <a:pt x="246" y="147"/>
                  <a:pt x="454" y="270"/>
                  <a:pt x="651" y="393"/>
                </a:cubicBezTo>
                <a:lnTo>
                  <a:pt x="663" y="393"/>
                </a:lnTo>
                <a:cubicBezTo>
                  <a:pt x="675" y="393"/>
                  <a:pt x="688" y="393"/>
                  <a:pt x="688" y="380"/>
                </a:cubicBezTo>
                <a:cubicBezTo>
                  <a:pt x="700" y="368"/>
                  <a:pt x="700" y="356"/>
                  <a:pt x="688" y="344"/>
                </a:cubicBezTo>
                <a:cubicBezTo>
                  <a:pt x="479" y="209"/>
                  <a:pt x="270" y="98"/>
                  <a:pt x="50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5799624" y="4182590"/>
            <a:ext cx="43567" cy="27451"/>
          </a:xfrm>
          <a:custGeom>
            <a:avLst/>
            <a:gdLst/>
            <a:ahLst/>
            <a:cxnLst/>
            <a:rect l="l" t="t" r="r" b="b"/>
            <a:pathLst>
              <a:path w="565" h="356" extrusionOk="0">
                <a:moveTo>
                  <a:pt x="50" y="0"/>
                </a:moveTo>
                <a:cubicBezTo>
                  <a:pt x="13" y="0"/>
                  <a:pt x="0" y="37"/>
                  <a:pt x="25" y="61"/>
                </a:cubicBezTo>
                <a:cubicBezTo>
                  <a:pt x="209" y="123"/>
                  <a:pt x="369" y="221"/>
                  <a:pt x="516" y="344"/>
                </a:cubicBezTo>
                <a:cubicBezTo>
                  <a:pt x="516" y="356"/>
                  <a:pt x="528" y="356"/>
                  <a:pt x="540" y="356"/>
                </a:cubicBezTo>
                <a:cubicBezTo>
                  <a:pt x="540" y="356"/>
                  <a:pt x="553" y="356"/>
                  <a:pt x="553" y="344"/>
                </a:cubicBezTo>
                <a:cubicBezTo>
                  <a:pt x="565" y="331"/>
                  <a:pt x="565" y="319"/>
                  <a:pt x="553" y="307"/>
                </a:cubicBezTo>
                <a:cubicBezTo>
                  <a:pt x="405" y="172"/>
                  <a:pt x="234" y="74"/>
                  <a:pt x="50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5840338" y="4106483"/>
            <a:ext cx="49196" cy="49659"/>
          </a:xfrm>
          <a:custGeom>
            <a:avLst/>
            <a:gdLst/>
            <a:ahLst/>
            <a:cxnLst/>
            <a:rect l="l" t="t" r="r" b="b"/>
            <a:pathLst>
              <a:path w="638" h="644" extrusionOk="0">
                <a:moveTo>
                  <a:pt x="202" y="0"/>
                </a:moveTo>
                <a:cubicBezTo>
                  <a:pt x="168" y="0"/>
                  <a:pt x="133" y="9"/>
                  <a:pt x="98" y="18"/>
                </a:cubicBezTo>
                <a:cubicBezTo>
                  <a:pt x="49" y="42"/>
                  <a:pt x="12" y="91"/>
                  <a:pt x="0" y="140"/>
                </a:cubicBezTo>
                <a:cubicBezTo>
                  <a:pt x="0" y="177"/>
                  <a:pt x="12" y="214"/>
                  <a:pt x="37" y="239"/>
                </a:cubicBezTo>
                <a:cubicBezTo>
                  <a:pt x="74" y="312"/>
                  <a:pt x="135" y="374"/>
                  <a:pt x="209" y="423"/>
                </a:cubicBezTo>
                <a:cubicBezTo>
                  <a:pt x="282" y="459"/>
                  <a:pt x="356" y="484"/>
                  <a:pt x="429" y="509"/>
                </a:cubicBezTo>
                <a:cubicBezTo>
                  <a:pt x="417" y="558"/>
                  <a:pt x="417" y="594"/>
                  <a:pt x="442" y="631"/>
                </a:cubicBezTo>
                <a:cubicBezTo>
                  <a:pt x="442" y="644"/>
                  <a:pt x="454" y="644"/>
                  <a:pt x="466" y="644"/>
                </a:cubicBezTo>
                <a:cubicBezTo>
                  <a:pt x="491" y="631"/>
                  <a:pt x="491" y="619"/>
                  <a:pt x="478" y="607"/>
                </a:cubicBezTo>
                <a:cubicBezTo>
                  <a:pt x="466" y="582"/>
                  <a:pt x="466" y="558"/>
                  <a:pt x="478" y="533"/>
                </a:cubicBezTo>
                <a:cubicBezTo>
                  <a:pt x="491" y="521"/>
                  <a:pt x="491" y="496"/>
                  <a:pt x="478" y="484"/>
                </a:cubicBezTo>
                <a:cubicBezTo>
                  <a:pt x="478" y="472"/>
                  <a:pt x="466" y="472"/>
                  <a:pt x="454" y="459"/>
                </a:cubicBezTo>
                <a:cubicBezTo>
                  <a:pt x="380" y="435"/>
                  <a:pt x="307" y="410"/>
                  <a:pt x="233" y="374"/>
                </a:cubicBezTo>
                <a:cubicBezTo>
                  <a:pt x="172" y="337"/>
                  <a:pt x="123" y="275"/>
                  <a:pt x="86" y="214"/>
                </a:cubicBezTo>
                <a:cubicBezTo>
                  <a:pt x="74" y="202"/>
                  <a:pt x="61" y="177"/>
                  <a:pt x="61" y="153"/>
                </a:cubicBezTo>
                <a:cubicBezTo>
                  <a:pt x="74" y="116"/>
                  <a:pt x="98" y="79"/>
                  <a:pt x="123" y="79"/>
                </a:cubicBezTo>
                <a:cubicBezTo>
                  <a:pt x="144" y="65"/>
                  <a:pt x="170" y="59"/>
                  <a:pt x="195" y="59"/>
                </a:cubicBezTo>
                <a:cubicBezTo>
                  <a:pt x="213" y="59"/>
                  <a:pt x="230" y="62"/>
                  <a:pt x="245" y="67"/>
                </a:cubicBezTo>
                <a:cubicBezTo>
                  <a:pt x="368" y="67"/>
                  <a:pt x="491" y="104"/>
                  <a:pt x="589" y="153"/>
                </a:cubicBezTo>
                <a:cubicBezTo>
                  <a:pt x="595" y="159"/>
                  <a:pt x="604" y="162"/>
                  <a:pt x="612" y="162"/>
                </a:cubicBezTo>
                <a:cubicBezTo>
                  <a:pt x="620" y="162"/>
                  <a:pt x="626" y="159"/>
                  <a:pt x="626" y="153"/>
                </a:cubicBezTo>
                <a:cubicBezTo>
                  <a:pt x="638" y="128"/>
                  <a:pt x="638" y="116"/>
                  <a:pt x="613" y="104"/>
                </a:cubicBezTo>
                <a:cubicBezTo>
                  <a:pt x="503" y="42"/>
                  <a:pt x="380" y="6"/>
                  <a:pt x="245" y="6"/>
                </a:cubicBezTo>
                <a:cubicBezTo>
                  <a:pt x="231" y="2"/>
                  <a:pt x="217" y="0"/>
                  <a:pt x="202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6211159" y="4079495"/>
            <a:ext cx="433358" cy="608012"/>
          </a:xfrm>
          <a:custGeom>
            <a:avLst/>
            <a:gdLst/>
            <a:ahLst/>
            <a:cxnLst/>
            <a:rect l="l" t="t" r="r" b="b"/>
            <a:pathLst>
              <a:path w="5620" h="7885" extrusionOk="0">
                <a:moveTo>
                  <a:pt x="3140" y="1"/>
                </a:moveTo>
                <a:cubicBezTo>
                  <a:pt x="2947" y="1"/>
                  <a:pt x="2735" y="16"/>
                  <a:pt x="2503" y="49"/>
                </a:cubicBezTo>
                <a:cubicBezTo>
                  <a:pt x="0" y="405"/>
                  <a:pt x="123" y="1938"/>
                  <a:pt x="123" y="1938"/>
                </a:cubicBezTo>
                <a:lnTo>
                  <a:pt x="540" y="7373"/>
                </a:lnTo>
                <a:cubicBezTo>
                  <a:pt x="1254" y="7706"/>
                  <a:pt x="2035" y="7885"/>
                  <a:pt x="2824" y="7885"/>
                </a:cubicBezTo>
                <a:cubicBezTo>
                  <a:pt x="3052" y="7885"/>
                  <a:pt x="3281" y="7870"/>
                  <a:pt x="3509" y="7839"/>
                </a:cubicBezTo>
                <a:cubicBezTo>
                  <a:pt x="5239" y="7643"/>
                  <a:pt x="5619" y="6870"/>
                  <a:pt x="5619" y="6870"/>
                </a:cubicBezTo>
                <a:cubicBezTo>
                  <a:pt x="5619" y="6870"/>
                  <a:pt x="5313" y="1546"/>
                  <a:pt x="5264" y="1497"/>
                </a:cubicBezTo>
                <a:cubicBezTo>
                  <a:pt x="5219" y="1441"/>
                  <a:pt x="5043" y="1"/>
                  <a:pt x="31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2497938" y="4602604"/>
            <a:ext cx="4384012" cy="104099"/>
          </a:xfrm>
          <a:custGeom>
            <a:avLst/>
            <a:gdLst/>
            <a:ahLst/>
            <a:cxnLst/>
            <a:rect l="l" t="t" r="r" b="b"/>
            <a:pathLst>
              <a:path w="56854" h="1350" extrusionOk="0">
                <a:moveTo>
                  <a:pt x="1" y="0"/>
                </a:moveTo>
                <a:lnTo>
                  <a:pt x="1" y="1350"/>
                </a:lnTo>
                <a:lnTo>
                  <a:pt x="56854" y="1350"/>
                </a:lnTo>
                <a:lnTo>
                  <a:pt x="568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2871612" y="4594045"/>
            <a:ext cx="590431" cy="29456"/>
          </a:xfrm>
          <a:custGeom>
            <a:avLst/>
            <a:gdLst/>
            <a:ahLst/>
            <a:cxnLst/>
            <a:rect l="l" t="t" r="r" b="b"/>
            <a:pathLst>
              <a:path w="7657" h="382" extrusionOk="0">
                <a:moveTo>
                  <a:pt x="74" y="1"/>
                </a:moveTo>
                <a:cubicBezTo>
                  <a:pt x="38" y="1"/>
                  <a:pt x="1" y="38"/>
                  <a:pt x="1" y="87"/>
                </a:cubicBezTo>
                <a:lnTo>
                  <a:pt x="1" y="308"/>
                </a:lnTo>
                <a:cubicBezTo>
                  <a:pt x="1" y="344"/>
                  <a:pt x="38" y="381"/>
                  <a:pt x="74" y="381"/>
                </a:cubicBezTo>
                <a:lnTo>
                  <a:pt x="7583" y="381"/>
                </a:lnTo>
                <a:cubicBezTo>
                  <a:pt x="7620" y="381"/>
                  <a:pt x="7657" y="344"/>
                  <a:pt x="7657" y="308"/>
                </a:cubicBezTo>
                <a:lnTo>
                  <a:pt x="7657" y="87"/>
                </a:lnTo>
                <a:cubicBezTo>
                  <a:pt x="7657" y="38"/>
                  <a:pt x="7620" y="1"/>
                  <a:pt x="75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3149901" y="4289387"/>
            <a:ext cx="601535" cy="333192"/>
          </a:xfrm>
          <a:custGeom>
            <a:avLst/>
            <a:gdLst/>
            <a:ahLst/>
            <a:cxnLst/>
            <a:rect l="l" t="t" r="r" b="b"/>
            <a:pathLst>
              <a:path w="7801" h="4321" extrusionOk="0">
                <a:moveTo>
                  <a:pt x="7392" y="1"/>
                </a:moveTo>
                <a:cubicBezTo>
                  <a:pt x="7385" y="1"/>
                  <a:pt x="7379" y="1"/>
                  <a:pt x="7372" y="1"/>
                </a:cubicBezTo>
                <a:lnTo>
                  <a:pt x="1128" y="1"/>
                </a:lnTo>
                <a:cubicBezTo>
                  <a:pt x="858" y="1"/>
                  <a:pt x="637" y="198"/>
                  <a:pt x="588" y="455"/>
                </a:cubicBezTo>
                <a:lnTo>
                  <a:pt x="48" y="3866"/>
                </a:lnTo>
                <a:cubicBezTo>
                  <a:pt x="0" y="4105"/>
                  <a:pt x="173" y="4320"/>
                  <a:pt x="420" y="4320"/>
                </a:cubicBezTo>
                <a:cubicBezTo>
                  <a:pt x="427" y="4320"/>
                  <a:pt x="434" y="4320"/>
                  <a:pt x="441" y="4320"/>
                </a:cubicBezTo>
                <a:lnTo>
                  <a:pt x="6685" y="4320"/>
                </a:lnTo>
                <a:cubicBezTo>
                  <a:pt x="6943" y="4320"/>
                  <a:pt x="7176" y="4124"/>
                  <a:pt x="7225" y="3866"/>
                </a:cubicBezTo>
                <a:lnTo>
                  <a:pt x="7765" y="455"/>
                </a:lnTo>
                <a:cubicBezTo>
                  <a:pt x="7801" y="216"/>
                  <a:pt x="7627" y="1"/>
                  <a:pt x="73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6305773" y="4257309"/>
            <a:ext cx="319775" cy="364422"/>
          </a:xfrm>
          <a:custGeom>
            <a:avLst/>
            <a:gdLst/>
            <a:ahLst/>
            <a:cxnLst/>
            <a:rect l="l" t="t" r="r" b="b"/>
            <a:pathLst>
              <a:path w="4147" h="4726" extrusionOk="0">
                <a:moveTo>
                  <a:pt x="3767" y="0"/>
                </a:moveTo>
                <a:cubicBezTo>
                  <a:pt x="3767" y="0"/>
                  <a:pt x="2785" y="1693"/>
                  <a:pt x="2540" y="2969"/>
                </a:cubicBezTo>
                <a:cubicBezTo>
                  <a:pt x="2294" y="4245"/>
                  <a:pt x="0" y="4687"/>
                  <a:pt x="0" y="4687"/>
                </a:cubicBezTo>
                <a:cubicBezTo>
                  <a:pt x="0" y="4687"/>
                  <a:pt x="845" y="4725"/>
                  <a:pt x="1740" y="4725"/>
                </a:cubicBezTo>
                <a:cubicBezTo>
                  <a:pt x="2187" y="4725"/>
                  <a:pt x="2646" y="4716"/>
                  <a:pt x="3018" y="4687"/>
                </a:cubicBezTo>
                <a:cubicBezTo>
                  <a:pt x="4147" y="4589"/>
                  <a:pt x="3767" y="1"/>
                  <a:pt x="3767" y="0"/>
                </a:cubicBezTo>
                <a:close/>
              </a:path>
            </a:pathLst>
          </a:custGeom>
          <a:solidFill>
            <a:srgbClr val="03B5A3">
              <a:alpha val="3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6318033" y="4079187"/>
            <a:ext cx="164707" cy="106489"/>
          </a:xfrm>
          <a:custGeom>
            <a:avLst/>
            <a:gdLst/>
            <a:ahLst/>
            <a:cxnLst/>
            <a:rect l="l" t="t" r="r" b="b"/>
            <a:pathLst>
              <a:path w="2136" h="1381" extrusionOk="0">
                <a:moveTo>
                  <a:pt x="1737" y="1"/>
                </a:moveTo>
                <a:cubicBezTo>
                  <a:pt x="1528" y="1"/>
                  <a:pt x="1320" y="15"/>
                  <a:pt x="1117" y="53"/>
                </a:cubicBezTo>
                <a:cubicBezTo>
                  <a:pt x="737" y="102"/>
                  <a:pt x="356" y="200"/>
                  <a:pt x="1" y="347"/>
                </a:cubicBezTo>
                <a:cubicBezTo>
                  <a:pt x="23" y="687"/>
                  <a:pt x="171" y="1381"/>
                  <a:pt x="925" y="1381"/>
                </a:cubicBezTo>
                <a:cubicBezTo>
                  <a:pt x="989" y="1381"/>
                  <a:pt x="1057" y="1376"/>
                  <a:pt x="1129" y="1366"/>
                </a:cubicBezTo>
                <a:cubicBezTo>
                  <a:pt x="2013" y="1243"/>
                  <a:pt x="2135" y="458"/>
                  <a:pt x="2135" y="16"/>
                </a:cubicBezTo>
                <a:cubicBezTo>
                  <a:pt x="2002" y="7"/>
                  <a:pt x="1869" y="1"/>
                  <a:pt x="1737" y="1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6343556" y="3964988"/>
            <a:ext cx="105101" cy="165632"/>
          </a:xfrm>
          <a:custGeom>
            <a:avLst/>
            <a:gdLst/>
            <a:ahLst/>
            <a:cxnLst/>
            <a:rect l="l" t="t" r="r" b="b"/>
            <a:pathLst>
              <a:path w="1363" h="2148" extrusionOk="0">
                <a:moveTo>
                  <a:pt x="1363" y="0"/>
                </a:moveTo>
                <a:lnTo>
                  <a:pt x="1" y="822"/>
                </a:lnTo>
                <a:lnTo>
                  <a:pt x="1" y="1730"/>
                </a:lnTo>
                <a:lnTo>
                  <a:pt x="676" y="2147"/>
                </a:lnTo>
                <a:lnTo>
                  <a:pt x="1363" y="1509"/>
                </a:lnTo>
                <a:lnTo>
                  <a:pt x="1363" y="0"/>
                </a:ln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6343556" y="4023591"/>
            <a:ext cx="90913" cy="67240"/>
          </a:xfrm>
          <a:custGeom>
            <a:avLst/>
            <a:gdLst/>
            <a:ahLst/>
            <a:cxnLst/>
            <a:rect l="l" t="t" r="r" b="b"/>
            <a:pathLst>
              <a:path w="1179" h="872" extrusionOk="0">
                <a:moveTo>
                  <a:pt x="1179" y="1"/>
                </a:moveTo>
                <a:lnTo>
                  <a:pt x="1" y="393"/>
                </a:lnTo>
                <a:lnTo>
                  <a:pt x="1" y="872"/>
                </a:lnTo>
                <a:cubicBezTo>
                  <a:pt x="651" y="786"/>
                  <a:pt x="1179" y="1"/>
                  <a:pt x="1179" y="1"/>
                </a:cubicBezTo>
                <a:close/>
              </a:path>
            </a:pathLst>
          </a:custGeom>
          <a:solidFill>
            <a:srgbClr val="CC9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6251796" y="3789025"/>
            <a:ext cx="196862" cy="281991"/>
          </a:xfrm>
          <a:custGeom>
            <a:avLst/>
            <a:gdLst/>
            <a:ahLst/>
            <a:cxnLst/>
            <a:rect l="l" t="t" r="r" b="b"/>
            <a:pathLst>
              <a:path w="2553" h="3657" extrusionOk="0">
                <a:moveTo>
                  <a:pt x="958" y="0"/>
                </a:moveTo>
                <a:cubicBezTo>
                  <a:pt x="430" y="0"/>
                  <a:pt x="1" y="430"/>
                  <a:pt x="1" y="969"/>
                </a:cubicBezTo>
                <a:lnTo>
                  <a:pt x="1" y="2687"/>
                </a:lnTo>
                <a:cubicBezTo>
                  <a:pt x="1" y="3227"/>
                  <a:pt x="430" y="3656"/>
                  <a:pt x="958" y="3656"/>
                </a:cubicBezTo>
                <a:lnTo>
                  <a:pt x="1584" y="3656"/>
                </a:lnTo>
                <a:cubicBezTo>
                  <a:pt x="2123" y="3656"/>
                  <a:pt x="2553" y="3227"/>
                  <a:pt x="2553" y="2687"/>
                </a:cubicBezTo>
                <a:lnTo>
                  <a:pt x="2553" y="969"/>
                </a:lnTo>
                <a:cubicBezTo>
                  <a:pt x="2553" y="430"/>
                  <a:pt x="2123" y="0"/>
                  <a:pt x="1584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6230051" y="3761651"/>
            <a:ext cx="273509" cy="240043"/>
          </a:xfrm>
          <a:custGeom>
            <a:avLst/>
            <a:gdLst/>
            <a:ahLst/>
            <a:cxnLst/>
            <a:rect l="l" t="t" r="r" b="b"/>
            <a:pathLst>
              <a:path w="3547" h="3113" extrusionOk="0">
                <a:moveTo>
                  <a:pt x="1541" y="0"/>
                </a:moveTo>
                <a:cubicBezTo>
                  <a:pt x="1452" y="0"/>
                  <a:pt x="1367" y="18"/>
                  <a:pt x="1289" y="61"/>
                </a:cubicBezTo>
                <a:cubicBezTo>
                  <a:pt x="1252" y="73"/>
                  <a:pt x="1215" y="85"/>
                  <a:pt x="1178" y="98"/>
                </a:cubicBezTo>
                <a:cubicBezTo>
                  <a:pt x="1142" y="98"/>
                  <a:pt x="1105" y="98"/>
                  <a:pt x="1068" y="85"/>
                </a:cubicBezTo>
                <a:cubicBezTo>
                  <a:pt x="1029" y="71"/>
                  <a:pt x="991" y="64"/>
                  <a:pt x="953" y="64"/>
                </a:cubicBezTo>
                <a:cubicBezTo>
                  <a:pt x="896" y="64"/>
                  <a:pt x="843" y="80"/>
                  <a:pt x="798" y="110"/>
                </a:cubicBezTo>
                <a:cubicBezTo>
                  <a:pt x="712" y="171"/>
                  <a:pt x="749" y="245"/>
                  <a:pt x="737" y="318"/>
                </a:cubicBezTo>
                <a:cubicBezTo>
                  <a:pt x="737" y="404"/>
                  <a:pt x="675" y="417"/>
                  <a:pt x="590" y="441"/>
                </a:cubicBezTo>
                <a:cubicBezTo>
                  <a:pt x="406" y="502"/>
                  <a:pt x="246" y="601"/>
                  <a:pt x="111" y="736"/>
                </a:cubicBezTo>
                <a:cubicBezTo>
                  <a:pt x="38" y="797"/>
                  <a:pt x="1" y="907"/>
                  <a:pt x="38" y="1005"/>
                </a:cubicBezTo>
                <a:cubicBezTo>
                  <a:pt x="62" y="1055"/>
                  <a:pt x="99" y="1091"/>
                  <a:pt x="148" y="1116"/>
                </a:cubicBezTo>
                <a:cubicBezTo>
                  <a:pt x="237" y="1164"/>
                  <a:pt x="333" y="1189"/>
                  <a:pt x="431" y="1189"/>
                </a:cubicBezTo>
                <a:cubicBezTo>
                  <a:pt x="509" y="1189"/>
                  <a:pt x="587" y="1173"/>
                  <a:pt x="663" y="1140"/>
                </a:cubicBezTo>
                <a:lnTo>
                  <a:pt x="663" y="1140"/>
                </a:lnTo>
                <a:cubicBezTo>
                  <a:pt x="614" y="1190"/>
                  <a:pt x="614" y="1275"/>
                  <a:pt x="663" y="1337"/>
                </a:cubicBezTo>
                <a:cubicBezTo>
                  <a:pt x="712" y="1386"/>
                  <a:pt x="786" y="1423"/>
                  <a:pt x="847" y="1435"/>
                </a:cubicBezTo>
                <a:cubicBezTo>
                  <a:pt x="864" y="1436"/>
                  <a:pt x="880" y="1436"/>
                  <a:pt x="897" y="1436"/>
                </a:cubicBezTo>
                <a:cubicBezTo>
                  <a:pt x="1111" y="1436"/>
                  <a:pt x="1313" y="1361"/>
                  <a:pt x="1461" y="1202"/>
                </a:cubicBezTo>
                <a:cubicBezTo>
                  <a:pt x="1461" y="1349"/>
                  <a:pt x="1571" y="1472"/>
                  <a:pt x="1718" y="1484"/>
                </a:cubicBezTo>
                <a:cubicBezTo>
                  <a:pt x="1836" y="1484"/>
                  <a:pt x="1945" y="1418"/>
                  <a:pt x="2053" y="1418"/>
                </a:cubicBezTo>
                <a:cubicBezTo>
                  <a:pt x="2068" y="1418"/>
                  <a:pt x="2083" y="1420"/>
                  <a:pt x="2099" y="1423"/>
                </a:cubicBezTo>
                <a:cubicBezTo>
                  <a:pt x="2135" y="1484"/>
                  <a:pt x="2074" y="1594"/>
                  <a:pt x="2135" y="1631"/>
                </a:cubicBezTo>
                <a:cubicBezTo>
                  <a:pt x="2148" y="1643"/>
                  <a:pt x="2172" y="1643"/>
                  <a:pt x="2185" y="1643"/>
                </a:cubicBezTo>
                <a:cubicBezTo>
                  <a:pt x="2307" y="1656"/>
                  <a:pt x="2442" y="1631"/>
                  <a:pt x="2516" y="1729"/>
                </a:cubicBezTo>
                <a:cubicBezTo>
                  <a:pt x="2602" y="1815"/>
                  <a:pt x="2553" y="1938"/>
                  <a:pt x="2516" y="2048"/>
                </a:cubicBezTo>
                <a:cubicBezTo>
                  <a:pt x="2479" y="2146"/>
                  <a:pt x="2491" y="2269"/>
                  <a:pt x="2528" y="2355"/>
                </a:cubicBezTo>
                <a:cubicBezTo>
                  <a:pt x="2564" y="2412"/>
                  <a:pt x="2629" y="2444"/>
                  <a:pt x="2689" y="2444"/>
                </a:cubicBezTo>
                <a:cubicBezTo>
                  <a:pt x="2732" y="2444"/>
                  <a:pt x="2772" y="2428"/>
                  <a:pt x="2798" y="2392"/>
                </a:cubicBezTo>
                <a:cubicBezTo>
                  <a:pt x="2810" y="2367"/>
                  <a:pt x="2810" y="2331"/>
                  <a:pt x="2835" y="2306"/>
                </a:cubicBezTo>
                <a:cubicBezTo>
                  <a:pt x="2844" y="2288"/>
                  <a:pt x="2866" y="2277"/>
                  <a:pt x="2887" y="2277"/>
                </a:cubicBezTo>
                <a:cubicBezTo>
                  <a:pt x="2894" y="2277"/>
                  <a:pt x="2902" y="2278"/>
                  <a:pt x="2908" y="2281"/>
                </a:cubicBezTo>
                <a:cubicBezTo>
                  <a:pt x="2921" y="2294"/>
                  <a:pt x="2933" y="2318"/>
                  <a:pt x="2921" y="2343"/>
                </a:cubicBezTo>
                <a:cubicBezTo>
                  <a:pt x="2896" y="2478"/>
                  <a:pt x="2859" y="2600"/>
                  <a:pt x="2798" y="2711"/>
                </a:cubicBezTo>
                <a:cubicBezTo>
                  <a:pt x="2724" y="2834"/>
                  <a:pt x="2761" y="2981"/>
                  <a:pt x="2872" y="3067"/>
                </a:cubicBezTo>
                <a:cubicBezTo>
                  <a:pt x="2908" y="3079"/>
                  <a:pt x="2945" y="3091"/>
                  <a:pt x="2982" y="3103"/>
                </a:cubicBezTo>
                <a:cubicBezTo>
                  <a:pt x="3014" y="3110"/>
                  <a:pt x="3045" y="3113"/>
                  <a:pt x="3077" y="3113"/>
                </a:cubicBezTo>
                <a:cubicBezTo>
                  <a:pt x="3167" y="3113"/>
                  <a:pt x="3256" y="3088"/>
                  <a:pt x="3338" y="3042"/>
                </a:cubicBezTo>
                <a:cubicBezTo>
                  <a:pt x="3424" y="2956"/>
                  <a:pt x="3485" y="2858"/>
                  <a:pt x="3497" y="2735"/>
                </a:cubicBezTo>
                <a:cubicBezTo>
                  <a:pt x="3522" y="2699"/>
                  <a:pt x="3522" y="2650"/>
                  <a:pt x="3522" y="2600"/>
                </a:cubicBezTo>
                <a:cubicBezTo>
                  <a:pt x="3522" y="2551"/>
                  <a:pt x="3485" y="2515"/>
                  <a:pt x="3436" y="2502"/>
                </a:cubicBezTo>
                <a:cubicBezTo>
                  <a:pt x="3387" y="2343"/>
                  <a:pt x="3546" y="2159"/>
                  <a:pt x="3448" y="2036"/>
                </a:cubicBezTo>
                <a:cubicBezTo>
                  <a:pt x="3424" y="1999"/>
                  <a:pt x="3399" y="1987"/>
                  <a:pt x="3375" y="1962"/>
                </a:cubicBezTo>
                <a:cubicBezTo>
                  <a:pt x="3289" y="1889"/>
                  <a:pt x="3252" y="1791"/>
                  <a:pt x="3240" y="1693"/>
                </a:cubicBezTo>
                <a:cubicBezTo>
                  <a:pt x="3227" y="1582"/>
                  <a:pt x="3227" y="1484"/>
                  <a:pt x="3240" y="1386"/>
                </a:cubicBezTo>
                <a:cubicBezTo>
                  <a:pt x="3240" y="1177"/>
                  <a:pt x="3215" y="981"/>
                  <a:pt x="3178" y="785"/>
                </a:cubicBezTo>
                <a:cubicBezTo>
                  <a:pt x="3166" y="699"/>
                  <a:pt x="3129" y="625"/>
                  <a:pt x="3080" y="552"/>
                </a:cubicBezTo>
                <a:cubicBezTo>
                  <a:pt x="3037" y="487"/>
                  <a:pt x="2976" y="451"/>
                  <a:pt x="2904" y="451"/>
                </a:cubicBezTo>
                <a:cubicBezTo>
                  <a:pt x="2893" y="451"/>
                  <a:pt x="2882" y="452"/>
                  <a:pt x="2872" y="453"/>
                </a:cubicBezTo>
                <a:cubicBezTo>
                  <a:pt x="2835" y="294"/>
                  <a:pt x="2749" y="159"/>
                  <a:pt x="2626" y="73"/>
                </a:cubicBezTo>
                <a:cubicBezTo>
                  <a:pt x="2563" y="27"/>
                  <a:pt x="2492" y="5"/>
                  <a:pt x="2421" y="5"/>
                </a:cubicBezTo>
                <a:cubicBezTo>
                  <a:pt x="2341" y="5"/>
                  <a:pt x="2262" y="33"/>
                  <a:pt x="2197" y="85"/>
                </a:cubicBezTo>
                <a:cubicBezTo>
                  <a:pt x="2172" y="110"/>
                  <a:pt x="2135" y="122"/>
                  <a:pt x="2111" y="134"/>
                </a:cubicBezTo>
                <a:cubicBezTo>
                  <a:pt x="2074" y="134"/>
                  <a:pt x="2050" y="134"/>
                  <a:pt x="2025" y="122"/>
                </a:cubicBezTo>
                <a:cubicBezTo>
                  <a:pt x="1874" y="59"/>
                  <a:pt x="1703" y="0"/>
                  <a:pt x="1541" y="0"/>
                </a:cubicBezTo>
                <a:close/>
              </a:path>
            </a:pathLst>
          </a:custGeom>
          <a:solidFill>
            <a:srgbClr val="171E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6425910" y="3928053"/>
            <a:ext cx="54902" cy="47346"/>
          </a:xfrm>
          <a:custGeom>
            <a:avLst/>
            <a:gdLst/>
            <a:ahLst/>
            <a:cxnLst/>
            <a:rect l="l" t="t" r="r" b="b"/>
            <a:pathLst>
              <a:path w="712" h="614" extrusionOk="0">
                <a:moveTo>
                  <a:pt x="405" y="1"/>
                </a:moveTo>
                <a:cubicBezTo>
                  <a:pt x="135" y="1"/>
                  <a:pt x="0" y="332"/>
                  <a:pt x="184" y="528"/>
                </a:cubicBezTo>
                <a:cubicBezTo>
                  <a:pt x="247" y="587"/>
                  <a:pt x="323" y="613"/>
                  <a:pt x="397" y="613"/>
                </a:cubicBezTo>
                <a:cubicBezTo>
                  <a:pt x="558" y="613"/>
                  <a:pt x="712" y="492"/>
                  <a:pt x="712" y="307"/>
                </a:cubicBezTo>
                <a:cubicBezTo>
                  <a:pt x="712" y="136"/>
                  <a:pt x="577" y="1"/>
                  <a:pt x="405" y="1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6164816" y="4115968"/>
            <a:ext cx="437137" cy="499981"/>
          </a:xfrm>
          <a:custGeom>
            <a:avLst/>
            <a:gdLst/>
            <a:ahLst/>
            <a:cxnLst/>
            <a:rect l="l" t="t" r="r" b="b"/>
            <a:pathLst>
              <a:path w="5669" h="6484" extrusionOk="0">
                <a:moveTo>
                  <a:pt x="4746" y="1"/>
                </a:moveTo>
                <a:cubicBezTo>
                  <a:pt x="4305" y="1"/>
                  <a:pt x="3936" y="342"/>
                  <a:pt x="3902" y="790"/>
                </a:cubicBezTo>
                <a:lnTo>
                  <a:pt x="3570" y="4520"/>
                </a:lnTo>
                <a:lnTo>
                  <a:pt x="62" y="4741"/>
                </a:lnTo>
                <a:cubicBezTo>
                  <a:pt x="0" y="5330"/>
                  <a:pt x="37" y="5919"/>
                  <a:pt x="172" y="6483"/>
                </a:cubicBezTo>
                <a:lnTo>
                  <a:pt x="4429" y="6213"/>
                </a:lnTo>
                <a:cubicBezTo>
                  <a:pt x="4846" y="6176"/>
                  <a:pt x="5190" y="5845"/>
                  <a:pt x="5239" y="5416"/>
                </a:cubicBezTo>
                <a:lnTo>
                  <a:pt x="5631" y="938"/>
                </a:lnTo>
                <a:cubicBezTo>
                  <a:pt x="5668" y="459"/>
                  <a:pt x="5313" y="42"/>
                  <a:pt x="4834" y="5"/>
                </a:cubicBezTo>
                <a:cubicBezTo>
                  <a:pt x="4804" y="2"/>
                  <a:pt x="4775" y="1"/>
                  <a:pt x="4746" y="1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6104208" y="4479846"/>
            <a:ext cx="102248" cy="138490"/>
          </a:xfrm>
          <a:custGeom>
            <a:avLst/>
            <a:gdLst/>
            <a:ahLst/>
            <a:cxnLst/>
            <a:rect l="l" t="t" r="r" b="b"/>
            <a:pathLst>
              <a:path w="1326" h="1796" extrusionOk="0">
                <a:moveTo>
                  <a:pt x="484" y="0"/>
                </a:moveTo>
                <a:cubicBezTo>
                  <a:pt x="452" y="0"/>
                  <a:pt x="418" y="4"/>
                  <a:pt x="381" y="10"/>
                </a:cubicBezTo>
                <a:cubicBezTo>
                  <a:pt x="320" y="22"/>
                  <a:pt x="271" y="71"/>
                  <a:pt x="259" y="145"/>
                </a:cubicBezTo>
                <a:cubicBezTo>
                  <a:pt x="271" y="181"/>
                  <a:pt x="271" y="218"/>
                  <a:pt x="259" y="255"/>
                </a:cubicBezTo>
                <a:cubicBezTo>
                  <a:pt x="246" y="329"/>
                  <a:pt x="148" y="329"/>
                  <a:pt x="124" y="415"/>
                </a:cubicBezTo>
                <a:cubicBezTo>
                  <a:pt x="99" y="500"/>
                  <a:pt x="234" y="574"/>
                  <a:pt x="210" y="672"/>
                </a:cubicBezTo>
                <a:cubicBezTo>
                  <a:pt x="197" y="709"/>
                  <a:pt x="160" y="734"/>
                  <a:pt x="124" y="758"/>
                </a:cubicBezTo>
                <a:cubicBezTo>
                  <a:pt x="26" y="844"/>
                  <a:pt x="1" y="991"/>
                  <a:pt x="62" y="1102"/>
                </a:cubicBezTo>
                <a:cubicBezTo>
                  <a:pt x="99" y="1163"/>
                  <a:pt x="173" y="1212"/>
                  <a:pt x="173" y="1273"/>
                </a:cubicBezTo>
                <a:cubicBezTo>
                  <a:pt x="173" y="1322"/>
                  <a:pt x="124" y="1371"/>
                  <a:pt x="99" y="1421"/>
                </a:cubicBezTo>
                <a:cubicBezTo>
                  <a:pt x="62" y="1519"/>
                  <a:pt x="99" y="1629"/>
                  <a:pt x="197" y="1690"/>
                </a:cubicBezTo>
                <a:cubicBezTo>
                  <a:pt x="283" y="1740"/>
                  <a:pt x="394" y="1776"/>
                  <a:pt x="504" y="1776"/>
                </a:cubicBezTo>
                <a:cubicBezTo>
                  <a:pt x="582" y="1782"/>
                  <a:pt x="676" y="1795"/>
                  <a:pt x="766" y="1795"/>
                </a:cubicBezTo>
                <a:cubicBezTo>
                  <a:pt x="874" y="1795"/>
                  <a:pt x="977" y="1776"/>
                  <a:pt x="1044" y="1703"/>
                </a:cubicBezTo>
                <a:cubicBezTo>
                  <a:pt x="1191" y="1556"/>
                  <a:pt x="1277" y="1359"/>
                  <a:pt x="1301" y="1151"/>
                </a:cubicBezTo>
                <a:cubicBezTo>
                  <a:pt x="1326" y="905"/>
                  <a:pt x="1314" y="648"/>
                  <a:pt x="1240" y="415"/>
                </a:cubicBezTo>
                <a:cubicBezTo>
                  <a:pt x="1228" y="280"/>
                  <a:pt x="1166" y="157"/>
                  <a:pt x="1056" y="83"/>
                </a:cubicBezTo>
                <a:cubicBezTo>
                  <a:pt x="1007" y="59"/>
                  <a:pt x="946" y="46"/>
                  <a:pt x="884" y="46"/>
                </a:cubicBezTo>
                <a:lnTo>
                  <a:pt x="578" y="10"/>
                </a:lnTo>
                <a:cubicBezTo>
                  <a:pt x="547" y="4"/>
                  <a:pt x="516" y="0"/>
                  <a:pt x="484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6442951" y="4112190"/>
            <a:ext cx="160851" cy="340980"/>
          </a:xfrm>
          <a:custGeom>
            <a:avLst/>
            <a:gdLst/>
            <a:ahLst/>
            <a:cxnLst/>
            <a:rect l="l" t="t" r="r" b="b"/>
            <a:pathLst>
              <a:path w="2086" h="4422" extrusionOk="0">
                <a:moveTo>
                  <a:pt x="1152" y="1"/>
                </a:moveTo>
                <a:cubicBezTo>
                  <a:pt x="698" y="1"/>
                  <a:pt x="316" y="354"/>
                  <a:pt x="270" y="815"/>
                </a:cubicBezTo>
                <a:lnTo>
                  <a:pt x="0" y="3943"/>
                </a:lnTo>
                <a:cubicBezTo>
                  <a:pt x="552" y="4189"/>
                  <a:pt x="1141" y="4348"/>
                  <a:pt x="1742" y="4422"/>
                </a:cubicBezTo>
                <a:lnTo>
                  <a:pt x="2049" y="962"/>
                </a:lnTo>
                <a:cubicBezTo>
                  <a:pt x="2086" y="471"/>
                  <a:pt x="1730" y="42"/>
                  <a:pt x="1239" y="5"/>
                </a:cubicBezTo>
                <a:cubicBezTo>
                  <a:pt x="1210" y="2"/>
                  <a:pt x="1181" y="1"/>
                  <a:pt x="11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6441949" y="4193925"/>
            <a:ext cx="157150" cy="259244"/>
          </a:xfrm>
          <a:custGeom>
            <a:avLst/>
            <a:gdLst/>
            <a:ahLst/>
            <a:cxnLst/>
            <a:rect l="l" t="t" r="r" b="b"/>
            <a:pathLst>
              <a:path w="2038" h="3362" fill="none" extrusionOk="0">
                <a:moveTo>
                  <a:pt x="259" y="0"/>
                </a:moveTo>
                <a:lnTo>
                  <a:pt x="1" y="2883"/>
                </a:lnTo>
                <a:cubicBezTo>
                  <a:pt x="1" y="2883"/>
                  <a:pt x="1068" y="3337"/>
                  <a:pt x="1743" y="3362"/>
                </a:cubicBezTo>
                <a:lnTo>
                  <a:pt x="2037" y="393"/>
                </a:lnTo>
              </a:path>
            </a:pathLst>
          </a:custGeom>
          <a:noFill/>
          <a:ln w="12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5820444" y="4594045"/>
            <a:ext cx="590431" cy="29456"/>
          </a:xfrm>
          <a:custGeom>
            <a:avLst/>
            <a:gdLst/>
            <a:ahLst/>
            <a:cxnLst/>
            <a:rect l="l" t="t" r="r" b="b"/>
            <a:pathLst>
              <a:path w="7657" h="382" extrusionOk="0">
                <a:moveTo>
                  <a:pt x="74" y="1"/>
                </a:moveTo>
                <a:cubicBezTo>
                  <a:pt x="37" y="1"/>
                  <a:pt x="0" y="38"/>
                  <a:pt x="0" y="87"/>
                </a:cubicBezTo>
                <a:lnTo>
                  <a:pt x="0" y="295"/>
                </a:lnTo>
                <a:cubicBezTo>
                  <a:pt x="0" y="344"/>
                  <a:pt x="37" y="381"/>
                  <a:pt x="74" y="381"/>
                </a:cubicBezTo>
                <a:lnTo>
                  <a:pt x="7570" y="381"/>
                </a:lnTo>
                <a:cubicBezTo>
                  <a:pt x="7619" y="381"/>
                  <a:pt x="7656" y="344"/>
                  <a:pt x="7656" y="295"/>
                </a:cubicBezTo>
                <a:lnTo>
                  <a:pt x="7656" y="87"/>
                </a:lnTo>
                <a:cubicBezTo>
                  <a:pt x="7656" y="38"/>
                  <a:pt x="7619" y="1"/>
                  <a:pt x="75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5530126" y="4289387"/>
            <a:ext cx="602460" cy="333192"/>
          </a:xfrm>
          <a:custGeom>
            <a:avLst/>
            <a:gdLst/>
            <a:ahLst/>
            <a:cxnLst/>
            <a:rect l="l" t="t" r="r" b="b"/>
            <a:pathLst>
              <a:path w="7813" h="4321" extrusionOk="0">
                <a:moveTo>
                  <a:pt x="421" y="1"/>
                </a:moveTo>
                <a:cubicBezTo>
                  <a:pt x="185" y="1"/>
                  <a:pt x="0" y="216"/>
                  <a:pt x="48" y="455"/>
                </a:cubicBezTo>
                <a:lnTo>
                  <a:pt x="588" y="3866"/>
                </a:lnTo>
                <a:cubicBezTo>
                  <a:pt x="637" y="4124"/>
                  <a:pt x="858" y="4320"/>
                  <a:pt x="1128" y="4320"/>
                </a:cubicBezTo>
                <a:lnTo>
                  <a:pt x="7372" y="4320"/>
                </a:lnTo>
                <a:cubicBezTo>
                  <a:pt x="7379" y="4320"/>
                  <a:pt x="7385" y="4320"/>
                  <a:pt x="7392" y="4320"/>
                </a:cubicBezTo>
                <a:cubicBezTo>
                  <a:pt x="7628" y="4320"/>
                  <a:pt x="7813" y="4105"/>
                  <a:pt x="7765" y="3866"/>
                </a:cubicBezTo>
                <a:lnTo>
                  <a:pt x="7225" y="455"/>
                </a:lnTo>
                <a:cubicBezTo>
                  <a:pt x="7176" y="198"/>
                  <a:pt x="6955" y="1"/>
                  <a:pt x="6685" y="1"/>
                </a:cubicBezTo>
                <a:lnTo>
                  <a:pt x="441" y="1"/>
                </a:lnTo>
                <a:cubicBezTo>
                  <a:pt x="434" y="1"/>
                  <a:pt x="428" y="1"/>
                  <a:pt x="4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5785436" y="4420549"/>
            <a:ext cx="55905" cy="74797"/>
          </a:xfrm>
          <a:custGeom>
            <a:avLst/>
            <a:gdLst/>
            <a:ahLst/>
            <a:cxnLst/>
            <a:rect l="l" t="t" r="r" b="b"/>
            <a:pathLst>
              <a:path w="725" h="970" extrusionOk="0">
                <a:moveTo>
                  <a:pt x="415" y="1"/>
                </a:moveTo>
                <a:cubicBezTo>
                  <a:pt x="368" y="1"/>
                  <a:pt x="319" y="12"/>
                  <a:pt x="283" y="30"/>
                </a:cubicBezTo>
                <a:cubicBezTo>
                  <a:pt x="197" y="79"/>
                  <a:pt x="197" y="165"/>
                  <a:pt x="184" y="251"/>
                </a:cubicBezTo>
                <a:cubicBezTo>
                  <a:pt x="184" y="349"/>
                  <a:pt x="160" y="447"/>
                  <a:pt x="123" y="546"/>
                </a:cubicBezTo>
                <a:cubicBezTo>
                  <a:pt x="86" y="595"/>
                  <a:pt x="49" y="656"/>
                  <a:pt x="25" y="717"/>
                </a:cubicBezTo>
                <a:cubicBezTo>
                  <a:pt x="0" y="779"/>
                  <a:pt x="13" y="840"/>
                  <a:pt x="49" y="901"/>
                </a:cubicBezTo>
                <a:cubicBezTo>
                  <a:pt x="62" y="926"/>
                  <a:pt x="99" y="938"/>
                  <a:pt x="123" y="950"/>
                </a:cubicBezTo>
                <a:cubicBezTo>
                  <a:pt x="162" y="963"/>
                  <a:pt x="202" y="969"/>
                  <a:pt x="243" y="969"/>
                </a:cubicBezTo>
                <a:cubicBezTo>
                  <a:pt x="356" y="969"/>
                  <a:pt x="471" y="921"/>
                  <a:pt x="553" y="840"/>
                </a:cubicBezTo>
                <a:cubicBezTo>
                  <a:pt x="663" y="717"/>
                  <a:pt x="712" y="558"/>
                  <a:pt x="712" y="398"/>
                </a:cubicBezTo>
                <a:cubicBezTo>
                  <a:pt x="724" y="263"/>
                  <a:pt x="663" y="141"/>
                  <a:pt x="577" y="55"/>
                </a:cubicBezTo>
                <a:cubicBezTo>
                  <a:pt x="540" y="30"/>
                  <a:pt x="503" y="18"/>
                  <a:pt x="467" y="6"/>
                </a:cubicBezTo>
                <a:cubicBezTo>
                  <a:pt x="450" y="2"/>
                  <a:pt x="433" y="1"/>
                  <a:pt x="4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5814738" y="4397339"/>
            <a:ext cx="15268" cy="18584"/>
          </a:xfrm>
          <a:custGeom>
            <a:avLst/>
            <a:gdLst/>
            <a:ahLst/>
            <a:cxnLst/>
            <a:rect l="l" t="t" r="r" b="b"/>
            <a:pathLst>
              <a:path w="198" h="241" extrusionOk="0">
                <a:moveTo>
                  <a:pt x="74" y="0"/>
                </a:moveTo>
                <a:cubicBezTo>
                  <a:pt x="38" y="12"/>
                  <a:pt x="13" y="37"/>
                  <a:pt x="1" y="74"/>
                </a:cubicBezTo>
                <a:cubicBezTo>
                  <a:pt x="1" y="98"/>
                  <a:pt x="1" y="135"/>
                  <a:pt x="1" y="172"/>
                </a:cubicBezTo>
                <a:cubicBezTo>
                  <a:pt x="10" y="210"/>
                  <a:pt x="12" y="241"/>
                  <a:pt x="42" y="241"/>
                </a:cubicBezTo>
                <a:cubicBezTo>
                  <a:pt x="50" y="241"/>
                  <a:pt x="61" y="239"/>
                  <a:pt x="74" y="233"/>
                </a:cubicBezTo>
                <a:cubicBezTo>
                  <a:pt x="123" y="221"/>
                  <a:pt x="160" y="184"/>
                  <a:pt x="173" y="135"/>
                </a:cubicBezTo>
                <a:cubicBezTo>
                  <a:pt x="185" y="123"/>
                  <a:pt x="197" y="98"/>
                  <a:pt x="197" y="86"/>
                </a:cubicBezTo>
                <a:cubicBezTo>
                  <a:pt x="197" y="61"/>
                  <a:pt x="185" y="37"/>
                  <a:pt x="173" y="25"/>
                </a:cubicBezTo>
                <a:cubicBezTo>
                  <a:pt x="160" y="12"/>
                  <a:pt x="123" y="0"/>
                  <a:pt x="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2583067" y="3061422"/>
            <a:ext cx="597988" cy="605622"/>
          </a:xfrm>
          <a:custGeom>
            <a:avLst/>
            <a:gdLst/>
            <a:ahLst/>
            <a:cxnLst/>
            <a:rect l="l" t="t" r="r" b="b"/>
            <a:pathLst>
              <a:path w="7755" h="7854" extrusionOk="0">
                <a:moveTo>
                  <a:pt x="4398" y="0"/>
                </a:moveTo>
                <a:cubicBezTo>
                  <a:pt x="3605" y="0"/>
                  <a:pt x="2795" y="285"/>
                  <a:pt x="2123" y="922"/>
                </a:cubicBezTo>
                <a:cubicBezTo>
                  <a:pt x="1" y="2934"/>
                  <a:pt x="1326" y="6516"/>
                  <a:pt x="4246" y="6664"/>
                </a:cubicBezTo>
                <a:lnTo>
                  <a:pt x="4724" y="7854"/>
                </a:lnTo>
                <a:lnTo>
                  <a:pt x="5301" y="6553"/>
                </a:lnTo>
                <a:cubicBezTo>
                  <a:pt x="6749" y="6148"/>
                  <a:pt x="7755" y="4836"/>
                  <a:pt x="7755" y="3339"/>
                </a:cubicBezTo>
                <a:cubicBezTo>
                  <a:pt x="7755" y="1334"/>
                  <a:pt x="6114" y="0"/>
                  <a:pt x="4398" y="0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2802599" y="3167447"/>
            <a:ext cx="272507" cy="257393"/>
          </a:xfrm>
          <a:custGeom>
            <a:avLst/>
            <a:gdLst/>
            <a:ahLst/>
            <a:cxnLst/>
            <a:rect l="l" t="t" r="r" b="b"/>
            <a:pathLst>
              <a:path w="3534" h="3338" extrusionOk="0">
                <a:moveTo>
                  <a:pt x="1374" y="1"/>
                </a:moveTo>
                <a:cubicBezTo>
                  <a:pt x="1080" y="1"/>
                  <a:pt x="785" y="197"/>
                  <a:pt x="785" y="590"/>
                </a:cubicBezTo>
                <a:lnTo>
                  <a:pt x="0" y="590"/>
                </a:lnTo>
                <a:lnTo>
                  <a:pt x="0" y="3338"/>
                </a:lnTo>
                <a:lnTo>
                  <a:pt x="785" y="3338"/>
                </a:lnTo>
                <a:cubicBezTo>
                  <a:pt x="785" y="2945"/>
                  <a:pt x="1080" y="2749"/>
                  <a:pt x="1374" y="2749"/>
                </a:cubicBezTo>
                <a:cubicBezTo>
                  <a:pt x="1669" y="2749"/>
                  <a:pt x="1963" y="2945"/>
                  <a:pt x="1963" y="3338"/>
                </a:cubicBezTo>
                <a:lnTo>
                  <a:pt x="2748" y="3338"/>
                </a:lnTo>
                <a:lnTo>
                  <a:pt x="2748" y="2553"/>
                </a:lnTo>
                <a:cubicBezTo>
                  <a:pt x="3534" y="2553"/>
                  <a:pt x="3534" y="1375"/>
                  <a:pt x="2748" y="1375"/>
                </a:cubicBezTo>
                <a:lnTo>
                  <a:pt x="2748" y="590"/>
                </a:lnTo>
                <a:lnTo>
                  <a:pt x="1963" y="590"/>
                </a:lnTo>
                <a:cubicBezTo>
                  <a:pt x="1963" y="197"/>
                  <a:pt x="1669" y="1"/>
                  <a:pt x="13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6324665" y="3100517"/>
            <a:ext cx="634615" cy="582643"/>
          </a:xfrm>
          <a:custGeom>
            <a:avLst/>
            <a:gdLst/>
            <a:ahLst/>
            <a:cxnLst/>
            <a:rect l="l" t="t" r="r" b="b"/>
            <a:pathLst>
              <a:path w="8230" h="7556" extrusionOk="0">
                <a:moveTo>
                  <a:pt x="4166" y="0"/>
                </a:moveTo>
                <a:cubicBezTo>
                  <a:pt x="3814" y="0"/>
                  <a:pt x="3449" y="58"/>
                  <a:pt x="3080" y="182"/>
                </a:cubicBezTo>
                <a:cubicBezTo>
                  <a:pt x="307" y="1114"/>
                  <a:pt x="1" y="4905"/>
                  <a:pt x="2589" y="6279"/>
                </a:cubicBezTo>
                <a:lnTo>
                  <a:pt x="2528" y="7555"/>
                </a:lnTo>
                <a:lnTo>
                  <a:pt x="3595" y="6623"/>
                </a:lnTo>
                <a:cubicBezTo>
                  <a:pt x="3774" y="6651"/>
                  <a:pt x="3951" y="6664"/>
                  <a:pt x="4127" y="6664"/>
                </a:cubicBezTo>
                <a:cubicBezTo>
                  <a:pt x="5416" y="6664"/>
                  <a:pt x="6604" y="5932"/>
                  <a:pt x="7165" y="4733"/>
                </a:cubicBezTo>
                <a:cubicBezTo>
                  <a:pt x="8229" y="2436"/>
                  <a:pt x="6462" y="0"/>
                  <a:pt x="4166" y="0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6472253" y="3249800"/>
            <a:ext cx="344450" cy="211975"/>
          </a:xfrm>
          <a:custGeom>
            <a:avLst/>
            <a:gdLst/>
            <a:ahLst/>
            <a:cxnLst/>
            <a:rect l="l" t="t" r="r" b="b"/>
            <a:pathLst>
              <a:path w="4467" h="2749" extrusionOk="0">
                <a:moveTo>
                  <a:pt x="786" y="0"/>
                </a:moveTo>
                <a:lnTo>
                  <a:pt x="786" y="785"/>
                </a:lnTo>
                <a:cubicBezTo>
                  <a:pt x="0" y="785"/>
                  <a:pt x="0" y="1963"/>
                  <a:pt x="786" y="1963"/>
                </a:cubicBezTo>
                <a:lnTo>
                  <a:pt x="786" y="2748"/>
                </a:lnTo>
                <a:lnTo>
                  <a:pt x="1583" y="2748"/>
                </a:lnTo>
                <a:cubicBezTo>
                  <a:pt x="1602" y="2374"/>
                  <a:pt x="1887" y="2187"/>
                  <a:pt x="2172" y="2187"/>
                </a:cubicBezTo>
                <a:cubicBezTo>
                  <a:pt x="2457" y="2187"/>
                  <a:pt x="2743" y="2374"/>
                  <a:pt x="2761" y="2748"/>
                </a:cubicBezTo>
                <a:lnTo>
                  <a:pt x="3534" y="2748"/>
                </a:lnTo>
                <a:lnTo>
                  <a:pt x="3534" y="1951"/>
                </a:lnTo>
                <a:cubicBezTo>
                  <a:pt x="3583" y="1963"/>
                  <a:pt x="3632" y="1963"/>
                  <a:pt x="3681" y="1963"/>
                </a:cubicBezTo>
                <a:cubicBezTo>
                  <a:pt x="4466" y="1963"/>
                  <a:pt x="4466" y="785"/>
                  <a:pt x="3681" y="785"/>
                </a:cubicBezTo>
                <a:lnTo>
                  <a:pt x="3669" y="785"/>
                </a:lnTo>
                <a:cubicBezTo>
                  <a:pt x="3620" y="785"/>
                  <a:pt x="3571" y="798"/>
                  <a:pt x="3534" y="810"/>
                </a:cubicBezTo>
                <a:lnTo>
                  <a:pt x="3534" y="0"/>
                </a:lnTo>
                <a:lnTo>
                  <a:pt x="2749" y="0"/>
                </a:lnTo>
                <a:cubicBezTo>
                  <a:pt x="2749" y="393"/>
                  <a:pt x="2454" y="589"/>
                  <a:pt x="2160" y="589"/>
                </a:cubicBezTo>
                <a:cubicBezTo>
                  <a:pt x="1865" y="589"/>
                  <a:pt x="1571" y="393"/>
                  <a:pt x="15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3578709" y="3117558"/>
            <a:ext cx="635464" cy="583568"/>
          </a:xfrm>
          <a:custGeom>
            <a:avLst/>
            <a:gdLst/>
            <a:ahLst/>
            <a:cxnLst/>
            <a:rect l="l" t="t" r="r" b="b"/>
            <a:pathLst>
              <a:path w="8241" h="7568" extrusionOk="0">
                <a:moveTo>
                  <a:pt x="4077" y="1"/>
                </a:moveTo>
                <a:cubicBezTo>
                  <a:pt x="1778" y="1"/>
                  <a:pt x="0" y="2447"/>
                  <a:pt x="1075" y="4745"/>
                </a:cubicBezTo>
                <a:cubicBezTo>
                  <a:pt x="1626" y="5944"/>
                  <a:pt x="2822" y="6677"/>
                  <a:pt x="4104" y="6677"/>
                </a:cubicBezTo>
                <a:cubicBezTo>
                  <a:pt x="4280" y="6677"/>
                  <a:pt x="4456" y="6663"/>
                  <a:pt x="4633" y="6635"/>
                </a:cubicBezTo>
                <a:lnTo>
                  <a:pt x="5713" y="7567"/>
                </a:lnTo>
                <a:lnTo>
                  <a:pt x="5651" y="6291"/>
                </a:lnTo>
                <a:cubicBezTo>
                  <a:pt x="8240" y="4917"/>
                  <a:pt x="7933" y="1126"/>
                  <a:pt x="5161" y="182"/>
                </a:cubicBezTo>
                <a:cubicBezTo>
                  <a:pt x="4793" y="58"/>
                  <a:pt x="4429" y="1"/>
                  <a:pt x="4077" y="1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3790221" y="3236769"/>
            <a:ext cx="211975" cy="254309"/>
          </a:xfrm>
          <a:custGeom>
            <a:avLst/>
            <a:gdLst/>
            <a:ahLst/>
            <a:cxnLst/>
            <a:rect l="l" t="t" r="r" b="b"/>
            <a:pathLst>
              <a:path w="2749" h="3298" extrusionOk="0">
                <a:moveTo>
                  <a:pt x="1375" y="0"/>
                </a:moveTo>
                <a:cubicBezTo>
                  <a:pt x="1090" y="0"/>
                  <a:pt x="804" y="188"/>
                  <a:pt x="786" y="562"/>
                </a:cubicBezTo>
                <a:lnTo>
                  <a:pt x="1" y="562"/>
                </a:lnTo>
                <a:lnTo>
                  <a:pt x="1" y="3298"/>
                </a:lnTo>
                <a:lnTo>
                  <a:pt x="786" y="3298"/>
                </a:lnTo>
                <a:cubicBezTo>
                  <a:pt x="804" y="2923"/>
                  <a:pt x="1090" y="2736"/>
                  <a:pt x="1375" y="2736"/>
                </a:cubicBezTo>
                <a:cubicBezTo>
                  <a:pt x="1660" y="2736"/>
                  <a:pt x="1945" y="2923"/>
                  <a:pt x="1964" y="3298"/>
                </a:cubicBezTo>
                <a:lnTo>
                  <a:pt x="2749" y="3298"/>
                </a:lnTo>
                <a:lnTo>
                  <a:pt x="2749" y="562"/>
                </a:lnTo>
                <a:lnTo>
                  <a:pt x="1964" y="562"/>
                </a:lnTo>
                <a:cubicBezTo>
                  <a:pt x="1945" y="188"/>
                  <a:pt x="1660" y="0"/>
                  <a:pt x="13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5303500" y="3167679"/>
            <a:ext cx="673093" cy="514478"/>
          </a:xfrm>
          <a:custGeom>
            <a:avLst/>
            <a:gdLst/>
            <a:ahLst/>
            <a:cxnLst/>
            <a:rect l="l" t="t" r="r" b="b"/>
            <a:pathLst>
              <a:path w="8729" h="6672" extrusionOk="0">
                <a:moveTo>
                  <a:pt x="4329" y="1"/>
                </a:moveTo>
                <a:cubicBezTo>
                  <a:pt x="1646" y="1"/>
                  <a:pt x="0" y="3121"/>
                  <a:pt x="1699" y="5347"/>
                </a:cubicBezTo>
                <a:lnTo>
                  <a:pt x="1098" y="6488"/>
                </a:lnTo>
                <a:lnTo>
                  <a:pt x="1098" y="6488"/>
                </a:lnTo>
                <a:lnTo>
                  <a:pt x="2459" y="6095"/>
                </a:lnTo>
                <a:cubicBezTo>
                  <a:pt x="3031" y="6480"/>
                  <a:pt x="3690" y="6671"/>
                  <a:pt x="4347" y="6671"/>
                </a:cubicBezTo>
                <a:cubicBezTo>
                  <a:pt x="5116" y="6671"/>
                  <a:pt x="5881" y="6409"/>
                  <a:pt x="6496" y="5887"/>
                </a:cubicBezTo>
                <a:cubicBezTo>
                  <a:pt x="8729" y="3997"/>
                  <a:pt x="7625" y="354"/>
                  <a:pt x="4717" y="22"/>
                </a:cubicBezTo>
                <a:cubicBezTo>
                  <a:pt x="4585" y="8"/>
                  <a:pt x="4456" y="1"/>
                  <a:pt x="4329" y="1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5529046" y="3280952"/>
            <a:ext cx="259321" cy="257470"/>
          </a:xfrm>
          <a:custGeom>
            <a:avLst/>
            <a:gdLst/>
            <a:ahLst/>
            <a:cxnLst/>
            <a:rect l="l" t="t" r="r" b="b"/>
            <a:pathLst>
              <a:path w="3363" h="3339" extrusionOk="0">
                <a:moveTo>
                  <a:pt x="1375" y="1"/>
                </a:moveTo>
                <a:cubicBezTo>
                  <a:pt x="1080" y="1"/>
                  <a:pt x="786" y="197"/>
                  <a:pt x="786" y="590"/>
                </a:cubicBezTo>
                <a:lnTo>
                  <a:pt x="1" y="590"/>
                </a:lnTo>
                <a:lnTo>
                  <a:pt x="1" y="1375"/>
                </a:lnTo>
                <a:cubicBezTo>
                  <a:pt x="749" y="1412"/>
                  <a:pt x="749" y="2516"/>
                  <a:pt x="1" y="2553"/>
                </a:cubicBezTo>
                <a:lnTo>
                  <a:pt x="1" y="3338"/>
                </a:lnTo>
                <a:lnTo>
                  <a:pt x="786" y="3338"/>
                </a:lnTo>
                <a:cubicBezTo>
                  <a:pt x="786" y="2945"/>
                  <a:pt x="1080" y="2749"/>
                  <a:pt x="1375" y="2749"/>
                </a:cubicBezTo>
                <a:cubicBezTo>
                  <a:pt x="1669" y="2749"/>
                  <a:pt x="1964" y="2945"/>
                  <a:pt x="1964" y="3338"/>
                </a:cubicBezTo>
                <a:lnTo>
                  <a:pt x="2749" y="3338"/>
                </a:lnTo>
                <a:lnTo>
                  <a:pt x="2749" y="2553"/>
                </a:lnTo>
                <a:cubicBezTo>
                  <a:pt x="2763" y="2554"/>
                  <a:pt x="2777" y="2554"/>
                  <a:pt x="2791" y="2554"/>
                </a:cubicBezTo>
                <a:cubicBezTo>
                  <a:pt x="3103" y="2554"/>
                  <a:pt x="3362" y="2293"/>
                  <a:pt x="3362" y="1964"/>
                </a:cubicBezTo>
                <a:cubicBezTo>
                  <a:pt x="3362" y="1640"/>
                  <a:pt x="3092" y="1375"/>
                  <a:pt x="2771" y="1375"/>
                </a:cubicBezTo>
                <a:cubicBezTo>
                  <a:pt x="2763" y="1375"/>
                  <a:pt x="2756" y="1375"/>
                  <a:pt x="2749" y="1375"/>
                </a:cubicBezTo>
                <a:lnTo>
                  <a:pt x="2749" y="590"/>
                </a:lnTo>
                <a:lnTo>
                  <a:pt x="1964" y="590"/>
                </a:lnTo>
                <a:cubicBezTo>
                  <a:pt x="1964" y="197"/>
                  <a:pt x="1669" y="1"/>
                  <a:pt x="13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4459071" y="3484366"/>
            <a:ext cx="461735" cy="104176"/>
          </a:xfrm>
          <a:custGeom>
            <a:avLst/>
            <a:gdLst/>
            <a:ahLst/>
            <a:cxnLst/>
            <a:rect l="l" t="t" r="r" b="b"/>
            <a:pathLst>
              <a:path w="5988" h="1351" extrusionOk="0">
                <a:moveTo>
                  <a:pt x="38" y="1"/>
                </a:moveTo>
                <a:cubicBezTo>
                  <a:pt x="38" y="1"/>
                  <a:pt x="1" y="1350"/>
                  <a:pt x="2994" y="1350"/>
                </a:cubicBezTo>
                <a:cubicBezTo>
                  <a:pt x="5988" y="1350"/>
                  <a:pt x="5841" y="1"/>
                  <a:pt x="58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4400467" y="3211939"/>
            <a:ext cx="577091" cy="300883"/>
          </a:xfrm>
          <a:custGeom>
            <a:avLst/>
            <a:gdLst/>
            <a:ahLst/>
            <a:cxnLst/>
            <a:rect l="l" t="t" r="r" b="b"/>
            <a:pathLst>
              <a:path w="7484" h="3902" extrusionOk="0">
                <a:moveTo>
                  <a:pt x="724" y="0"/>
                </a:moveTo>
                <a:cubicBezTo>
                  <a:pt x="319" y="0"/>
                  <a:pt x="0" y="332"/>
                  <a:pt x="0" y="724"/>
                </a:cubicBezTo>
                <a:lnTo>
                  <a:pt x="0" y="3178"/>
                </a:lnTo>
                <a:cubicBezTo>
                  <a:pt x="0" y="3583"/>
                  <a:pt x="319" y="3902"/>
                  <a:pt x="724" y="3902"/>
                </a:cubicBezTo>
                <a:lnTo>
                  <a:pt x="6760" y="3902"/>
                </a:lnTo>
                <a:cubicBezTo>
                  <a:pt x="7153" y="3902"/>
                  <a:pt x="7484" y="3583"/>
                  <a:pt x="7484" y="3178"/>
                </a:cubicBezTo>
                <a:lnTo>
                  <a:pt x="7484" y="724"/>
                </a:lnTo>
                <a:cubicBezTo>
                  <a:pt x="7484" y="332"/>
                  <a:pt x="7153" y="0"/>
                  <a:pt x="67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3949144" y="1406890"/>
            <a:ext cx="1480666" cy="1886496"/>
          </a:xfrm>
          <a:custGeom>
            <a:avLst/>
            <a:gdLst/>
            <a:ahLst/>
            <a:cxnLst/>
            <a:rect l="l" t="t" r="r" b="b"/>
            <a:pathLst>
              <a:path w="19202" h="24465" extrusionOk="0">
                <a:moveTo>
                  <a:pt x="9264" y="1"/>
                </a:moveTo>
                <a:lnTo>
                  <a:pt x="9264" y="25"/>
                </a:lnTo>
                <a:cubicBezTo>
                  <a:pt x="2234" y="369"/>
                  <a:pt x="430" y="6074"/>
                  <a:pt x="222" y="8994"/>
                </a:cubicBezTo>
                <a:cubicBezTo>
                  <a:pt x="1" y="12012"/>
                  <a:pt x="1571" y="14367"/>
                  <a:pt x="2872" y="16711"/>
                </a:cubicBezTo>
                <a:cubicBezTo>
                  <a:pt x="4185" y="19066"/>
                  <a:pt x="4663" y="22219"/>
                  <a:pt x="4859" y="23360"/>
                </a:cubicBezTo>
                <a:cubicBezTo>
                  <a:pt x="5055" y="24432"/>
                  <a:pt x="5966" y="24465"/>
                  <a:pt x="6075" y="24465"/>
                </a:cubicBezTo>
                <a:cubicBezTo>
                  <a:pt x="6082" y="24465"/>
                  <a:pt x="6086" y="24464"/>
                  <a:pt x="6086" y="24464"/>
                </a:cubicBezTo>
                <a:lnTo>
                  <a:pt x="13116" y="24464"/>
                </a:lnTo>
                <a:cubicBezTo>
                  <a:pt x="13742" y="24464"/>
                  <a:pt x="14269" y="23986"/>
                  <a:pt x="14343" y="23360"/>
                </a:cubicBezTo>
                <a:cubicBezTo>
                  <a:pt x="14552" y="22219"/>
                  <a:pt x="15018" y="19066"/>
                  <a:pt x="16331" y="16711"/>
                </a:cubicBezTo>
                <a:cubicBezTo>
                  <a:pt x="17631" y="14367"/>
                  <a:pt x="19201" y="12012"/>
                  <a:pt x="18993" y="8994"/>
                </a:cubicBezTo>
                <a:cubicBezTo>
                  <a:pt x="18772" y="6074"/>
                  <a:pt x="16968" y="369"/>
                  <a:pt x="9939" y="25"/>
                </a:cubicBezTo>
                <a:lnTo>
                  <a:pt x="99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4469481" y="2422958"/>
            <a:ext cx="461735" cy="933802"/>
          </a:xfrm>
          <a:custGeom>
            <a:avLst/>
            <a:gdLst/>
            <a:ahLst/>
            <a:cxnLst/>
            <a:rect l="l" t="t" r="r" b="b"/>
            <a:pathLst>
              <a:path w="5988" h="12110" fill="none" extrusionOk="0">
                <a:moveTo>
                  <a:pt x="479" y="11570"/>
                </a:moveTo>
                <a:cubicBezTo>
                  <a:pt x="1277" y="9042"/>
                  <a:pt x="1681" y="6392"/>
                  <a:pt x="1645" y="3742"/>
                </a:cubicBezTo>
                <a:cubicBezTo>
                  <a:pt x="1632" y="2699"/>
                  <a:pt x="1547" y="1632"/>
                  <a:pt x="1142" y="675"/>
                </a:cubicBezTo>
                <a:cubicBezTo>
                  <a:pt x="1056" y="503"/>
                  <a:pt x="933" y="307"/>
                  <a:pt x="749" y="319"/>
                </a:cubicBezTo>
                <a:cubicBezTo>
                  <a:pt x="553" y="332"/>
                  <a:pt x="479" y="503"/>
                  <a:pt x="418" y="663"/>
                </a:cubicBezTo>
                <a:cubicBezTo>
                  <a:pt x="1" y="1914"/>
                  <a:pt x="835" y="3239"/>
                  <a:pt x="2160" y="3386"/>
                </a:cubicBezTo>
                <a:cubicBezTo>
                  <a:pt x="2319" y="3411"/>
                  <a:pt x="2479" y="3399"/>
                  <a:pt x="2638" y="3350"/>
                </a:cubicBezTo>
                <a:cubicBezTo>
                  <a:pt x="2957" y="3227"/>
                  <a:pt x="3154" y="2908"/>
                  <a:pt x="3276" y="2577"/>
                </a:cubicBezTo>
                <a:cubicBezTo>
                  <a:pt x="3534" y="1877"/>
                  <a:pt x="3583" y="1117"/>
                  <a:pt x="3411" y="393"/>
                </a:cubicBezTo>
                <a:cubicBezTo>
                  <a:pt x="3362" y="209"/>
                  <a:pt x="3252" y="0"/>
                  <a:pt x="3068" y="13"/>
                </a:cubicBezTo>
                <a:cubicBezTo>
                  <a:pt x="2945" y="25"/>
                  <a:pt x="2847" y="148"/>
                  <a:pt x="2798" y="258"/>
                </a:cubicBezTo>
                <a:cubicBezTo>
                  <a:pt x="2479" y="884"/>
                  <a:pt x="2516" y="1644"/>
                  <a:pt x="2712" y="2307"/>
                </a:cubicBezTo>
                <a:cubicBezTo>
                  <a:pt x="2786" y="2601"/>
                  <a:pt x="2933" y="2883"/>
                  <a:pt x="3141" y="3117"/>
                </a:cubicBezTo>
                <a:cubicBezTo>
                  <a:pt x="3681" y="3632"/>
                  <a:pt x="4626" y="3497"/>
                  <a:pt x="5166" y="2982"/>
                </a:cubicBezTo>
                <a:cubicBezTo>
                  <a:pt x="5706" y="2466"/>
                  <a:pt x="5914" y="1681"/>
                  <a:pt x="5963" y="933"/>
                </a:cubicBezTo>
                <a:cubicBezTo>
                  <a:pt x="5988" y="577"/>
                  <a:pt x="5890" y="111"/>
                  <a:pt x="5534" y="49"/>
                </a:cubicBezTo>
                <a:cubicBezTo>
                  <a:pt x="5178" y="0"/>
                  <a:pt x="4957" y="454"/>
                  <a:pt x="4871" y="822"/>
                </a:cubicBezTo>
                <a:cubicBezTo>
                  <a:pt x="4160" y="3963"/>
                  <a:pt x="4000" y="7202"/>
                  <a:pt x="4417" y="10404"/>
                </a:cubicBezTo>
                <a:cubicBezTo>
                  <a:pt x="4491" y="11005"/>
                  <a:pt x="4601" y="11631"/>
                  <a:pt x="4969" y="12109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1226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4112848" y="1484230"/>
            <a:ext cx="554421" cy="415006"/>
          </a:xfrm>
          <a:custGeom>
            <a:avLst/>
            <a:gdLst/>
            <a:ahLst/>
            <a:cxnLst/>
            <a:rect l="l" t="t" r="r" b="b"/>
            <a:pathLst>
              <a:path w="7190" h="5382" extrusionOk="0">
                <a:moveTo>
                  <a:pt x="5690" y="1"/>
                </a:moveTo>
                <a:cubicBezTo>
                  <a:pt x="4995" y="1"/>
                  <a:pt x="4260" y="370"/>
                  <a:pt x="3656" y="629"/>
                </a:cubicBezTo>
                <a:cubicBezTo>
                  <a:pt x="2503" y="1120"/>
                  <a:pt x="1595" y="1893"/>
                  <a:pt x="798" y="2850"/>
                </a:cubicBezTo>
                <a:cubicBezTo>
                  <a:pt x="516" y="3145"/>
                  <a:pt x="295" y="3500"/>
                  <a:pt x="148" y="3881"/>
                </a:cubicBezTo>
                <a:cubicBezTo>
                  <a:pt x="0" y="4261"/>
                  <a:pt x="62" y="4690"/>
                  <a:pt x="295" y="5034"/>
                </a:cubicBezTo>
                <a:cubicBezTo>
                  <a:pt x="496" y="5276"/>
                  <a:pt x="800" y="5381"/>
                  <a:pt x="1117" y="5381"/>
                </a:cubicBezTo>
                <a:cubicBezTo>
                  <a:pt x="1379" y="5381"/>
                  <a:pt x="1650" y="5309"/>
                  <a:pt x="1877" y="5181"/>
                </a:cubicBezTo>
                <a:cubicBezTo>
                  <a:pt x="2381" y="4911"/>
                  <a:pt x="2736" y="4445"/>
                  <a:pt x="3117" y="4016"/>
                </a:cubicBezTo>
                <a:cubicBezTo>
                  <a:pt x="3718" y="3329"/>
                  <a:pt x="4429" y="2715"/>
                  <a:pt x="5288" y="2445"/>
                </a:cubicBezTo>
                <a:cubicBezTo>
                  <a:pt x="5607" y="2335"/>
                  <a:pt x="5951" y="2286"/>
                  <a:pt x="6270" y="2151"/>
                </a:cubicBezTo>
                <a:cubicBezTo>
                  <a:pt x="6601" y="2040"/>
                  <a:pt x="6871" y="1807"/>
                  <a:pt x="7018" y="1501"/>
                </a:cubicBezTo>
                <a:cubicBezTo>
                  <a:pt x="7190" y="1071"/>
                  <a:pt x="6981" y="556"/>
                  <a:pt x="6613" y="286"/>
                </a:cubicBezTo>
                <a:cubicBezTo>
                  <a:pt x="6326" y="80"/>
                  <a:pt x="6012" y="1"/>
                  <a:pt x="56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3955775" y="2016130"/>
            <a:ext cx="269731" cy="257393"/>
          </a:xfrm>
          <a:custGeom>
            <a:avLst/>
            <a:gdLst/>
            <a:ahLst/>
            <a:cxnLst/>
            <a:rect l="l" t="t" r="r" b="b"/>
            <a:pathLst>
              <a:path w="3498" h="3338" extrusionOk="0">
                <a:moveTo>
                  <a:pt x="1375" y="1"/>
                </a:moveTo>
                <a:cubicBezTo>
                  <a:pt x="1080" y="1"/>
                  <a:pt x="786" y="197"/>
                  <a:pt x="786" y="590"/>
                </a:cubicBezTo>
                <a:lnTo>
                  <a:pt x="1" y="590"/>
                </a:lnTo>
                <a:lnTo>
                  <a:pt x="1" y="3338"/>
                </a:lnTo>
                <a:lnTo>
                  <a:pt x="786" y="3338"/>
                </a:lnTo>
                <a:cubicBezTo>
                  <a:pt x="786" y="2945"/>
                  <a:pt x="1080" y="2749"/>
                  <a:pt x="1375" y="2749"/>
                </a:cubicBezTo>
                <a:cubicBezTo>
                  <a:pt x="1669" y="2749"/>
                  <a:pt x="1964" y="2945"/>
                  <a:pt x="1964" y="3338"/>
                </a:cubicBezTo>
                <a:lnTo>
                  <a:pt x="2749" y="3338"/>
                </a:lnTo>
                <a:lnTo>
                  <a:pt x="2749" y="2553"/>
                </a:lnTo>
                <a:cubicBezTo>
                  <a:pt x="3497" y="2516"/>
                  <a:pt x="3497" y="1412"/>
                  <a:pt x="2749" y="1375"/>
                </a:cubicBezTo>
                <a:lnTo>
                  <a:pt x="2749" y="590"/>
                </a:lnTo>
                <a:lnTo>
                  <a:pt x="1964" y="590"/>
                </a:lnTo>
                <a:cubicBezTo>
                  <a:pt x="1964" y="197"/>
                  <a:pt x="1669" y="1"/>
                  <a:pt x="13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5102321" y="1983975"/>
            <a:ext cx="333192" cy="211975"/>
          </a:xfrm>
          <a:custGeom>
            <a:avLst/>
            <a:gdLst/>
            <a:ahLst/>
            <a:cxnLst/>
            <a:rect l="l" t="t" r="r" b="b"/>
            <a:pathLst>
              <a:path w="4321" h="2749" extrusionOk="0">
                <a:moveTo>
                  <a:pt x="811" y="1"/>
                </a:moveTo>
                <a:lnTo>
                  <a:pt x="811" y="786"/>
                </a:lnTo>
                <a:cubicBezTo>
                  <a:pt x="795" y="785"/>
                  <a:pt x="780" y="784"/>
                  <a:pt x="765" y="784"/>
                </a:cubicBezTo>
                <a:cubicBezTo>
                  <a:pt x="1" y="784"/>
                  <a:pt x="5" y="1964"/>
                  <a:pt x="776" y="1964"/>
                </a:cubicBezTo>
                <a:cubicBezTo>
                  <a:pt x="788" y="1964"/>
                  <a:pt x="799" y="1964"/>
                  <a:pt x="811" y="1964"/>
                </a:cubicBezTo>
                <a:lnTo>
                  <a:pt x="811" y="2749"/>
                </a:lnTo>
                <a:lnTo>
                  <a:pt x="1609" y="2749"/>
                </a:lnTo>
                <a:cubicBezTo>
                  <a:pt x="1609" y="2356"/>
                  <a:pt x="1903" y="2160"/>
                  <a:pt x="2198" y="2160"/>
                </a:cubicBezTo>
                <a:cubicBezTo>
                  <a:pt x="2492" y="2160"/>
                  <a:pt x="2786" y="2356"/>
                  <a:pt x="2786" y="2749"/>
                </a:cubicBezTo>
                <a:lnTo>
                  <a:pt x="3559" y="2749"/>
                </a:lnTo>
                <a:lnTo>
                  <a:pt x="3559" y="1939"/>
                </a:lnTo>
                <a:cubicBezTo>
                  <a:pt x="3608" y="1951"/>
                  <a:pt x="3657" y="1964"/>
                  <a:pt x="3707" y="1964"/>
                </a:cubicBezTo>
                <a:cubicBezTo>
                  <a:pt x="3714" y="1964"/>
                  <a:pt x="3721" y="1964"/>
                  <a:pt x="3728" y="1964"/>
                </a:cubicBezTo>
                <a:cubicBezTo>
                  <a:pt x="4050" y="1964"/>
                  <a:pt x="4320" y="1699"/>
                  <a:pt x="4320" y="1375"/>
                </a:cubicBezTo>
                <a:cubicBezTo>
                  <a:pt x="4320" y="1046"/>
                  <a:pt x="4061" y="784"/>
                  <a:pt x="3748" y="784"/>
                </a:cubicBezTo>
                <a:cubicBezTo>
                  <a:pt x="3735" y="784"/>
                  <a:pt x="3721" y="785"/>
                  <a:pt x="3707" y="786"/>
                </a:cubicBezTo>
                <a:cubicBezTo>
                  <a:pt x="3657" y="786"/>
                  <a:pt x="3608" y="798"/>
                  <a:pt x="3559" y="810"/>
                </a:cubicBezTo>
                <a:lnTo>
                  <a:pt x="3559" y="1"/>
                </a:lnTo>
                <a:lnTo>
                  <a:pt x="2774" y="1"/>
                </a:lnTo>
                <a:cubicBezTo>
                  <a:pt x="2774" y="393"/>
                  <a:pt x="2480" y="590"/>
                  <a:pt x="2185" y="590"/>
                </a:cubicBezTo>
                <a:cubicBezTo>
                  <a:pt x="1891" y="590"/>
                  <a:pt x="1596" y="393"/>
                  <a:pt x="15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4229207" y="2793776"/>
            <a:ext cx="211975" cy="257393"/>
          </a:xfrm>
          <a:custGeom>
            <a:avLst/>
            <a:gdLst/>
            <a:ahLst/>
            <a:cxnLst/>
            <a:rect l="l" t="t" r="r" b="b"/>
            <a:pathLst>
              <a:path w="2749" h="3338" extrusionOk="0">
                <a:moveTo>
                  <a:pt x="1375" y="1"/>
                </a:moveTo>
                <a:cubicBezTo>
                  <a:pt x="1080" y="1"/>
                  <a:pt x="786" y="197"/>
                  <a:pt x="786" y="590"/>
                </a:cubicBezTo>
                <a:lnTo>
                  <a:pt x="0" y="590"/>
                </a:lnTo>
                <a:lnTo>
                  <a:pt x="0" y="3338"/>
                </a:lnTo>
                <a:lnTo>
                  <a:pt x="786" y="3338"/>
                </a:lnTo>
                <a:cubicBezTo>
                  <a:pt x="786" y="2945"/>
                  <a:pt x="1080" y="2749"/>
                  <a:pt x="1375" y="2749"/>
                </a:cubicBezTo>
                <a:cubicBezTo>
                  <a:pt x="1669" y="2749"/>
                  <a:pt x="1963" y="2945"/>
                  <a:pt x="1963" y="3338"/>
                </a:cubicBezTo>
                <a:lnTo>
                  <a:pt x="2749" y="3338"/>
                </a:lnTo>
                <a:lnTo>
                  <a:pt x="2749" y="590"/>
                </a:lnTo>
                <a:lnTo>
                  <a:pt x="1963" y="590"/>
                </a:lnTo>
                <a:cubicBezTo>
                  <a:pt x="1963" y="197"/>
                  <a:pt x="1669" y="1"/>
                  <a:pt x="13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4915098" y="2705794"/>
            <a:ext cx="259244" cy="257393"/>
          </a:xfrm>
          <a:custGeom>
            <a:avLst/>
            <a:gdLst/>
            <a:ahLst/>
            <a:cxnLst/>
            <a:rect l="l" t="t" r="r" b="b"/>
            <a:pathLst>
              <a:path w="3362" h="3338" extrusionOk="0">
                <a:moveTo>
                  <a:pt x="1374" y="1"/>
                </a:moveTo>
                <a:cubicBezTo>
                  <a:pt x="1080" y="1"/>
                  <a:pt x="785" y="197"/>
                  <a:pt x="785" y="590"/>
                </a:cubicBezTo>
                <a:lnTo>
                  <a:pt x="0" y="590"/>
                </a:lnTo>
                <a:lnTo>
                  <a:pt x="0" y="1375"/>
                </a:lnTo>
                <a:cubicBezTo>
                  <a:pt x="749" y="1412"/>
                  <a:pt x="749" y="2516"/>
                  <a:pt x="0" y="2553"/>
                </a:cubicBezTo>
                <a:lnTo>
                  <a:pt x="0" y="3338"/>
                </a:lnTo>
                <a:lnTo>
                  <a:pt x="785" y="3338"/>
                </a:lnTo>
                <a:cubicBezTo>
                  <a:pt x="785" y="2945"/>
                  <a:pt x="1080" y="2749"/>
                  <a:pt x="1374" y="2749"/>
                </a:cubicBezTo>
                <a:cubicBezTo>
                  <a:pt x="1669" y="2749"/>
                  <a:pt x="1963" y="2945"/>
                  <a:pt x="1963" y="3338"/>
                </a:cubicBezTo>
                <a:lnTo>
                  <a:pt x="2748" y="3338"/>
                </a:lnTo>
                <a:lnTo>
                  <a:pt x="2748" y="2553"/>
                </a:lnTo>
                <a:cubicBezTo>
                  <a:pt x="2756" y="2553"/>
                  <a:pt x="2763" y="2553"/>
                  <a:pt x="2770" y="2553"/>
                </a:cubicBezTo>
                <a:cubicBezTo>
                  <a:pt x="3092" y="2553"/>
                  <a:pt x="3362" y="2288"/>
                  <a:pt x="3362" y="1964"/>
                </a:cubicBezTo>
                <a:cubicBezTo>
                  <a:pt x="3362" y="1635"/>
                  <a:pt x="3103" y="1373"/>
                  <a:pt x="2790" y="1373"/>
                </a:cubicBezTo>
                <a:cubicBezTo>
                  <a:pt x="2776" y="1373"/>
                  <a:pt x="2762" y="1374"/>
                  <a:pt x="2748" y="1375"/>
                </a:cubicBezTo>
                <a:lnTo>
                  <a:pt x="2736" y="1375"/>
                </a:lnTo>
                <a:lnTo>
                  <a:pt x="2736" y="590"/>
                </a:lnTo>
                <a:lnTo>
                  <a:pt x="1963" y="590"/>
                </a:lnTo>
                <a:cubicBezTo>
                  <a:pt x="1963" y="197"/>
                  <a:pt x="1669" y="1"/>
                  <a:pt x="13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8"/>
          <p:cNvSpPr txBox="1"/>
          <p:nvPr/>
        </p:nvSpPr>
        <p:spPr>
          <a:xfrm flipH="1">
            <a:off x="471858" y="1417557"/>
            <a:ext cx="1846956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Fira Sans"/>
                <a:ea typeface="Fira Sans"/>
                <a:cs typeface="Fira Sans"/>
                <a:sym typeface="Fira Sans"/>
              </a:rPr>
              <a:t>Ahmed Ali</a:t>
            </a:r>
          </a:p>
        </p:txBody>
      </p:sp>
      <p:sp>
        <p:nvSpPr>
          <p:cNvPr id="260" name="Google Shape;260;p28"/>
          <p:cNvSpPr txBox="1"/>
          <p:nvPr/>
        </p:nvSpPr>
        <p:spPr>
          <a:xfrm flipH="1">
            <a:off x="340873" y="2215725"/>
            <a:ext cx="1834434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Fira Sans"/>
                <a:ea typeface="Fira Sans"/>
                <a:cs typeface="Fira Sans"/>
                <a:sym typeface="Fira Sans"/>
              </a:rPr>
              <a:t>Zarqa shehwar</a:t>
            </a:r>
            <a:endParaRPr sz="15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 flipH="1">
            <a:off x="6946897" y="2610444"/>
            <a:ext cx="1840575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500" b="1" dirty="0">
                <a:latin typeface="Fira Sans"/>
                <a:ea typeface="Fira Sans"/>
                <a:cs typeface="Fira Sans"/>
                <a:sym typeface="Fira Sans"/>
              </a:rPr>
              <a:t>Malik Abdullah</a:t>
            </a:r>
          </a:p>
        </p:txBody>
      </p:sp>
      <p:sp>
        <p:nvSpPr>
          <p:cNvPr id="266" name="Google Shape;266;p28"/>
          <p:cNvSpPr txBox="1"/>
          <p:nvPr/>
        </p:nvSpPr>
        <p:spPr>
          <a:xfrm flipH="1">
            <a:off x="6965431" y="1331191"/>
            <a:ext cx="1814764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Fira Sans"/>
                <a:ea typeface="Fira Sans"/>
                <a:cs typeface="Fira Sans"/>
                <a:sym typeface="Fira Sans"/>
              </a:rPr>
              <a:t>Hakim Nabi</a:t>
            </a:r>
          </a:p>
        </p:txBody>
      </p:sp>
      <p:sp>
        <p:nvSpPr>
          <p:cNvPr id="267" name="Google Shape;267;p28"/>
          <p:cNvSpPr/>
          <p:nvPr/>
        </p:nvSpPr>
        <p:spPr>
          <a:xfrm flipH="1">
            <a:off x="1691757" y="1859574"/>
            <a:ext cx="835795" cy="313915"/>
          </a:xfrm>
          <a:custGeom>
            <a:avLst/>
            <a:gdLst/>
            <a:ahLst/>
            <a:cxnLst/>
            <a:rect l="l" t="t" r="r" b="b"/>
            <a:pathLst>
              <a:path w="10839" h="4071" extrusionOk="0">
                <a:moveTo>
                  <a:pt x="4240" y="0"/>
                </a:moveTo>
                <a:cubicBezTo>
                  <a:pt x="3967" y="0"/>
                  <a:pt x="3699" y="65"/>
                  <a:pt x="3465" y="210"/>
                </a:cubicBezTo>
                <a:cubicBezTo>
                  <a:pt x="2706" y="700"/>
                  <a:pt x="2594" y="1776"/>
                  <a:pt x="2655" y="2683"/>
                </a:cubicBezTo>
                <a:lnTo>
                  <a:pt x="2655" y="2683"/>
                </a:lnTo>
                <a:cubicBezTo>
                  <a:pt x="2642" y="2509"/>
                  <a:pt x="2529" y="2442"/>
                  <a:pt x="2374" y="2442"/>
                </a:cubicBezTo>
                <a:cubicBezTo>
                  <a:pt x="2001" y="2442"/>
                  <a:pt x="1383" y="2825"/>
                  <a:pt x="1306" y="3032"/>
                </a:cubicBezTo>
                <a:cubicBezTo>
                  <a:pt x="1175" y="2937"/>
                  <a:pt x="1013" y="2895"/>
                  <a:pt x="854" y="2895"/>
                </a:cubicBezTo>
                <a:cubicBezTo>
                  <a:pt x="416" y="2895"/>
                  <a:pt x="0" y="3217"/>
                  <a:pt x="324" y="3658"/>
                </a:cubicBezTo>
                <a:cubicBezTo>
                  <a:pt x="598" y="4019"/>
                  <a:pt x="1341" y="4070"/>
                  <a:pt x="1938" y="4070"/>
                </a:cubicBezTo>
                <a:cubicBezTo>
                  <a:pt x="2171" y="4070"/>
                  <a:pt x="2381" y="4062"/>
                  <a:pt x="2533" y="4062"/>
                </a:cubicBezTo>
                <a:cubicBezTo>
                  <a:pt x="4827" y="4050"/>
                  <a:pt x="7133" y="4001"/>
                  <a:pt x="9440" y="3940"/>
                </a:cubicBezTo>
                <a:cubicBezTo>
                  <a:pt x="9612" y="3940"/>
                  <a:pt x="9771" y="3915"/>
                  <a:pt x="9931" y="3854"/>
                </a:cubicBezTo>
                <a:cubicBezTo>
                  <a:pt x="10053" y="3805"/>
                  <a:pt x="10152" y="3731"/>
                  <a:pt x="10237" y="3633"/>
                </a:cubicBezTo>
                <a:cubicBezTo>
                  <a:pt x="10839" y="2983"/>
                  <a:pt x="10618" y="1780"/>
                  <a:pt x="9833" y="1400"/>
                </a:cubicBezTo>
                <a:cubicBezTo>
                  <a:pt x="9656" y="1312"/>
                  <a:pt x="9465" y="1271"/>
                  <a:pt x="9271" y="1271"/>
                </a:cubicBezTo>
                <a:cubicBezTo>
                  <a:pt x="8604" y="1271"/>
                  <a:pt x="7920" y="1755"/>
                  <a:pt x="7796" y="2431"/>
                </a:cubicBezTo>
                <a:cubicBezTo>
                  <a:pt x="7715" y="2086"/>
                  <a:pt x="7422" y="1902"/>
                  <a:pt x="7130" y="1902"/>
                </a:cubicBezTo>
                <a:cubicBezTo>
                  <a:pt x="6891" y="1902"/>
                  <a:pt x="6654" y="2024"/>
                  <a:pt x="6532" y="2283"/>
                </a:cubicBezTo>
                <a:cubicBezTo>
                  <a:pt x="6348" y="1596"/>
                  <a:pt x="6029" y="897"/>
                  <a:pt x="5477" y="443"/>
                </a:cubicBezTo>
                <a:cubicBezTo>
                  <a:pt x="5136" y="170"/>
                  <a:pt x="4682" y="0"/>
                  <a:pt x="424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157;p28">
            <a:extLst>
              <a:ext uri="{FF2B5EF4-FFF2-40B4-BE49-F238E27FC236}">
                <a16:creationId xmlns:a16="http://schemas.microsoft.com/office/drawing/2014/main" id="{604EE852-994C-E567-FC7D-A5F49B110AF6}"/>
              </a:ext>
            </a:extLst>
          </p:cNvPr>
          <p:cNvSpPr/>
          <p:nvPr/>
        </p:nvSpPr>
        <p:spPr>
          <a:xfrm>
            <a:off x="4806296" y="3688089"/>
            <a:ext cx="18969" cy="62228"/>
          </a:xfrm>
          <a:custGeom>
            <a:avLst/>
            <a:gdLst/>
            <a:ahLst/>
            <a:cxnLst/>
            <a:rect l="l" t="t" r="r" b="b"/>
            <a:pathLst>
              <a:path w="246" h="807" extrusionOk="0">
                <a:moveTo>
                  <a:pt x="40" y="1"/>
                </a:moveTo>
                <a:cubicBezTo>
                  <a:pt x="35" y="1"/>
                  <a:pt x="30" y="4"/>
                  <a:pt x="25" y="9"/>
                </a:cubicBezTo>
                <a:cubicBezTo>
                  <a:pt x="13" y="9"/>
                  <a:pt x="0" y="33"/>
                  <a:pt x="13" y="46"/>
                </a:cubicBezTo>
                <a:cubicBezTo>
                  <a:pt x="86" y="279"/>
                  <a:pt x="148" y="524"/>
                  <a:pt x="184" y="782"/>
                </a:cubicBezTo>
                <a:cubicBezTo>
                  <a:pt x="184" y="782"/>
                  <a:pt x="184" y="794"/>
                  <a:pt x="197" y="794"/>
                </a:cubicBezTo>
                <a:cubicBezTo>
                  <a:pt x="197" y="794"/>
                  <a:pt x="209" y="806"/>
                  <a:pt x="221" y="806"/>
                </a:cubicBezTo>
                <a:cubicBezTo>
                  <a:pt x="233" y="794"/>
                  <a:pt x="246" y="782"/>
                  <a:pt x="246" y="769"/>
                </a:cubicBezTo>
                <a:cubicBezTo>
                  <a:pt x="209" y="512"/>
                  <a:pt x="148" y="254"/>
                  <a:pt x="62" y="21"/>
                </a:cubicBezTo>
                <a:cubicBezTo>
                  <a:pt x="54" y="7"/>
                  <a:pt x="47" y="1"/>
                  <a:pt x="40" y="1"/>
                </a:cubicBezTo>
                <a:close/>
              </a:path>
            </a:pathLst>
          </a:custGeom>
          <a:solidFill>
            <a:srgbClr val="632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8;p28">
            <a:extLst>
              <a:ext uri="{FF2B5EF4-FFF2-40B4-BE49-F238E27FC236}">
                <a16:creationId xmlns:a16="http://schemas.microsoft.com/office/drawing/2014/main" id="{0FE936B9-58F9-44C6-DB16-F4777C7DCD00}"/>
              </a:ext>
            </a:extLst>
          </p:cNvPr>
          <p:cNvSpPr/>
          <p:nvPr/>
        </p:nvSpPr>
        <p:spPr>
          <a:xfrm>
            <a:off x="4784551" y="3693101"/>
            <a:ext cx="19894" cy="60994"/>
          </a:xfrm>
          <a:custGeom>
            <a:avLst/>
            <a:gdLst/>
            <a:ahLst/>
            <a:cxnLst/>
            <a:rect l="l" t="t" r="r" b="b"/>
            <a:pathLst>
              <a:path w="258" h="791" extrusionOk="0">
                <a:moveTo>
                  <a:pt x="35" y="0"/>
                </a:moveTo>
                <a:cubicBezTo>
                  <a:pt x="32" y="0"/>
                  <a:pt x="28" y="2"/>
                  <a:pt x="25" y="5"/>
                </a:cubicBezTo>
                <a:cubicBezTo>
                  <a:pt x="0" y="17"/>
                  <a:pt x="0" y="30"/>
                  <a:pt x="12" y="42"/>
                </a:cubicBezTo>
                <a:cubicBezTo>
                  <a:pt x="86" y="275"/>
                  <a:pt x="147" y="520"/>
                  <a:pt x="196" y="754"/>
                </a:cubicBezTo>
                <a:cubicBezTo>
                  <a:pt x="196" y="766"/>
                  <a:pt x="196" y="766"/>
                  <a:pt x="196" y="778"/>
                </a:cubicBezTo>
                <a:cubicBezTo>
                  <a:pt x="209" y="778"/>
                  <a:pt x="221" y="790"/>
                  <a:pt x="233" y="790"/>
                </a:cubicBezTo>
                <a:cubicBezTo>
                  <a:pt x="246" y="778"/>
                  <a:pt x="258" y="766"/>
                  <a:pt x="258" y="754"/>
                </a:cubicBezTo>
                <a:cubicBezTo>
                  <a:pt x="209" y="496"/>
                  <a:pt x="147" y="250"/>
                  <a:pt x="61" y="17"/>
                </a:cubicBezTo>
                <a:cubicBezTo>
                  <a:pt x="53" y="9"/>
                  <a:pt x="44" y="0"/>
                  <a:pt x="35" y="0"/>
                </a:cubicBezTo>
                <a:close/>
              </a:path>
            </a:pathLst>
          </a:custGeom>
          <a:solidFill>
            <a:srgbClr val="632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74;p28">
            <a:extLst>
              <a:ext uri="{FF2B5EF4-FFF2-40B4-BE49-F238E27FC236}">
                <a16:creationId xmlns:a16="http://schemas.microsoft.com/office/drawing/2014/main" id="{349A9074-5E8F-3AEC-CEBE-0780D8E1CD09}"/>
              </a:ext>
            </a:extLst>
          </p:cNvPr>
          <p:cNvSpPr/>
          <p:nvPr/>
        </p:nvSpPr>
        <p:spPr>
          <a:xfrm>
            <a:off x="3411843" y="4254996"/>
            <a:ext cx="107877" cy="147357"/>
          </a:xfrm>
          <a:custGeom>
            <a:avLst/>
            <a:gdLst/>
            <a:ahLst/>
            <a:cxnLst/>
            <a:rect l="l" t="t" r="r" b="b"/>
            <a:pathLst>
              <a:path w="1399" h="1911" extrusionOk="0">
                <a:moveTo>
                  <a:pt x="1219" y="1"/>
                </a:moveTo>
                <a:cubicBezTo>
                  <a:pt x="1172" y="1"/>
                  <a:pt x="1120" y="9"/>
                  <a:pt x="1068" y="18"/>
                </a:cubicBezTo>
                <a:cubicBezTo>
                  <a:pt x="773" y="92"/>
                  <a:pt x="491" y="190"/>
                  <a:pt x="233" y="325"/>
                </a:cubicBezTo>
                <a:cubicBezTo>
                  <a:pt x="0" y="472"/>
                  <a:pt x="86" y="840"/>
                  <a:pt x="160" y="1049"/>
                </a:cubicBezTo>
                <a:cubicBezTo>
                  <a:pt x="246" y="1282"/>
                  <a:pt x="356" y="1515"/>
                  <a:pt x="503" y="1723"/>
                </a:cubicBezTo>
                <a:cubicBezTo>
                  <a:pt x="540" y="1797"/>
                  <a:pt x="601" y="1895"/>
                  <a:pt x="700" y="1907"/>
                </a:cubicBezTo>
                <a:cubicBezTo>
                  <a:pt x="713" y="1910"/>
                  <a:pt x="726" y="1911"/>
                  <a:pt x="739" y="1911"/>
                </a:cubicBezTo>
                <a:cubicBezTo>
                  <a:pt x="799" y="1911"/>
                  <a:pt x="858" y="1889"/>
                  <a:pt x="908" y="1858"/>
                </a:cubicBezTo>
                <a:cubicBezTo>
                  <a:pt x="1239" y="1625"/>
                  <a:pt x="1374" y="1196"/>
                  <a:pt x="1215" y="828"/>
                </a:cubicBezTo>
                <a:cubicBezTo>
                  <a:pt x="1178" y="754"/>
                  <a:pt x="1141" y="668"/>
                  <a:pt x="1104" y="595"/>
                </a:cubicBezTo>
                <a:cubicBezTo>
                  <a:pt x="1080" y="509"/>
                  <a:pt x="1092" y="423"/>
                  <a:pt x="1141" y="362"/>
                </a:cubicBezTo>
                <a:cubicBezTo>
                  <a:pt x="1215" y="276"/>
                  <a:pt x="1374" y="263"/>
                  <a:pt x="1399" y="165"/>
                </a:cubicBezTo>
                <a:cubicBezTo>
                  <a:pt x="1399" y="92"/>
                  <a:pt x="1350" y="30"/>
                  <a:pt x="1276" y="6"/>
                </a:cubicBezTo>
                <a:cubicBezTo>
                  <a:pt x="1258" y="2"/>
                  <a:pt x="1239" y="1"/>
                  <a:pt x="1219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28">
            <a:extLst>
              <a:ext uri="{FF2B5EF4-FFF2-40B4-BE49-F238E27FC236}">
                <a16:creationId xmlns:a16="http://schemas.microsoft.com/office/drawing/2014/main" id="{99FD2C68-2DCB-2AF7-CCEC-C597B2920D2B}"/>
              </a:ext>
            </a:extLst>
          </p:cNvPr>
          <p:cNvSpPr/>
          <p:nvPr/>
        </p:nvSpPr>
        <p:spPr>
          <a:xfrm>
            <a:off x="3437366" y="4298717"/>
            <a:ext cx="60608" cy="76879"/>
          </a:xfrm>
          <a:custGeom>
            <a:avLst/>
            <a:gdLst/>
            <a:ahLst/>
            <a:cxnLst/>
            <a:rect l="l" t="t" r="r" b="b"/>
            <a:pathLst>
              <a:path w="786" h="997" extrusionOk="0">
                <a:moveTo>
                  <a:pt x="661" y="1"/>
                </a:moveTo>
                <a:cubicBezTo>
                  <a:pt x="470" y="1"/>
                  <a:pt x="70" y="30"/>
                  <a:pt x="13" y="285"/>
                </a:cubicBezTo>
                <a:cubicBezTo>
                  <a:pt x="1" y="322"/>
                  <a:pt x="1" y="359"/>
                  <a:pt x="25" y="383"/>
                </a:cubicBezTo>
                <a:cubicBezTo>
                  <a:pt x="123" y="383"/>
                  <a:pt x="160" y="518"/>
                  <a:pt x="86" y="580"/>
                </a:cubicBezTo>
                <a:cubicBezTo>
                  <a:pt x="99" y="629"/>
                  <a:pt x="135" y="678"/>
                  <a:pt x="185" y="702"/>
                </a:cubicBezTo>
                <a:cubicBezTo>
                  <a:pt x="148" y="764"/>
                  <a:pt x="148" y="837"/>
                  <a:pt x="172" y="911"/>
                </a:cubicBezTo>
                <a:cubicBezTo>
                  <a:pt x="197" y="948"/>
                  <a:pt x="234" y="972"/>
                  <a:pt x="270" y="985"/>
                </a:cubicBezTo>
                <a:lnTo>
                  <a:pt x="320" y="997"/>
                </a:lnTo>
                <a:cubicBezTo>
                  <a:pt x="332" y="997"/>
                  <a:pt x="344" y="985"/>
                  <a:pt x="356" y="972"/>
                </a:cubicBezTo>
                <a:cubicBezTo>
                  <a:pt x="356" y="960"/>
                  <a:pt x="344" y="948"/>
                  <a:pt x="332" y="935"/>
                </a:cubicBezTo>
                <a:cubicBezTo>
                  <a:pt x="283" y="935"/>
                  <a:pt x="258" y="923"/>
                  <a:pt x="234" y="886"/>
                </a:cubicBezTo>
                <a:cubicBezTo>
                  <a:pt x="221" y="825"/>
                  <a:pt x="234" y="764"/>
                  <a:pt x="258" y="702"/>
                </a:cubicBezTo>
                <a:cubicBezTo>
                  <a:pt x="258" y="702"/>
                  <a:pt x="258" y="690"/>
                  <a:pt x="258" y="678"/>
                </a:cubicBezTo>
                <a:cubicBezTo>
                  <a:pt x="258" y="678"/>
                  <a:pt x="258" y="666"/>
                  <a:pt x="246" y="666"/>
                </a:cubicBezTo>
                <a:cubicBezTo>
                  <a:pt x="185" y="641"/>
                  <a:pt x="148" y="604"/>
                  <a:pt x="148" y="567"/>
                </a:cubicBezTo>
                <a:cubicBezTo>
                  <a:pt x="148" y="518"/>
                  <a:pt x="160" y="482"/>
                  <a:pt x="197" y="457"/>
                </a:cubicBezTo>
                <a:cubicBezTo>
                  <a:pt x="197" y="445"/>
                  <a:pt x="197" y="432"/>
                  <a:pt x="197" y="420"/>
                </a:cubicBezTo>
                <a:cubicBezTo>
                  <a:pt x="197" y="408"/>
                  <a:pt x="185" y="408"/>
                  <a:pt x="172" y="408"/>
                </a:cubicBezTo>
                <a:cubicBezTo>
                  <a:pt x="135" y="396"/>
                  <a:pt x="99" y="383"/>
                  <a:pt x="74" y="359"/>
                </a:cubicBezTo>
                <a:cubicBezTo>
                  <a:pt x="62" y="334"/>
                  <a:pt x="62" y="322"/>
                  <a:pt x="62" y="298"/>
                </a:cubicBezTo>
                <a:cubicBezTo>
                  <a:pt x="107" y="88"/>
                  <a:pt x="464" y="61"/>
                  <a:pt x="649" y="61"/>
                </a:cubicBezTo>
                <a:cubicBezTo>
                  <a:pt x="714" y="61"/>
                  <a:pt x="758" y="64"/>
                  <a:pt x="761" y="64"/>
                </a:cubicBezTo>
                <a:cubicBezTo>
                  <a:pt x="773" y="64"/>
                  <a:pt x="786" y="52"/>
                  <a:pt x="786" y="40"/>
                </a:cubicBezTo>
                <a:cubicBezTo>
                  <a:pt x="786" y="28"/>
                  <a:pt x="773" y="15"/>
                  <a:pt x="761" y="3"/>
                </a:cubicBezTo>
                <a:cubicBezTo>
                  <a:pt x="756" y="3"/>
                  <a:pt x="717" y="1"/>
                  <a:pt x="661" y="1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76;p28">
            <a:extLst>
              <a:ext uri="{FF2B5EF4-FFF2-40B4-BE49-F238E27FC236}">
                <a16:creationId xmlns:a16="http://schemas.microsoft.com/office/drawing/2014/main" id="{1F6D55DA-8C92-A359-B8C2-C6A96B4B231A}"/>
              </a:ext>
            </a:extLst>
          </p:cNvPr>
          <p:cNvSpPr/>
          <p:nvPr/>
        </p:nvSpPr>
        <p:spPr>
          <a:xfrm>
            <a:off x="3448701" y="4320693"/>
            <a:ext cx="60608" cy="13340"/>
          </a:xfrm>
          <a:custGeom>
            <a:avLst/>
            <a:gdLst/>
            <a:ahLst/>
            <a:cxnLst/>
            <a:rect l="l" t="t" r="r" b="b"/>
            <a:pathLst>
              <a:path w="786" h="173" extrusionOk="0">
                <a:moveTo>
                  <a:pt x="761" y="0"/>
                </a:moveTo>
                <a:cubicBezTo>
                  <a:pt x="504" y="13"/>
                  <a:pt x="258" y="49"/>
                  <a:pt x="25" y="123"/>
                </a:cubicBezTo>
                <a:cubicBezTo>
                  <a:pt x="1" y="123"/>
                  <a:pt x="1" y="135"/>
                  <a:pt x="1" y="147"/>
                </a:cubicBezTo>
                <a:cubicBezTo>
                  <a:pt x="1" y="160"/>
                  <a:pt x="13" y="172"/>
                  <a:pt x="25" y="172"/>
                </a:cubicBezTo>
                <a:lnTo>
                  <a:pt x="38" y="172"/>
                </a:lnTo>
                <a:cubicBezTo>
                  <a:pt x="271" y="111"/>
                  <a:pt x="516" y="74"/>
                  <a:pt x="749" y="49"/>
                </a:cubicBezTo>
                <a:cubicBezTo>
                  <a:pt x="774" y="49"/>
                  <a:pt x="786" y="49"/>
                  <a:pt x="786" y="25"/>
                </a:cubicBezTo>
                <a:cubicBezTo>
                  <a:pt x="786" y="13"/>
                  <a:pt x="774" y="0"/>
                  <a:pt x="761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7;p28">
            <a:extLst>
              <a:ext uri="{FF2B5EF4-FFF2-40B4-BE49-F238E27FC236}">
                <a16:creationId xmlns:a16="http://schemas.microsoft.com/office/drawing/2014/main" id="{1A1D47C3-C205-8D96-3106-F5E13E59B8B4}"/>
              </a:ext>
            </a:extLst>
          </p:cNvPr>
          <p:cNvSpPr/>
          <p:nvPr/>
        </p:nvSpPr>
        <p:spPr>
          <a:xfrm>
            <a:off x="3453482" y="4341512"/>
            <a:ext cx="59683" cy="12338"/>
          </a:xfrm>
          <a:custGeom>
            <a:avLst/>
            <a:gdLst/>
            <a:ahLst/>
            <a:cxnLst/>
            <a:rect l="l" t="t" r="r" b="b"/>
            <a:pathLst>
              <a:path w="774" h="160" extrusionOk="0">
                <a:moveTo>
                  <a:pt x="736" y="0"/>
                </a:moveTo>
                <a:cubicBezTo>
                  <a:pt x="503" y="12"/>
                  <a:pt x="258" y="49"/>
                  <a:pt x="25" y="98"/>
                </a:cubicBezTo>
                <a:cubicBezTo>
                  <a:pt x="0" y="111"/>
                  <a:pt x="0" y="123"/>
                  <a:pt x="0" y="135"/>
                </a:cubicBezTo>
                <a:cubicBezTo>
                  <a:pt x="0" y="147"/>
                  <a:pt x="12" y="160"/>
                  <a:pt x="12" y="160"/>
                </a:cubicBezTo>
                <a:lnTo>
                  <a:pt x="37" y="160"/>
                </a:lnTo>
                <a:cubicBezTo>
                  <a:pt x="270" y="98"/>
                  <a:pt x="503" y="74"/>
                  <a:pt x="736" y="62"/>
                </a:cubicBezTo>
                <a:cubicBezTo>
                  <a:pt x="748" y="62"/>
                  <a:pt x="761" y="49"/>
                  <a:pt x="773" y="37"/>
                </a:cubicBezTo>
                <a:cubicBezTo>
                  <a:pt x="773" y="12"/>
                  <a:pt x="761" y="0"/>
                  <a:pt x="736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8;p28">
            <a:extLst>
              <a:ext uri="{FF2B5EF4-FFF2-40B4-BE49-F238E27FC236}">
                <a16:creationId xmlns:a16="http://schemas.microsoft.com/office/drawing/2014/main" id="{5D3F136A-BB50-DF7F-8BDC-0AF2E31CC8D4}"/>
              </a:ext>
            </a:extLst>
          </p:cNvPr>
          <p:cNvSpPr/>
          <p:nvPr/>
        </p:nvSpPr>
        <p:spPr>
          <a:xfrm>
            <a:off x="3460037" y="4362332"/>
            <a:ext cx="49273" cy="13263"/>
          </a:xfrm>
          <a:custGeom>
            <a:avLst/>
            <a:gdLst/>
            <a:ahLst/>
            <a:cxnLst/>
            <a:rect l="l" t="t" r="r" b="b"/>
            <a:pathLst>
              <a:path w="639" h="172" extrusionOk="0">
                <a:moveTo>
                  <a:pt x="602" y="0"/>
                </a:moveTo>
                <a:cubicBezTo>
                  <a:pt x="406" y="12"/>
                  <a:pt x="210" y="49"/>
                  <a:pt x="13" y="123"/>
                </a:cubicBezTo>
                <a:cubicBezTo>
                  <a:pt x="1" y="123"/>
                  <a:pt x="1" y="135"/>
                  <a:pt x="1" y="160"/>
                </a:cubicBezTo>
                <a:cubicBezTo>
                  <a:pt x="1" y="160"/>
                  <a:pt x="13" y="172"/>
                  <a:pt x="26" y="172"/>
                </a:cubicBezTo>
                <a:lnTo>
                  <a:pt x="38" y="172"/>
                </a:lnTo>
                <a:cubicBezTo>
                  <a:pt x="222" y="98"/>
                  <a:pt x="406" y="61"/>
                  <a:pt x="602" y="61"/>
                </a:cubicBezTo>
                <a:cubicBezTo>
                  <a:pt x="639" y="61"/>
                  <a:pt x="639" y="0"/>
                  <a:pt x="602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9;p28">
            <a:extLst>
              <a:ext uri="{FF2B5EF4-FFF2-40B4-BE49-F238E27FC236}">
                <a16:creationId xmlns:a16="http://schemas.microsoft.com/office/drawing/2014/main" id="{BFE64750-2736-D97A-6F07-B0364D4BDFB0}"/>
              </a:ext>
            </a:extLst>
          </p:cNvPr>
          <p:cNvSpPr/>
          <p:nvPr/>
        </p:nvSpPr>
        <p:spPr>
          <a:xfrm>
            <a:off x="3444923" y="4268259"/>
            <a:ext cx="49273" cy="44724"/>
          </a:xfrm>
          <a:custGeom>
            <a:avLst/>
            <a:gdLst/>
            <a:ahLst/>
            <a:cxnLst/>
            <a:rect l="l" t="t" r="r" b="b"/>
            <a:pathLst>
              <a:path w="639" h="580" extrusionOk="0">
                <a:moveTo>
                  <a:pt x="156" y="1"/>
                </a:moveTo>
                <a:cubicBezTo>
                  <a:pt x="124" y="1"/>
                  <a:pt x="93" y="2"/>
                  <a:pt x="62" y="5"/>
                </a:cubicBezTo>
                <a:cubicBezTo>
                  <a:pt x="17" y="17"/>
                  <a:pt x="24" y="68"/>
                  <a:pt x="53" y="68"/>
                </a:cubicBezTo>
                <a:cubicBezTo>
                  <a:pt x="56" y="68"/>
                  <a:pt x="59" y="68"/>
                  <a:pt x="62" y="67"/>
                </a:cubicBezTo>
                <a:cubicBezTo>
                  <a:pt x="107" y="62"/>
                  <a:pt x="152" y="59"/>
                  <a:pt x="197" y="59"/>
                </a:cubicBezTo>
                <a:cubicBezTo>
                  <a:pt x="275" y="59"/>
                  <a:pt x="352" y="68"/>
                  <a:pt x="430" y="91"/>
                </a:cubicBezTo>
                <a:cubicBezTo>
                  <a:pt x="467" y="104"/>
                  <a:pt x="504" y="116"/>
                  <a:pt x="541" y="140"/>
                </a:cubicBezTo>
                <a:cubicBezTo>
                  <a:pt x="565" y="165"/>
                  <a:pt x="577" y="202"/>
                  <a:pt x="577" y="239"/>
                </a:cubicBezTo>
                <a:cubicBezTo>
                  <a:pt x="565" y="263"/>
                  <a:pt x="553" y="288"/>
                  <a:pt x="528" y="300"/>
                </a:cubicBezTo>
                <a:cubicBezTo>
                  <a:pt x="479" y="349"/>
                  <a:pt x="406" y="374"/>
                  <a:pt x="332" y="386"/>
                </a:cubicBezTo>
                <a:cubicBezTo>
                  <a:pt x="246" y="398"/>
                  <a:pt x="172" y="410"/>
                  <a:pt x="99" y="410"/>
                </a:cubicBezTo>
                <a:cubicBezTo>
                  <a:pt x="92" y="407"/>
                  <a:pt x="86" y="405"/>
                  <a:pt x="80" y="405"/>
                </a:cubicBezTo>
                <a:cubicBezTo>
                  <a:pt x="67" y="405"/>
                  <a:pt x="58" y="414"/>
                  <a:pt x="50" y="423"/>
                </a:cubicBezTo>
                <a:cubicBezTo>
                  <a:pt x="50" y="435"/>
                  <a:pt x="37" y="447"/>
                  <a:pt x="37" y="459"/>
                </a:cubicBezTo>
                <a:cubicBezTo>
                  <a:pt x="37" y="484"/>
                  <a:pt x="37" y="508"/>
                  <a:pt x="13" y="521"/>
                </a:cubicBezTo>
                <a:cubicBezTo>
                  <a:pt x="1" y="533"/>
                  <a:pt x="1" y="558"/>
                  <a:pt x="13" y="570"/>
                </a:cubicBezTo>
                <a:lnTo>
                  <a:pt x="25" y="570"/>
                </a:lnTo>
                <a:cubicBezTo>
                  <a:pt x="25" y="576"/>
                  <a:pt x="28" y="579"/>
                  <a:pt x="33" y="579"/>
                </a:cubicBezTo>
                <a:cubicBezTo>
                  <a:pt x="37" y="579"/>
                  <a:pt x="44" y="576"/>
                  <a:pt x="50" y="570"/>
                </a:cubicBezTo>
                <a:cubicBezTo>
                  <a:pt x="87" y="545"/>
                  <a:pt x="99" y="508"/>
                  <a:pt x="99" y="459"/>
                </a:cubicBezTo>
                <a:cubicBezTo>
                  <a:pt x="124" y="463"/>
                  <a:pt x="148" y="465"/>
                  <a:pt x="172" y="465"/>
                </a:cubicBezTo>
                <a:cubicBezTo>
                  <a:pt x="229" y="465"/>
                  <a:pt x="283" y="456"/>
                  <a:pt x="344" y="447"/>
                </a:cubicBezTo>
                <a:cubicBezTo>
                  <a:pt x="430" y="435"/>
                  <a:pt x="504" y="398"/>
                  <a:pt x="577" y="349"/>
                </a:cubicBezTo>
                <a:cubicBezTo>
                  <a:pt x="602" y="324"/>
                  <a:pt x="614" y="288"/>
                  <a:pt x="626" y="251"/>
                </a:cubicBezTo>
                <a:cubicBezTo>
                  <a:pt x="639" y="202"/>
                  <a:pt x="626" y="140"/>
                  <a:pt x="577" y="104"/>
                </a:cubicBezTo>
                <a:cubicBezTo>
                  <a:pt x="541" y="67"/>
                  <a:pt x="491" y="55"/>
                  <a:pt x="442" y="42"/>
                </a:cubicBezTo>
                <a:cubicBezTo>
                  <a:pt x="350" y="15"/>
                  <a:pt x="251" y="1"/>
                  <a:pt x="156" y="1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94;p28">
            <a:extLst>
              <a:ext uri="{FF2B5EF4-FFF2-40B4-BE49-F238E27FC236}">
                <a16:creationId xmlns:a16="http://schemas.microsoft.com/office/drawing/2014/main" id="{A9C152EC-9EFC-7DE8-AFAC-8B1DA7D52424}"/>
              </a:ext>
            </a:extLst>
          </p:cNvPr>
          <p:cNvSpPr/>
          <p:nvPr/>
        </p:nvSpPr>
        <p:spPr>
          <a:xfrm>
            <a:off x="3709795" y="4108720"/>
            <a:ext cx="443768" cy="585728"/>
          </a:xfrm>
          <a:custGeom>
            <a:avLst/>
            <a:gdLst/>
            <a:ahLst/>
            <a:cxnLst/>
            <a:rect l="l" t="t" r="r" b="b"/>
            <a:pathLst>
              <a:path w="5755" h="7596" extrusionOk="0">
                <a:moveTo>
                  <a:pt x="3723" y="1"/>
                </a:moveTo>
                <a:cubicBezTo>
                  <a:pt x="3664" y="1"/>
                  <a:pt x="3606" y="5"/>
                  <a:pt x="3547" y="13"/>
                </a:cubicBezTo>
                <a:lnTo>
                  <a:pt x="1154" y="345"/>
                </a:lnTo>
                <a:cubicBezTo>
                  <a:pt x="479" y="430"/>
                  <a:pt x="1" y="1056"/>
                  <a:pt x="99" y="1731"/>
                </a:cubicBezTo>
                <a:lnTo>
                  <a:pt x="909" y="7595"/>
                </a:lnTo>
                <a:lnTo>
                  <a:pt x="5755" y="6921"/>
                </a:lnTo>
                <a:lnTo>
                  <a:pt x="4933" y="1068"/>
                </a:lnTo>
                <a:cubicBezTo>
                  <a:pt x="4855" y="453"/>
                  <a:pt x="4327" y="1"/>
                  <a:pt x="3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95;p28">
            <a:extLst>
              <a:ext uri="{FF2B5EF4-FFF2-40B4-BE49-F238E27FC236}">
                <a16:creationId xmlns:a16="http://schemas.microsoft.com/office/drawing/2014/main" id="{7DF5E3E4-1600-2682-385D-068ED0757C83}"/>
              </a:ext>
            </a:extLst>
          </p:cNvPr>
          <p:cNvSpPr/>
          <p:nvPr/>
        </p:nvSpPr>
        <p:spPr>
          <a:xfrm>
            <a:off x="3853605" y="3769131"/>
            <a:ext cx="353935" cy="707022"/>
          </a:xfrm>
          <a:custGeom>
            <a:avLst/>
            <a:gdLst/>
            <a:ahLst/>
            <a:cxnLst/>
            <a:rect l="l" t="t" r="r" b="b"/>
            <a:pathLst>
              <a:path w="4590" h="9169" extrusionOk="0">
                <a:moveTo>
                  <a:pt x="2832" y="1"/>
                </a:moveTo>
                <a:cubicBezTo>
                  <a:pt x="2673" y="1"/>
                  <a:pt x="2512" y="17"/>
                  <a:pt x="2356" y="50"/>
                </a:cubicBezTo>
                <a:cubicBezTo>
                  <a:pt x="2037" y="160"/>
                  <a:pt x="1780" y="405"/>
                  <a:pt x="1645" y="724"/>
                </a:cubicBezTo>
                <a:cubicBezTo>
                  <a:pt x="1559" y="945"/>
                  <a:pt x="1485" y="1178"/>
                  <a:pt x="1448" y="1424"/>
                </a:cubicBezTo>
                <a:cubicBezTo>
                  <a:pt x="1412" y="1645"/>
                  <a:pt x="1363" y="1865"/>
                  <a:pt x="1326" y="2086"/>
                </a:cubicBezTo>
                <a:cubicBezTo>
                  <a:pt x="1277" y="2577"/>
                  <a:pt x="1264" y="3068"/>
                  <a:pt x="1191" y="3559"/>
                </a:cubicBezTo>
                <a:cubicBezTo>
                  <a:pt x="1044" y="4454"/>
                  <a:pt x="651" y="5288"/>
                  <a:pt x="393" y="6147"/>
                </a:cubicBezTo>
                <a:cubicBezTo>
                  <a:pt x="123" y="7018"/>
                  <a:pt x="1" y="7975"/>
                  <a:pt x="369" y="8810"/>
                </a:cubicBezTo>
                <a:cubicBezTo>
                  <a:pt x="393" y="8883"/>
                  <a:pt x="442" y="8944"/>
                  <a:pt x="492" y="8994"/>
                </a:cubicBezTo>
                <a:cubicBezTo>
                  <a:pt x="553" y="9030"/>
                  <a:pt x="626" y="9055"/>
                  <a:pt x="688" y="9055"/>
                </a:cubicBezTo>
                <a:cubicBezTo>
                  <a:pt x="1074" y="9130"/>
                  <a:pt x="1451" y="9168"/>
                  <a:pt x="1835" y="9168"/>
                </a:cubicBezTo>
                <a:cubicBezTo>
                  <a:pt x="1890" y="9168"/>
                  <a:pt x="1945" y="9167"/>
                  <a:pt x="2001" y="9165"/>
                </a:cubicBezTo>
                <a:cubicBezTo>
                  <a:pt x="2028" y="9167"/>
                  <a:pt x="2055" y="9168"/>
                  <a:pt x="2083" y="9168"/>
                </a:cubicBezTo>
                <a:cubicBezTo>
                  <a:pt x="2214" y="9168"/>
                  <a:pt x="2345" y="9145"/>
                  <a:pt x="2467" y="9104"/>
                </a:cubicBezTo>
                <a:cubicBezTo>
                  <a:pt x="2589" y="9043"/>
                  <a:pt x="2700" y="8957"/>
                  <a:pt x="2786" y="8846"/>
                </a:cubicBezTo>
                <a:cubicBezTo>
                  <a:pt x="3142" y="8454"/>
                  <a:pt x="3289" y="7914"/>
                  <a:pt x="3424" y="7399"/>
                </a:cubicBezTo>
                <a:cubicBezTo>
                  <a:pt x="3559" y="6896"/>
                  <a:pt x="3681" y="6417"/>
                  <a:pt x="3804" y="5926"/>
                </a:cubicBezTo>
                <a:cubicBezTo>
                  <a:pt x="4172" y="4552"/>
                  <a:pt x="4528" y="3166"/>
                  <a:pt x="4577" y="1755"/>
                </a:cubicBezTo>
                <a:cubicBezTo>
                  <a:pt x="4589" y="1277"/>
                  <a:pt x="4540" y="737"/>
                  <a:pt x="4184" y="405"/>
                </a:cubicBezTo>
                <a:cubicBezTo>
                  <a:pt x="4062" y="295"/>
                  <a:pt x="3927" y="221"/>
                  <a:pt x="3780" y="160"/>
                </a:cubicBezTo>
                <a:cubicBezTo>
                  <a:pt x="3546" y="74"/>
                  <a:pt x="3313" y="13"/>
                  <a:pt x="3068" y="13"/>
                </a:cubicBezTo>
                <a:cubicBezTo>
                  <a:pt x="2990" y="5"/>
                  <a:pt x="2911" y="1"/>
                  <a:pt x="28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96;p28">
            <a:extLst>
              <a:ext uri="{FF2B5EF4-FFF2-40B4-BE49-F238E27FC236}">
                <a16:creationId xmlns:a16="http://schemas.microsoft.com/office/drawing/2014/main" id="{05C79B98-47DF-F23B-A509-7587A6A556B8}"/>
              </a:ext>
            </a:extLst>
          </p:cNvPr>
          <p:cNvSpPr/>
          <p:nvPr/>
        </p:nvSpPr>
        <p:spPr>
          <a:xfrm>
            <a:off x="4067662" y="4082657"/>
            <a:ext cx="496511" cy="315457"/>
          </a:xfrm>
          <a:custGeom>
            <a:avLst/>
            <a:gdLst/>
            <a:ahLst/>
            <a:cxnLst/>
            <a:rect l="l" t="t" r="r" b="b"/>
            <a:pathLst>
              <a:path w="6439" h="4091" extrusionOk="0">
                <a:moveTo>
                  <a:pt x="905" y="0"/>
                </a:moveTo>
                <a:cubicBezTo>
                  <a:pt x="457" y="0"/>
                  <a:pt x="1" y="410"/>
                  <a:pt x="218" y="977"/>
                </a:cubicBezTo>
                <a:cubicBezTo>
                  <a:pt x="513" y="1676"/>
                  <a:pt x="967" y="2290"/>
                  <a:pt x="1556" y="2781"/>
                </a:cubicBezTo>
                <a:cubicBezTo>
                  <a:pt x="2283" y="3413"/>
                  <a:pt x="3480" y="4090"/>
                  <a:pt x="5280" y="4090"/>
                </a:cubicBezTo>
                <a:cubicBezTo>
                  <a:pt x="5576" y="4090"/>
                  <a:pt x="5889" y="4072"/>
                  <a:pt x="6218" y="4032"/>
                </a:cubicBezTo>
                <a:lnTo>
                  <a:pt x="6414" y="4007"/>
                </a:lnTo>
                <a:cubicBezTo>
                  <a:pt x="6439" y="3529"/>
                  <a:pt x="6365" y="3050"/>
                  <a:pt x="6218" y="2597"/>
                </a:cubicBezTo>
                <a:cubicBezTo>
                  <a:pt x="5889" y="2644"/>
                  <a:pt x="5582" y="2666"/>
                  <a:pt x="5295" y="2666"/>
                </a:cubicBezTo>
                <a:cubicBezTo>
                  <a:pt x="2471" y="2666"/>
                  <a:pt x="1588" y="573"/>
                  <a:pt x="1543" y="462"/>
                </a:cubicBezTo>
                <a:cubicBezTo>
                  <a:pt x="1422" y="138"/>
                  <a:pt x="1165" y="0"/>
                  <a:pt x="905" y="0"/>
                </a:cubicBezTo>
                <a:close/>
              </a:path>
            </a:pathLst>
          </a:custGeom>
          <a:solidFill>
            <a:srgbClr val="DBA3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97;p28">
            <a:extLst>
              <a:ext uri="{FF2B5EF4-FFF2-40B4-BE49-F238E27FC236}">
                <a16:creationId xmlns:a16="http://schemas.microsoft.com/office/drawing/2014/main" id="{3FA43506-59D0-9026-0EA9-902777428796}"/>
              </a:ext>
            </a:extLst>
          </p:cNvPr>
          <p:cNvSpPr/>
          <p:nvPr/>
        </p:nvSpPr>
        <p:spPr>
          <a:xfrm>
            <a:off x="4523380" y="4254148"/>
            <a:ext cx="199715" cy="146046"/>
          </a:xfrm>
          <a:custGeom>
            <a:avLst/>
            <a:gdLst/>
            <a:ahLst/>
            <a:cxnLst/>
            <a:rect l="l" t="t" r="r" b="b"/>
            <a:pathLst>
              <a:path w="2590" h="1894" extrusionOk="0">
                <a:moveTo>
                  <a:pt x="1194" y="0"/>
                </a:moveTo>
                <a:cubicBezTo>
                  <a:pt x="1116" y="0"/>
                  <a:pt x="1036" y="16"/>
                  <a:pt x="970" y="54"/>
                </a:cubicBezTo>
                <a:cubicBezTo>
                  <a:pt x="700" y="152"/>
                  <a:pt x="479" y="164"/>
                  <a:pt x="271" y="397"/>
                </a:cubicBezTo>
                <a:cubicBezTo>
                  <a:pt x="87" y="581"/>
                  <a:pt x="1" y="851"/>
                  <a:pt x="26" y="1121"/>
                </a:cubicBezTo>
                <a:cubicBezTo>
                  <a:pt x="50" y="1256"/>
                  <a:pt x="99" y="1379"/>
                  <a:pt x="148" y="1501"/>
                </a:cubicBezTo>
                <a:cubicBezTo>
                  <a:pt x="173" y="1563"/>
                  <a:pt x="210" y="1612"/>
                  <a:pt x="246" y="1661"/>
                </a:cubicBezTo>
                <a:cubicBezTo>
                  <a:pt x="295" y="1710"/>
                  <a:pt x="357" y="1747"/>
                  <a:pt x="430" y="1759"/>
                </a:cubicBezTo>
                <a:cubicBezTo>
                  <a:pt x="681" y="1849"/>
                  <a:pt x="941" y="1894"/>
                  <a:pt x="1201" y="1894"/>
                </a:cubicBezTo>
                <a:cubicBezTo>
                  <a:pt x="1539" y="1894"/>
                  <a:pt x="1878" y="1819"/>
                  <a:pt x="2197" y="1673"/>
                </a:cubicBezTo>
                <a:cubicBezTo>
                  <a:pt x="2295" y="1624"/>
                  <a:pt x="2393" y="1563"/>
                  <a:pt x="2467" y="1477"/>
                </a:cubicBezTo>
                <a:cubicBezTo>
                  <a:pt x="2553" y="1391"/>
                  <a:pt x="2590" y="1280"/>
                  <a:pt x="2565" y="1170"/>
                </a:cubicBezTo>
                <a:cubicBezTo>
                  <a:pt x="2516" y="1023"/>
                  <a:pt x="2393" y="912"/>
                  <a:pt x="2246" y="863"/>
                </a:cubicBezTo>
                <a:cubicBezTo>
                  <a:pt x="1939" y="741"/>
                  <a:pt x="1596" y="704"/>
                  <a:pt x="1326" y="495"/>
                </a:cubicBezTo>
                <a:cubicBezTo>
                  <a:pt x="1301" y="483"/>
                  <a:pt x="1289" y="458"/>
                  <a:pt x="1277" y="434"/>
                </a:cubicBezTo>
                <a:cubicBezTo>
                  <a:pt x="1252" y="348"/>
                  <a:pt x="1363" y="311"/>
                  <a:pt x="1400" y="225"/>
                </a:cubicBezTo>
                <a:cubicBezTo>
                  <a:pt x="1449" y="127"/>
                  <a:pt x="1363" y="29"/>
                  <a:pt x="1265" y="4"/>
                </a:cubicBezTo>
                <a:cubicBezTo>
                  <a:pt x="1241" y="2"/>
                  <a:pt x="1218" y="0"/>
                  <a:pt x="1194" y="0"/>
                </a:cubicBezTo>
                <a:close/>
              </a:path>
            </a:pathLst>
          </a:custGeom>
          <a:solidFill>
            <a:srgbClr val="DBA3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98;p28">
            <a:extLst>
              <a:ext uri="{FF2B5EF4-FFF2-40B4-BE49-F238E27FC236}">
                <a16:creationId xmlns:a16="http://schemas.microsoft.com/office/drawing/2014/main" id="{80AE1DEC-8D83-DB3A-58A8-0FEE3936A371}"/>
              </a:ext>
            </a:extLst>
          </p:cNvPr>
          <p:cNvSpPr/>
          <p:nvPr/>
        </p:nvSpPr>
        <p:spPr>
          <a:xfrm>
            <a:off x="4067662" y="4082888"/>
            <a:ext cx="172032" cy="188688"/>
          </a:xfrm>
          <a:custGeom>
            <a:avLst/>
            <a:gdLst/>
            <a:ahLst/>
            <a:cxnLst/>
            <a:rect l="l" t="t" r="r" b="b"/>
            <a:pathLst>
              <a:path w="2231" h="2447" extrusionOk="0">
                <a:moveTo>
                  <a:pt x="910" y="0"/>
                </a:moveTo>
                <a:cubicBezTo>
                  <a:pt x="460" y="0"/>
                  <a:pt x="0" y="413"/>
                  <a:pt x="218" y="974"/>
                </a:cubicBezTo>
                <a:cubicBezTo>
                  <a:pt x="451" y="1526"/>
                  <a:pt x="783" y="2029"/>
                  <a:pt x="1200" y="2446"/>
                </a:cubicBezTo>
                <a:cubicBezTo>
                  <a:pt x="1592" y="2176"/>
                  <a:pt x="1936" y="1845"/>
                  <a:pt x="2230" y="1465"/>
                </a:cubicBezTo>
                <a:cubicBezTo>
                  <a:pt x="1948" y="1170"/>
                  <a:pt x="1715" y="839"/>
                  <a:pt x="1543" y="459"/>
                </a:cubicBezTo>
                <a:cubicBezTo>
                  <a:pt x="1422" y="136"/>
                  <a:pt x="1168" y="0"/>
                  <a:pt x="9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99;p28">
            <a:extLst>
              <a:ext uri="{FF2B5EF4-FFF2-40B4-BE49-F238E27FC236}">
                <a16:creationId xmlns:a16="http://schemas.microsoft.com/office/drawing/2014/main" id="{E1E3786E-C73C-8BF2-EDFD-5DA7DEE81844}"/>
              </a:ext>
            </a:extLst>
          </p:cNvPr>
          <p:cNvSpPr/>
          <p:nvPr/>
        </p:nvSpPr>
        <p:spPr>
          <a:xfrm>
            <a:off x="4082544" y="4117433"/>
            <a:ext cx="159001" cy="155994"/>
          </a:xfrm>
          <a:custGeom>
            <a:avLst/>
            <a:gdLst/>
            <a:ahLst/>
            <a:cxnLst/>
            <a:rect l="l" t="t" r="r" b="b"/>
            <a:pathLst>
              <a:path w="2062" h="2023" extrusionOk="0">
                <a:moveTo>
                  <a:pt x="1363" y="1"/>
                </a:moveTo>
                <a:cubicBezTo>
                  <a:pt x="1346" y="1"/>
                  <a:pt x="1321" y="18"/>
                  <a:pt x="1338" y="35"/>
                </a:cubicBezTo>
                <a:cubicBezTo>
                  <a:pt x="1498" y="403"/>
                  <a:pt x="1731" y="735"/>
                  <a:pt x="2013" y="1029"/>
                </a:cubicBezTo>
                <a:cubicBezTo>
                  <a:pt x="1718" y="1385"/>
                  <a:pt x="1387" y="1704"/>
                  <a:pt x="1019" y="1974"/>
                </a:cubicBezTo>
                <a:cubicBezTo>
                  <a:pt x="602" y="1557"/>
                  <a:pt x="271" y="1066"/>
                  <a:pt x="50" y="526"/>
                </a:cubicBezTo>
                <a:cubicBezTo>
                  <a:pt x="40" y="517"/>
                  <a:pt x="31" y="513"/>
                  <a:pt x="23" y="513"/>
                </a:cubicBezTo>
                <a:cubicBezTo>
                  <a:pt x="10" y="513"/>
                  <a:pt x="1" y="523"/>
                  <a:pt x="1" y="538"/>
                </a:cubicBezTo>
                <a:cubicBezTo>
                  <a:pt x="234" y="1090"/>
                  <a:pt x="577" y="1593"/>
                  <a:pt x="995" y="2023"/>
                </a:cubicBezTo>
                <a:lnTo>
                  <a:pt x="1019" y="2023"/>
                </a:lnTo>
                <a:cubicBezTo>
                  <a:pt x="1412" y="1753"/>
                  <a:pt x="1767" y="1409"/>
                  <a:pt x="2062" y="1041"/>
                </a:cubicBezTo>
                <a:cubicBezTo>
                  <a:pt x="2062" y="1029"/>
                  <a:pt x="2062" y="1017"/>
                  <a:pt x="2062" y="1005"/>
                </a:cubicBezTo>
                <a:cubicBezTo>
                  <a:pt x="1767" y="722"/>
                  <a:pt x="1547" y="379"/>
                  <a:pt x="1375" y="11"/>
                </a:cubicBezTo>
                <a:cubicBezTo>
                  <a:pt x="1375" y="4"/>
                  <a:pt x="1370" y="1"/>
                  <a:pt x="13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00;p28">
            <a:extLst>
              <a:ext uri="{FF2B5EF4-FFF2-40B4-BE49-F238E27FC236}">
                <a16:creationId xmlns:a16="http://schemas.microsoft.com/office/drawing/2014/main" id="{AFA75B69-4E61-9150-77DB-E44A29AB308F}"/>
              </a:ext>
            </a:extLst>
          </p:cNvPr>
          <p:cNvSpPr/>
          <p:nvPr/>
        </p:nvSpPr>
        <p:spPr>
          <a:xfrm>
            <a:off x="3861162" y="4061375"/>
            <a:ext cx="399353" cy="614258"/>
          </a:xfrm>
          <a:custGeom>
            <a:avLst/>
            <a:gdLst/>
            <a:ahLst/>
            <a:cxnLst/>
            <a:rect l="l" t="t" r="r" b="b"/>
            <a:pathLst>
              <a:path w="5179" h="7966" extrusionOk="0">
                <a:moveTo>
                  <a:pt x="2111" y="1"/>
                </a:moveTo>
                <a:cubicBezTo>
                  <a:pt x="1695" y="1"/>
                  <a:pt x="1292" y="98"/>
                  <a:pt x="921" y="272"/>
                </a:cubicBezTo>
                <a:cubicBezTo>
                  <a:pt x="639" y="443"/>
                  <a:pt x="430" y="701"/>
                  <a:pt x="308" y="1008"/>
                </a:cubicBezTo>
                <a:cubicBezTo>
                  <a:pt x="50" y="1560"/>
                  <a:pt x="1" y="2185"/>
                  <a:pt x="160" y="2774"/>
                </a:cubicBezTo>
                <a:cubicBezTo>
                  <a:pt x="295" y="3437"/>
                  <a:pt x="357" y="4112"/>
                  <a:pt x="332" y="4786"/>
                </a:cubicBezTo>
                <a:cubicBezTo>
                  <a:pt x="332" y="5289"/>
                  <a:pt x="381" y="5866"/>
                  <a:pt x="295" y="6357"/>
                </a:cubicBezTo>
                <a:cubicBezTo>
                  <a:pt x="246" y="6590"/>
                  <a:pt x="13" y="7068"/>
                  <a:pt x="75" y="7289"/>
                </a:cubicBezTo>
                <a:cubicBezTo>
                  <a:pt x="263" y="7889"/>
                  <a:pt x="1580" y="7966"/>
                  <a:pt x="2182" y="7966"/>
                </a:cubicBezTo>
                <a:cubicBezTo>
                  <a:pt x="2244" y="7966"/>
                  <a:pt x="2299" y="7965"/>
                  <a:pt x="2344" y="7964"/>
                </a:cubicBezTo>
                <a:cubicBezTo>
                  <a:pt x="3080" y="7939"/>
                  <a:pt x="4356" y="7805"/>
                  <a:pt x="4908" y="7203"/>
                </a:cubicBezTo>
                <a:cubicBezTo>
                  <a:pt x="5178" y="6897"/>
                  <a:pt x="5068" y="6590"/>
                  <a:pt x="4945" y="6246"/>
                </a:cubicBezTo>
                <a:cubicBezTo>
                  <a:pt x="4589" y="5228"/>
                  <a:pt x="4553" y="4136"/>
                  <a:pt x="4577" y="3057"/>
                </a:cubicBezTo>
                <a:cubicBezTo>
                  <a:pt x="4614" y="2566"/>
                  <a:pt x="4602" y="2087"/>
                  <a:pt x="4553" y="1597"/>
                </a:cubicBezTo>
                <a:cubicBezTo>
                  <a:pt x="4553" y="1572"/>
                  <a:pt x="4540" y="1535"/>
                  <a:pt x="4528" y="1498"/>
                </a:cubicBezTo>
                <a:cubicBezTo>
                  <a:pt x="4442" y="1057"/>
                  <a:pt x="4221" y="492"/>
                  <a:pt x="3792" y="272"/>
                </a:cubicBezTo>
                <a:cubicBezTo>
                  <a:pt x="3338" y="26"/>
                  <a:pt x="2688" y="2"/>
                  <a:pt x="2185" y="2"/>
                </a:cubicBezTo>
                <a:cubicBezTo>
                  <a:pt x="2160" y="1"/>
                  <a:pt x="2135" y="1"/>
                  <a:pt x="21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01;p28">
            <a:extLst>
              <a:ext uri="{FF2B5EF4-FFF2-40B4-BE49-F238E27FC236}">
                <a16:creationId xmlns:a16="http://schemas.microsoft.com/office/drawing/2014/main" id="{BA32F2CD-E500-B574-48B8-CDA26EF21F4F}"/>
              </a:ext>
            </a:extLst>
          </p:cNvPr>
          <p:cNvSpPr/>
          <p:nvPr/>
        </p:nvSpPr>
        <p:spPr>
          <a:xfrm>
            <a:off x="3986079" y="3958357"/>
            <a:ext cx="109805" cy="165709"/>
          </a:xfrm>
          <a:custGeom>
            <a:avLst/>
            <a:gdLst/>
            <a:ahLst/>
            <a:cxnLst/>
            <a:rect l="l" t="t" r="r" b="b"/>
            <a:pathLst>
              <a:path w="1424" h="2149" extrusionOk="0">
                <a:moveTo>
                  <a:pt x="0" y="0"/>
                </a:moveTo>
                <a:lnTo>
                  <a:pt x="37" y="1534"/>
                </a:lnTo>
                <a:cubicBezTo>
                  <a:pt x="72" y="1886"/>
                  <a:pt x="367" y="2149"/>
                  <a:pt x="715" y="2149"/>
                </a:cubicBezTo>
                <a:cubicBezTo>
                  <a:pt x="730" y="2149"/>
                  <a:pt x="745" y="2148"/>
                  <a:pt x="761" y="2147"/>
                </a:cubicBezTo>
                <a:cubicBezTo>
                  <a:pt x="1424" y="2147"/>
                  <a:pt x="1424" y="1706"/>
                  <a:pt x="1424" y="1706"/>
                </a:cubicBezTo>
                <a:lnTo>
                  <a:pt x="1399" y="786"/>
                </a:lnTo>
                <a:lnTo>
                  <a:pt x="0" y="0"/>
                </a:ln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02;p28">
            <a:extLst>
              <a:ext uri="{FF2B5EF4-FFF2-40B4-BE49-F238E27FC236}">
                <a16:creationId xmlns:a16="http://schemas.microsoft.com/office/drawing/2014/main" id="{ECCD06A9-0E2C-EC98-B254-D61D06E70AFF}"/>
              </a:ext>
            </a:extLst>
          </p:cNvPr>
          <p:cNvSpPr/>
          <p:nvPr/>
        </p:nvSpPr>
        <p:spPr>
          <a:xfrm>
            <a:off x="4002118" y="4017037"/>
            <a:ext cx="94691" cy="65312"/>
          </a:xfrm>
          <a:custGeom>
            <a:avLst/>
            <a:gdLst/>
            <a:ahLst/>
            <a:cxnLst/>
            <a:rect l="l" t="t" r="r" b="b"/>
            <a:pathLst>
              <a:path w="1228" h="847" extrusionOk="0">
                <a:moveTo>
                  <a:pt x="1" y="0"/>
                </a:moveTo>
                <a:lnTo>
                  <a:pt x="1" y="0"/>
                </a:lnTo>
                <a:cubicBezTo>
                  <a:pt x="1" y="0"/>
                  <a:pt x="553" y="785"/>
                  <a:pt x="1228" y="847"/>
                </a:cubicBezTo>
                <a:lnTo>
                  <a:pt x="1203" y="368"/>
                </a:lnTo>
                <a:lnTo>
                  <a:pt x="1" y="0"/>
                </a:lnTo>
                <a:close/>
              </a:path>
            </a:pathLst>
          </a:custGeom>
          <a:solidFill>
            <a:srgbClr val="C18B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03;p28">
            <a:extLst>
              <a:ext uri="{FF2B5EF4-FFF2-40B4-BE49-F238E27FC236}">
                <a16:creationId xmlns:a16="http://schemas.microsoft.com/office/drawing/2014/main" id="{73530E82-D726-8006-E5BC-4D1480B7FB83}"/>
              </a:ext>
            </a:extLst>
          </p:cNvPr>
          <p:cNvSpPr/>
          <p:nvPr/>
        </p:nvSpPr>
        <p:spPr>
          <a:xfrm>
            <a:off x="3981376" y="3775762"/>
            <a:ext cx="206269" cy="287697"/>
          </a:xfrm>
          <a:custGeom>
            <a:avLst/>
            <a:gdLst/>
            <a:ahLst/>
            <a:cxnLst/>
            <a:rect l="l" t="t" r="r" b="b"/>
            <a:pathLst>
              <a:path w="2675" h="3731" extrusionOk="0">
                <a:moveTo>
                  <a:pt x="1643" y="0"/>
                </a:moveTo>
                <a:cubicBezTo>
                  <a:pt x="1635" y="0"/>
                  <a:pt x="1627" y="0"/>
                  <a:pt x="1619" y="0"/>
                </a:cubicBezTo>
                <a:lnTo>
                  <a:pt x="957" y="25"/>
                </a:lnTo>
                <a:cubicBezTo>
                  <a:pt x="429" y="37"/>
                  <a:pt x="0" y="479"/>
                  <a:pt x="25" y="1019"/>
                </a:cubicBezTo>
                <a:lnTo>
                  <a:pt x="74" y="2785"/>
                </a:lnTo>
                <a:cubicBezTo>
                  <a:pt x="86" y="3318"/>
                  <a:pt x="515" y="3730"/>
                  <a:pt x="1044" y="3730"/>
                </a:cubicBezTo>
                <a:cubicBezTo>
                  <a:pt x="1052" y="3730"/>
                  <a:pt x="1060" y="3730"/>
                  <a:pt x="1067" y="3730"/>
                </a:cubicBezTo>
                <a:lnTo>
                  <a:pt x="1718" y="3706"/>
                </a:lnTo>
                <a:cubicBezTo>
                  <a:pt x="2257" y="3693"/>
                  <a:pt x="2675" y="3252"/>
                  <a:pt x="2662" y="2712"/>
                </a:cubicBezTo>
                <a:lnTo>
                  <a:pt x="2613" y="945"/>
                </a:lnTo>
                <a:cubicBezTo>
                  <a:pt x="2601" y="413"/>
                  <a:pt x="2172" y="0"/>
                  <a:pt x="1643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4;p28">
            <a:extLst>
              <a:ext uri="{FF2B5EF4-FFF2-40B4-BE49-F238E27FC236}">
                <a16:creationId xmlns:a16="http://schemas.microsoft.com/office/drawing/2014/main" id="{763B79D5-00CD-66B7-47FF-45F6B39F416B}"/>
              </a:ext>
            </a:extLst>
          </p:cNvPr>
          <p:cNvSpPr/>
          <p:nvPr/>
        </p:nvSpPr>
        <p:spPr>
          <a:xfrm>
            <a:off x="3961481" y="3919571"/>
            <a:ext cx="57755" cy="49505"/>
          </a:xfrm>
          <a:custGeom>
            <a:avLst/>
            <a:gdLst/>
            <a:ahLst/>
            <a:cxnLst/>
            <a:rect l="l" t="t" r="r" b="b"/>
            <a:pathLst>
              <a:path w="749" h="642" extrusionOk="0">
                <a:moveTo>
                  <a:pt x="319" y="0"/>
                </a:moveTo>
                <a:cubicBezTo>
                  <a:pt x="135" y="13"/>
                  <a:pt x="0" y="160"/>
                  <a:pt x="13" y="332"/>
                </a:cubicBezTo>
                <a:cubicBezTo>
                  <a:pt x="13" y="519"/>
                  <a:pt x="164" y="641"/>
                  <a:pt x="324" y="641"/>
                </a:cubicBezTo>
                <a:cubicBezTo>
                  <a:pt x="404" y="641"/>
                  <a:pt x="487" y="610"/>
                  <a:pt x="552" y="540"/>
                </a:cubicBezTo>
                <a:cubicBezTo>
                  <a:pt x="749" y="332"/>
                  <a:pt x="602" y="0"/>
                  <a:pt x="319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05;p28">
            <a:extLst>
              <a:ext uri="{FF2B5EF4-FFF2-40B4-BE49-F238E27FC236}">
                <a16:creationId xmlns:a16="http://schemas.microsoft.com/office/drawing/2014/main" id="{422C0792-08D3-BD91-1ED8-788E3441FC70}"/>
              </a:ext>
            </a:extLst>
          </p:cNvPr>
          <p:cNvSpPr/>
          <p:nvPr/>
        </p:nvSpPr>
        <p:spPr>
          <a:xfrm>
            <a:off x="3949144" y="3764119"/>
            <a:ext cx="239427" cy="156842"/>
          </a:xfrm>
          <a:custGeom>
            <a:avLst/>
            <a:gdLst/>
            <a:ahLst/>
            <a:cxnLst/>
            <a:rect l="l" t="t" r="r" b="b"/>
            <a:pathLst>
              <a:path w="3105" h="2034" extrusionOk="0">
                <a:moveTo>
                  <a:pt x="1707" y="1"/>
                </a:moveTo>
                <a:cubicBezTo>
                  <a:pt x="1670" y="1"/>
                  <a:pt x="1633" y="2"/>
                  <a:pt x="1596" y="4"/>
                </a:cubicBezTo>
                <a:cubicBezTo>
                  <a:pt x="1" y="66"/>
                  <a:pt x="369" y="2029"/>
                  <a:pt x="369" y="2029"/>
                </a:cubicBezTo>
                <a:cubicBezTo>
                  <a:pt x="421" y="2032"/>
                  <a:pt x="473" y="2033"/>
                  <a:pt x="524" y="2033"/>
                </a:cubicBezTo>
                <a:cubicBezTo>
                  <a:pt x="2070" y="2033"/>
                  <a:pt x="3105" y="642"/>
                  <a:pt x="3105" y="642"/>
                </a:cubicBezTo>
                <a:cubicBezTo>
                  <a:pt x="2750" y="241"/>
                  <a:pt x="2234" y="1"/>
                  <a:pt x="17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06;p28">
            <a:extLst>
              <a:ext uri="{FF2B5EF4-FFF2-40B4-BE49-F238E27FC236}">
                <a16:creationId xmlns:a16="http://schemas.microsoft.com/office/drawing/2014/main" id="{141F0DE2-C17F-B2BA-EE5E-FC7645FDACB8}"/>
              </a:ext>
            </a:extLst>
          </p:cNvPr>
          <p:cNvSpPr/>
          <p:nvPr/>
        </p:nvSpPr>
        <p:spPr>
          <a:xfrm>
            <a:off x="3893394" y="4088131"/>
            <a:ext cx="366195" cy="466284"/>
          </a:xfrm>
          <a:custGeom>
            <a:avLst/>
            <a:gdLst/>
            <a:ahLst/>
            <a:cxnLst/>
            <a:rect l="l" t="t" r="r" b="b"/>
            <a:pathLst>
              <a:path w="4749" h="6047" extrusionOk="0">
                <a:moveTo>
                  <a:pt x="732" y="1"/>
                </a:moveTo>
                <a:cubicBezTo>
                  <a:pt x="401" y="1"/>
                  <a:pt x="71" y="208"/>
                  <a:pt x="25" y="648"/>
                </a:cubicBezTo>
                <a:cubicBezTo>
                  <a:pt x="0" y="1397"/>
                  <a:pt x="147" y="2157"/>
                  <a:pt x="454" y="2844"/>
                </a:cubicBezTo>
                <a:cubicBezTo>
                  <a:pt x="908" y="3875"/>
                  <a:pt x="1914" y="5237"/>
                  <a:pt x="4135" y="5985"/>
                </a:cubicBezTo>
                <a:lnTo>
                  <a:pt x="4331" y="6047"/>
                </a:lnTo>
                <a:cubicBezTo>
                  <a:pt x="4552" y="5617"/>
                  <a:pt x="4687" y="5163"/>
                  <a:pt x="4748" y="4685"/>
                </a:cubicBezTo>
                <a:cubicBezTo>
                  <a:pt x="1313" y="3617"/>
                  <a:pt x="1435" y="882"/>
                  <a:pt x="1448" y="747"/>
                </a:cubicBezTo>
                <a:cubicBezTo>
                  <a:pt x="1474" y="261"/>
                  <a:pt x="1103" y="1"/>
                  <a:pt x="732" y="1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07;p28">
            <a:extLst>
              <a:ext uri="{FF2B5EF4-FFF2-40B4-BE49-F238E27FC236}">
                <a16:creationId xmlns:a16="http://schemas.microsoft.com/office/drawing/2014/main" id="{CA1937CA-E5D7-115D-80EA-1D38EEB5B38D}"/>
              </a:ext>
            </a:extLst>
          </p:cNvPr>
          <p:cNvSpPr/>
          <p:nvPr/>
        </p:nvSpPr>
        <p:spPr>
          <a:xfrm>
            <a:off x="3893394" y="4088131"/>
            <a:ext cx="125844" cy="185295"/>
          </a:xfrm>
          <a:custGeom>
            <a:avLst/>
            <a:gdLst/>
            <a:ahLst/>
            <a:cxnLst/>
            <a:rect l="l" t="t" r="r" b="b"/>
            <a:pathLst>
              <a:path w="1632" h="2403" extrusionOk="0">
                <a:moveTo>
                  <a:pt x="732" y="1"/>
                </a:moveTo>
                <a:cubicBezTo>
                  <a:pt x="401" y="1"/>
                  <a:pt x="71" y="208"/>
                  <a:pt x="25" y="648"/>
                </a:cubicBezTo>
                <a:cubicBezTo>
                  <a:pt x="0" y="1237"/>
                  <a:pt x="86" y="1838"/>
                  <a:pt x="282" y="2403"/>
                </a:cubicBezTo>
                <a:cubicBezTo>
                  <a:pt x="761" y="2317"/>
                  <a:pt x="1215" y="2157"/>
                  <a:pt x="1632" y="1949"/>
                </a:cubicBezTo>
                <a:cubicBezTo>
                  <a:pt x="1497" y="1569"/>
                  <a:pt x="1435" y="1164"/>
                  <a:pt x="1448" y="747"/>
                </a:cubicBezTo>
                <a:cubicBezTo>
                  <a:pt x="1474" y="261"/>
                  <a:pt x="1103" y="1"/>
                  <a:pt x="7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08;p28">
            <a:extLst>
              <a:ext uri="{FF2B5EF4-FFF2-40B4-BE49-F238E27FC236}">
                <a16:creationId xmlns:a16="http://schemas.microsoft.com/office/drawing/2014/main" id="{D27605DC-A19C-BB1D-1360-88327366B34D}"/>
              </a:ext>
            </a:extLst>
          </p:cNvPr>
          <p:cNvSpPr/>
          <p:nvPr/>
        </p:nvSpPr>
        <p:spPr>
          <a:xfrm>
            <a:off x="3891466" y="4135245"/>
            <a:ext cx="130624" cy="140109"/>
          </a:xfrm>
          <a:custGeom>
            <a:avLst/>
            <a:gdLst/>
            <a:ahLst/>
            <a:cxnLst/>
            <a:rect l="l" t="t" r="r" b="b"/>
            <a:pathLst>
              <a:path w="1694" h="1817" extrusionOk="0">
                <a:moveTo>
                  <a:pt x="50" y="1"/>
                </a:moveTo>
                <a:cubicBezTo>
                  <a:pt x="37" y="1"/>
                  <a:pt x="25" y="13"/>
                  <a:pt x="25" y="25"/>
                </a:cubicBezTo>
                <a:cubicBezTo>
                  <a:pt x="1" y="626"/>
                  <a:pt x="86" y="1227"/>
                  <a:pt x="283" y="1792"/>
                </a:cubicBezTo>
                <a:cubicBezTo>
                  <a:pt x="295" y="1804"/>
                  <a:pt x="295" y="1804"/>
                  <a:pt x="307" y="1804"/>
                </a:cubicBezTo>
                <a:cubicBezTo>
                  <a:pt x="307" y="1816"/>
                  <a:pt x="307" y="1816"/>
                  <a:pt x="307" y="1816"/>
                </a:cubicBezTo>
                <a:cubicBezTo>
                  <a:pt x="786" y="1730"/>
                  <a:pt x="1240" y="1571"/>
                  <a:pt x="1669" y="1362"/>
                </a:cubicBezTo>
                <a:cubicBezTo>
                  <a:pt x="1681" y="1350"/>
                  <a:pt x="1694" y="1338"/>
                  <a:pt x="1681" y="1326"/>
                </a:cubicBezTo>
                <a:cubicBezTo>
                  <a:pt x="1546" y="945"/>
                  <a:pt x="1485" y="553"/>
                  <a:pt x="1497" y="148"/>
                </a:cubicBezTo>
                <a:cubicBezTo>
                  <a:pt x="1497" y="136"/>
                  <a:pt x="1485" y="123"/>
                  <a:pt x="1473" y="123"/>
                </a:cubicBezTo>
                <a:cubicBezTo>
                  <a:pt x="1460" y="123"/>
                  <a:pt x="1448" y="123"/>
                  <a:pt x="1448" y="136"/>
                </a:cubicBezTo>
                <a:cubicBezTo>
                  <a:pt x="1436" y="540"/>
                  <a:pt x="1497" y="945"/>
                  <a:pt x="1632" y="1326"/>
                </a:cubicBezTo>
                <a:cubicBezTo>
                  <a:pt x="1215" y="1534"/>
                  <a:pt x="773" y="1681"/>
                  <a:pt x="332" y="1767"/>
                </a:cubicBezTo>
                <a:cubicBezTo>
                  <a:pt x="135" y="1203"/>
                  <a:pt x="50" y="614"/>
                  <a:pt x="74" y="37"/>
                </a:cubicBezTo>
                <a:cubicBezTo>
                  <a:pt x="74" y="25"/>
                  <a:pt x="62" y="13"/>
                  <a:pt x="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09;p28">
            <a:extLst>
              <a:ext uri="{FF2B5EF4-FFF2-40B4-BE49-F238E27FC236}">
                <a16:creationId xmlns:a16="http://schemas.microsoft.com/office/drawing/2014/main" id="{54F530E6-1833-88F7-EE3D-D3404C18D660}"/>
              </a:ext>
            </a:extLst>
          </p:cNvPr>
          <p:cNvSpPr/>
          <p:nvPr/>
        </p:nvSpPr>
        <p:spPr>
          <a:xfrm>
            <a:off x="4209312" y="4446072"/>
            <a:ext cx="180823" cy="157536"/>
          </a:xfrm>
          <a:custGeom>
            <a:avLst/>
            <a:gdLst/>
            <a:ahLst/>
            <a:cxnLst/>
            <a:rect l="l" t="t" r="r" b="b"/>
            <a:pathLst>
              <a:path w="2345" h="2043" extrusionOk="0">
                <a:moveTo>
                  <a:pt x="891" y="0"/>
                </a:moveTo>
                <a:cubicBezTo>
                  <a:pt x="797" y="0"/>
                  <a:pt x="699" y="14"/>
                  <a:pt x="590" y="55"/>
                </a:cubicBezTo>
                <a:cubicBezTo>
                  <a:pt x="344" y="153"/>
                  <a:pt x="148" y="362"/>
                  <a:pt x="62" y="619"/>
                </a:cubicBezTo>
                <a:cubicBezTo>
                  <a:pt x="25" y="742"/>
                  <a:pt x="1" y="865"/>
                  <a:pt x="1" y="1000"/>
                </a:cubicBezTo>
                <a:cubicBezTo>
                  <a:pt x="1" y="1061"/>
                  <a:pt x="1" y="1135"/>
                  <a:pt x="25" y="1196"/>
                </a:cubicBezTo>
                <a:cubicBezTo>
                  <a:pt x="50" y="1257"/>
                  <a:pt x="87" y="1319"/>
                  <a:pt x="136" y="1356"/>
                </a:cubicBezTo>
                <a:cubicBezTo>
                  <a:pt x="577" y="1785"/>
                  <a:pt x="1154" y="2030"/>
                  <a:pt x="1767" y="2043"/>
                </a:cubicBezTo>
                <a:cubicBezTo>
                  <a:pt x="1890" y="2043"/>
                  <a:pt x="2001" y="2030"/>
                  <a:pt x="2111" y="1981"/>
                </a:cubicBezTo>
                <a:cubicBezTo>
                  <a:pt x="2221" y="1944"/>
                  <a:pt x="2295" y="1846"/>
                  <a:pt x="2332" y="1736"/>
                </a:cubicBezTo>
                <a:cubicBezTo>
                  <a:pt x="2344" y="1589"/>
                  <a:pt x="2283" y="1441"/>
                  <a:pt x="2172" y="1331"/>
                </a:cubicBezTo>
                <a:cubicBezTo>
                  <a:pt x="1952" y="1086"/>
                  <a:pt x="1657" y="902"/>
                  <a:pt x="1510" y="607"/>
                </a:cubicBezTo>
                <a:cubicBezTo>
                  <a:pt x="1485" y="583"/>
                  <a:pt x="1485" y="558"/>
                  <a:pt x="1485" y="521"/>
                </a:cubicBezTo>
                <a:cubicBezTo>
                  <a:pt x="1498" y="448"/>
                  <a:pt x="1620" y="448"/>
                  <a:pt x="1682" y="386"/>
                </a:cubicBezTo>
                <a:cubicBezTo>
                  <a:pt x="1755" y="313"/>
                  <a:pt x="1743" y="190"/>
                  <a:pt x="1657" y="129"/>
                </a:cubicBezTo>
                <a:cubicBezTo>
                  <a:pt x="1582" y="86"/>
                  <a:pt x="1499" y="53"/>
                  <a:pt x="1414" y="53"/>
                </a:cubicBezTo>
                <a:cubicBezTo>
                  <a:pt x="1401" y="53"/>
                  <a:pt x="1388" y="53"/>
                  <a:pt x="1375" y="55"/>
                </a:cubicBezTo>
                <a:cubicBezTo>
                  <a:pt x="1198" y="40"/>
                  <a:pt x="1050" y="0"/>
                  <a:pt x="891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23;p28">
            <a:extLst>
              <a:ext uri="{FF2B5EF4-FFF2-40B4-BE49-F238E27FC236}">
                <a16:creationId xmlns:a16="http://schemas.microsoft.com/office/drawing/2014/main" id="{094DEA97-220A-1591-7DAC-5B94CF1890F8}"/>
              </a:ext>
            </a:extLst>
          </p:cNvPr>
          <p:cNvSpPr/>
          <p:nvPr/>
        </p:nvSpPr>
        <p:spPr>
          <a:xfrm>
            <a:off x="3416547" y="4410525"/>
            <a:ext cx="88985" cy="89062"/>
          </a:xfrm>
          <a:custGeom>
            <a:avLst/>
            <a:gdLst/>
            <a:ahLst/>
            <a:cxnLst/>
            <a:rect l="l" t="t" r="r" b="b"/>
            <a:pathLst>
              <a:path w="1154" h="1155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6"/>
                  <a:pt x="258" y="1154"/>
                  <a:pt x="577" y="1154"/>
                </a:cubicBezTo>
                <a:cubicBezTo>
                  <a:pt x="896" y="1154"/>
                  <a:pt x="1154" y="896"/>
                  <a:pt x="1154" y="577"/>
                </a:cubicBezTo>
                <a:cubicBezTo>
                  <a:pt x="1154" y="258"/>
                  <a:pt x="896" y="1"/>
                  <a:pt x="5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10;p28">
            <a:extLst>
              <a:ext uri="{FF2B5EF4-FFF2-40B4-BE49-F238E27FC236}">
                <a16:creationId xmlns:a16="http://schemas.microsoft.com/office/drawing/2014/main" id="{C1AE8CB5-3DC8-13D6-FE96-2B4E25FFD017}"/>
              </a:ext>
            </a:extLst>
          </p:cNvPr>
          <p:cNvSpPr/>
          <p:nvPr/>
        </p:nvSpPr>
        <p:spPr>
          <a:xfrm>
            <a:off x="7591570" y="3841001"/>
            <a:ext cx="376528" cy="550643"/>
          </a:xfrm>
          <a:custGeom>
            <a:avLst/>
            <a:gdLst/>
            <a:ahLst/>
            <a:cxnLst/>
            <a:rect l="l" t="t" r="r" b="b"/>
            <a:pathLst>
              <a:path w="4883" h="7141" extrusionOk="0">
                <a:moveTo>
                  <a:pt x="1239" y="0"/>
                </a:moveTo>
                <a:cubicBezTo>
                  <a:pt x="552" y="0"/>
                  <a:pt x="0" y="552"/>
                  <a:pt x="0" y="1239"/>
                </a:cubicBezTo>
                <a:lnTo>
                  <a:pt x="0" y="7140"/>
                </a:lnTo>
                <a:lnTo>
                  <a:pt x="4883" y="7140"/>
                </a:lnTo>
                <a:lnTo>
                  <a:pt x="4883" y="1227"/>
                </a:lnTo>
                <a:cubicBezTo>
                  <a:pt x="4883" y="552"/>
                  <a:pt x="4331" y="0"/>
                  <a:pt x="36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11;p28">
            <a:extLst>
              <a:ext uri="{FF2B5EF4-FFF2-40B4-BE49-F238E27FC236}">
                <a16:creationId xmlns:a16="http://schemas.microsoft.com/office/drawing/2014/main" id="{AD7C305A-3C9B-B057-4BDE-F07CE2EBFFF8}"/>
              </a:ext>
            </a:extLst>
          </p:cNvPr>
          <p:cNvSpPr/>
          <p:nvPr/>
        </p:nvSpPr>
        <p:spPr>
          <a:xfrm>
            <a:off x="6822416" y="4012561"/>
            <a:ext cx="571462" cy="341289"/>
          </a:xfrm>
          <a:custGeom>
            <a:avLst/>
            <a:gdLst/>
            <a:ahLst/>
            <a:cxnLst/>
            <a:rect l="l" t="t" r="r" b="b"/>
            <a:pathLst>
              <a:path w="7411" h="4426" extrusionOk="0">
                <a:moveTo>
                  <a:pt x="6466" y="0"/>
                </a:moveTo>
                <a:cubicBezTo>
                  <a:pt x="6249" y="0"/>
                  <a:pt x="6033" y="80"/>
                  <a:pt x="5865" y="243"/>
                </a:cubicBezTo>
                <a:lnTo>
                  <a:pt x="3668" y="2390"/>
                </a:lnTo>
                <a:lnTo>
                  <a:pt x="1092" y="267"/>
                </a:lnTo>
                <a:cubicBezTo>
                  <a:pt x="577" y="1212"/>
                  <a:pt x="0" y="1506"/>
                  <a:pt x="0" y="1506"/>
                </a:cubicBezTo>
                <a:lnTo>
                  <a:pt x="3153" y="4218"/>
                </a:lnTo>
                <a:cubicBezTo>
                  <a:pt x="3310" y="4357"/>
                  <a:pt x="3506" y="4425"/>
                  <a:pt x="3704" y="4425"/>
                </a:cubicBezTo>
                <a:cubicBezTo>
                  <a:pt x="3923" y="4425"/>
                  <a:pt x="4145" y="4342"/>
                  <a:pt x="4319" y="4181"/>
                </a:cubicBezTo>
                <a:lnTo>
                  <a:pt x="7079" y="1469"/>
                </a:lnTo>
                <a:cubicBezTo>
                  <a:pt x="7410" y="1138"/>
                  <a:pt x="7410" y="598"/>
                  <a:pt x="7091" y="255"/>
                </a:cubicBezTo>
                <a:cubicBezTo>
                  <a:pt x="6916" y="86"/>
                  <a:pt x="6691" y="0"/>
                  <a:pt x="6466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12;p28">
            <a:extLst>
              <a:ext uri="{FF2B5EF4-FFF2-40B4-BE49-F238E27FC236}">
                <a16:creationId xmlns:a16="http://schemas.microsoft.com/office/drawing/2014/main" id="{E2889851-8195-3E67-9EEE-2387BF08A535}"/>
              </a:ext>
            </a:extLst>
          </p:cNvPr>
          <p:cNvSpPr/>
          <p:nvPr/>
        </p:nvSpPr>
        <p:spPr>
          <a:xfrm>
            <a:off x="7234385" y="3899956"/>
            <a:ext cx="280064" cy="291167"/>
          </a:xfrm>
          <a:custGeom>
            <a:avLst/>
            <a:gdLst/>
            <a:ahLst/>
            <a:cxnLst/>
            <a:rect l="l" t="t" r="r" b="b"/>
            <a:pathLst>
              <a:path w="3632" h="3776" extrusionOk="0">
                <a:moveTo>
                  <a:pt x="2675" y="0"/>
                </a:moveTo>
                <a:cubicBezTo>
                  <a:pt x="2458" y="0"/>
                  <a:pt x="2242" y="80"/>
                  <a:pt x="2074" y="243"/>
                </a:cubicBezTo>
                <a:lnTo>
                  <a:pt x="0" y="2279"/>
                </a:lnTo>
                <a:cubicBezTo>
                  <a:pt x="160" y="2696"/>
                  <a:pt x="491" y="3383"/>
                  <a:pt x="933" y="3776"/>
                </a:cubicBezTo>
                <a:lnTo>
                  <a:pt x="3288" y="1482"/>
                </a:lnTo>
                <a:cubicBezTo>
                  <a:pt x="3619" y="1138"/>
                  <a:pt x="3632" y="598"/>
                  <a:pt x="3300" y="255"/>
                </a:cubicBezTo>
                <a:cubicBezTo>
                  <a:pt x="3125" y="86"/>
                  <a:pt x="2900" y="0"/>
                  <a:pt x="26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13;p28">
            <a:extLst>
              <a:ext uri="{FF2B5EF4-FFF2-40B4-BE49-F238E27FC236}">
                <a16:creationId xmlns:a16="http://schemas.microsoft.com/office/drawing/2014/main" id="{8BEB55B2-4D3E-1881-CEC2-1E1436566A50}"/>
              </a:ext>
            </a:extLst>
          </p:cNvPr>
          <p:cNvSpPr/>
          <p:nvPr/>
        </p:nvSpPr>
        <p:spPr>
          <a:xfrm>
            <a:off x="6811742" y="3985577"/>
            <a:ext cx="119212" cy="152369"/>
          </a:xfrm>
          <a:custGeom>
            <a:avLst/>
            <a:gdLst/>
            <a:ahLst/>
            <a:cxnLst/>
            <a:rect l="l" t="t" r="r" b="b"/>
            <a:pathLst>
              <a:path w="1546" h="1976" extrusionOk="0">
                <a:moveTo>
                  <a:pt x="491" y="0"/>
                </a:moveTo>
                <a:cubicBezTo>
                  <a:pt x="430" y="0"/>
                  <a:pt x="368" y="37"/>
                  <a:pt x="344" y="111"/>
                </a:cubicBezTo>
                <a:cubicBezTo>
                  <a:pt x="331" y="209"/>
                  <a:pt x="466" y="270"/>
                  <a:pt x="503" y="380"/>
                </a:cubicBezTo>
                <a:cubicBezTo>
                  <a:pt x="540" y="454"/>
                  <a:pt x="515" y="540"/>
                  <a:pt x="466" y="601"/>
                </a:cubicBezTo>
                <a:cubicBezTo>
                  <a:pt x="417" y="663"/>
                  <a:pt x="356" y="724"/>
                  <a:pt x="295" y="773"/>
                </a:cubicBezTo>
                <a:cubicBezTo>
                  <a:pt x="12" y="1080"/>
                  <a:pt x="0" y="1534"/>
                  <a:pt x="245" y="1853"/>
                </a:cubicBezTo>
                <a:cubicBezTo>
                  <a:pt x="282" y="1914"/>
                  <a:pt x="344" y="1951"/>
                  <a:pt x="417" y="1975"/>
                </a:cubicBezTo>
                <a:cubicBezTo>
                  <a:pt x="515" y="1975"/>
                  <a:pt x="601" y="1926"/>
                  <a:pt x="663" y="1865"/>
                </a:cubicBezTo>
                <a:cubicBezTo>
                  <a:pt x="871" y="1718"/>
                  <a:pt x="1043" y="1546"/>
                  <a:pt x="1202" y="1350"/>
                </a:cubicBezTo>
                <a:cubicBezTo>
                  <a:pt x="1350" y="1178"/>
                  <a:pt x="1546" y="859"/>
                  <a:pt x="1386" y="663"/>
                </a:cubicBezTo>
                <a:cubicBezTo>
                  <a:pt x="1178" y="429"/>
                  <a:pt x="945" y="245"/>
                  <a:pt x="687" y="86"/>
                </a:cubicBezTo>
                <a:cubicBezTo>
                  <a:pt x="638" y="37"/>
                  <a:pt x="564" y="12"/>
                  <a:pt x="491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14;p28">
            <a:extLst>
              <a:ext uri="{FF2B5EF4-FFF2-40B4-BE49-F238E27FC236}">
                <a16:creationId xmlns:a16="http://schemas.microsoft.com/office/drawing/2014/main" id="{694323F8-7A0E-868D-6F55-435F930BE9B6}"/>
              </a:ext>
            </a:extLst>
          </p:cNvPr>
          <p:cNvSpPr/>
          <p:nvPr/>
        </p:nvSpPr>
        <p:spPr>
          <a:xfrm>
            <a:off x="6846750" y="4028681"/>
            <a:ext cx="53052" cy="82739"/>
          </a:xfrm>
          <a:custGeom>
            <a:avLst/>
            <a:gdLst/>
            <a:ahLst/>
            <a:cxnLst/>
            <a:rect l="l" t="t" r="r" b="b"/>
            <a:pathLst>
              <a:path w="688" h="1073" extrusionOk="0">
                <a:moveTo>
                  <a:pt x="24" y="0"/>
                </a:moveTo>
                <a:cubicBezTo>
                  <a:pt x="12" y="0"/>
                  <a:pt x="0" y="9"/>
                  <a:pt x="0" y="18"/>
                </a:cubicBezTo>
                <a:cubicBezTo>
                  <a:pt x="0" y="42"/>
                  <a:pt x="0" y="55"/>
                  <a:pt x="25" y="55"/>
                </a:cubicBezTo>
                <a:cubicBezTo>
                  <a:pt x="25" y="55"/>
                  <a:pt x="626" y="214"/>
                  <a:pt x="589" y="508"/>
                </a:cubicBezTo>
                <a:cubicBezTo>
                  <a:pt x="589" y="521"/>
                  <a:pt x="577" y="545"/>
                  <a:pt x="564" y="558"/>
                </a:cubicBezTo>
                <a:cubicBezTo>
                  <a:pt x="538" y="566"/>
                  <a:pt x="512" y="575"/>
                  <a:pt x="486" y="575"/>
                </a:cubicBezTo>
                <a:cubicBezTo>
                  <a:pt x="476" y="575"/>
                  <a:pt x="465" y="573"/>
                  <a:pt x="454" y="570"/>
                </a:cubicBezTo>
                <a:cubicBezTo>
                  <a:pt x="442" y="570"/>
                  <a:pt x="429" y="570"/>
                  <a:pt x="429" y="582"/>
                </a:cubicBezTo>
                <a:cubicBezTo>
                  <a:pt x="417" y="594"/>
                  <a:pt x="417" y="594"/>
                  <a:pt x="429" y="607"/>
                </a:cubicBezTo>
                <a:cubicBezTo>
                  <a:pt x="485" y="685"/>
                  <a:pt x="419" y="794"/>
                  <a:pt x="332" y="794"/>
                </a:cubicBezTo>
                <a:cubicBezTo>
                  <a:pt x="324" y="794"/>
                  <a:pt x="315" y="793"/>
                  <a:pt x="307" y="791"/>
                </a:cubicBezTo>
                <a:cubicBezTo>
                  <a:pt x="294" y="791"/>
                  <a:pt x="294" y="791"/>
                  <a:pt x="282" y="803"/>
                </a:cubicBezTo>
                <a:cubicBezTo>
                  <a:pt x="282" y="803"/>
                  <a:pt x="282" y="815"/>
                  <a:pt x="282" y="827"/>
                </a:cubicBezTo>
                <a:cubicBezTo>
                  <a:pt x="294" y="889"/>
                  <a:pt x="282" y="950"/>
                  <a:pt x="258" y="999"/>
                </a:cubicBezTo>
                <a:cubicBezTo>
                  <a:pt x="231" y="1017"/>
                  <a:pt x="204" y="1029"/>
                  <a:pt x="177" y="1029"/>
                </a:cubicBezTo>
                <a:cubicBezTo>
                  <a:pt x="167" y="1029"/>
                  <a:pt x="157" y="1027"/>
                  <a:pt x="147" y="1024"/>
                </a:cubicBezTo>
                <a:cubicBezTo>
                  <a:pt x="135" y="1024"/>
                  <a:pt x="123" y="1024"/>
                  <a:pt x="110" y="1048"/>
                </a:cubicBezTo>
                <a:cubicBezTo>
                  <a:pt x="110" y="1061"/>
                  <a:pt x="123" y="1073"/>
                  <a:pt x="135" y="1073"/>
                </a:cubicBezTo>
                <a:lnTo>
                  <a:pt x="184" y="1073"/>
                </a:lnTo>
                <a:cubicBezTo>
                  <a:pt x="221" y="1073"/>
                  <a:pt x="258" y="1061"/>
                  <a:pt x="282" y="1048"/>
                </a:cubicBezTo>
                <a:cubicBezTo>
                  <a:pt x="331" y="987"/>
                  <a:pt x="356" y="913"/>
                  <a:pt x="344" y="840"/>
                </a:cubicBezTo>
                <a:cubicBezTo>
                  <a:pt x="393" y="840"/>
                  <a:pt x="454" y="803"/>
                  <a:pt x="479" y="754"/>
                </a:cubicBezTo>
                <a:cubicBezTo>
                  <a:pt x="503" y="717"/>
                  <a:pt x="503" y="668"/>
                  <a:pt x="491" y="631"/>
                </a:cubicBezTo>
                <a:cubicBezTo>
                  <a:pt x="528" y="631"/>
                  <a:pt x="564" y="619"/>
                  <a:pt x="601" y="607"/>
                </a:cubicBezTo>
                <a:cubicBezTo>
                  <a:pt x="626" y="582"/>
                  <a:pt x="638" y="545"/>
                  <a:pt x="650" y="508"/>
                </a:cubicBezTo>
                <a:cubicBezTo>
                  <a:pt x="687" y="177"/>
                  <a:pt x="61" y="5"/>
                  <a:pt x="37" y="5"/>
                </a:cubicBezTo>
                <a:cubicBezTo>
                  <a:pt x="33" y="2"/>
                  <a:pt x="29" y="0"/>
                  <a:pt x="24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15;p28">
            <a:extLst>
              <a:ext uri="{FF2B5EF4-FFF2-40B4-BE49-F238E27FC236}">
                <a16:creationId xmlns:a16="http://schemas.microsoft.com/office/drawing/2014/main" id="{F65E6ED2-07DD-81F8-623E-DC57CEB502D2}"/>
              </a:ext>
            </a:extLst>
          </p:cNvPr>
          <p:cNvSpPr/>
          <p:nvPr/>
        </p:nvSpPr>
        <p:spPr>
          <a:xfrm>
            <a:off x="6829940" y="4045028"/>
            <a:ext cx="54671" cy="31384"/>
          </a:xfrm>
          <a:custGeom>
            <a:avLst/>
            <a:gdLst/>
            <a:ahLst/>
            <a:cxnLst/>
            <a:rect l="l" t="t" r="r" b="b"/>
            <a:pathLst>
              <a:path w="709" h="407" extrusionOk="0">
                <a:moveTo>
                  <a:pt x="40" y="0"/>
                </a:moveTo>
                <a:cubicBezTo>
                  <a:pt x="18" y="0"/>
                  <a:pt x="1" y="51"/>
                  <a:pt x="34" y="51"/>
                </a:cubicBezTo>
                <a:cubicBezTo>
                  <a:pt x="255" y="149"/>
                  <a:pt x="463" y="272"/>
                  <a:pt x="660" y="407"/>
                </a:cubicBezTo>
                <a:lnTo>
                  <a:pt x="672" y="407"/>
                </a:lnTo>
                <a:cubicBezTo>
                  <a:pt x="684" y="407"/>
                  <a:pt x="697" y="407"/>
                  <a:pt x="697" y="395"/>
                </a:cubicBezTo>
                <a:cubicBezTo>
                  <a:pt x="709" y="382"/>
                  <a:pt x="709" y="370"/>
                  <a:pt x="697" y="358"/>
                </a:cubicBezTo>
                <a:cubicBezTo>
                  <a:pt x="488" y="223"/>
                  <a:pt x="267" y="100"/>
                  <a:pt x="46" y="2"/>
                </a:cubicBezTo>
                <a:cubicBezTo>
                  <a:pt x="44" y="1"/>
                  <a:pt x="42" y="0"/>
                  <a:pt x="40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16;p28">
            <a:extLst>
              <a:ext uri="{FF2B5EF4-FFF2-40B4-BE49-F238E27FC236}">
                <a16:creationId xmlns:a16="http://schemas.microsoft.com/office/drawing/2014/main" id="{9F4C35A0-1612-5174-5FB9-93E1C1380B12}"/>
              </a:ext>
            </a:extLst>
          </p:cNvPr>
          <p:cNvSpPr/>
          <p:nvPr/>
        </p:nvSpPr>
        <p:spPr>
          <a:xfrm>
            <a:off x="6820225" y="4063149"/>
            <a:ext cx="53977" cy="30304"/>
          </a:xfrm>
          <a:custGeom>
            <a:avLst/>
            <a:gdLst/>
            <a:ahLst/>
            <a:cxnLst/>
            <a:rect l="l" t="t" r="r" b="b"/>
            <a:pathLst>
              <a:path w="700" h="393" extrusionOk="0">
                <a:moveTo>
                  <a:pt x="50" y="0"/>
                </a:moveTo>
                <a:cubicBezTo>
                  <a:pt x="25" y="0"/>
                  <a:pt x="13" y="12"/>
                  <a:pt x="13" y="25"/>
                </a:cubicBezTo>
                <a:cubicBezTo>
                  <a:pt x="1" y="37"/>
                  <a:pt x="13" y="61"/>
                  <a:pt x="37" y="61"/>
                </a:cubicBezTo>
                <a:cubicBezTo>
                  <a:pt x="246" y="147"/>
                  <a:pt x="454" y="270"/>
                  <a:pt x="651" y="393"/>
                </a:cubicBezTo>
                <a:lnTo>
                  <a:pt x="663" y="393"/>
                </a:lnTo>
                <a:cubicBezTo>
                  <a:pt x="675" y="393"/>
                  <a:pt x="688" y="393"/>
                  <a:pt x="688" y="380"/>
                </a:cubicBezTo>
                <a:cubicBezTo>
                  <a:pt x="700" y="368"/>
                  <a:pt x="700" y="356"/>
                  <a:pt x="688" y="344"/>
                </a:cubicBezTo>
                <a:cubicBezTo>
                  <a:pt x="479" y="209"/>
                  <a:pt x="270" y="98"/>
                  <a:pt x="50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17;p28">
            <a:extLst>
              <a:ext uri="{FF2B5EF4-FFF2-40B4-BE49-F238E27FC236}">
                <a16:creationId xmlns:a16="http://schemas.microsoft.com/office/drawing/2014/main" id="{3B4FF96A-B543-036C-2225-7262E6E4358B}"/>
              </a:ext>
            </a:extLst>
          </p:cNvPr>
          <p:cNvSpPr/>
          <p:nvPr/>
        </p:nvSpPr>
        <p:spPr>
          <a:xfrm>
            <a:off x="6816446" y="4083968"/>
            <a:ext cx="43567" cy="27451"/>
          </a:xfrm>
          <a:custGeom>
            <a:avLst/>
            <a:gdLst/>
            <a:ahLst/>
            <a:cxnLst/>
            <a:rect l="l" t="t" r="r" b="b"/>
            <a:pathLst>
              <a:path w="565" h="356" extrusionOk="0">
                <a:moveTo>
                  <a:pt x="50" y="0"/>
                </a:moveTo>
                <a:cubicBezTo>
                  <a:pt x="13" y="0"/>
                  <a:pt x="0" y="37"/>
                  <a:pt x="25" y="61"/>
                </a:cubicBezTo>
                <a:cubicBezTo>
                  <a:pt x="209" y="123"/>
                  <a:pt x="369" y="221"/>
                  <a:pt x="516" y="344"/>
                </a:cubicBezTo>
                <a:cubicBezTo>
                  <a:pt x="516" y="356"/>
                  <a:pt x="528" y="356"/>
                  <a:pt x="540" y="356"/>
                </a:cubicBezTo>
                <a:cubicBezTo>
                  <a:pt x="540" y="356"/>
                  <a:pt x="553" y="356"/>
                  <a:pt x="553" y="344"/>
                </a:cubicBezTo>
                <a:cubicBezTo>
                  <a:pt x="565" y="331"/>
                  <a:pt x="565" y="319"/>
                  <a:pt x="553" y="307"/>
                </a:cubicBezTo>
                <a:cubicBezTo>
                  <a:pt x="405" y="172"/>
                  <a:pt x="234" y="74"/>
                  <a:pt x="50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18;p28">
            <a:extLst>
              <a:ext uri="{FF2B5EF4-FFF2-40B4-BE49-F238E27FC236}">
                <a16:creationId xmlns:a16="http://schemas.microsoft.com/office/drawing/2014/main" id="{99FCF6AE-6134-1A5E-5AB3-478A9506D8B6}"/>
              </a:ext>
            </a:extLst>
          </p:cNvPr>
          <p:cNvSpPr/>
          <p:nvPr/>
        </p:nvSpPr>
        <p:spPr>
          <a:xfrm>
            <a:off x="6857160" y="4007861"/>
            <a:ext cx="49196" cy="49659"/>
          </a:xfrm>
          <a:custGeom>
            <a:avLst/>
            <a:gdLst/>
            <a:ahLst/>
            <a:cxnLst/>
            <a:rect l="l" t="t" r="r" b="b"/>
            <a:pathLst>
              <a:path w="638" h="644" extrusionOk="0">
                <a:moveTo>
                  <a:pt x="202" y="0"/>
                </a:moveTo>
                <a:cubicBezTo>
                  <a:pt x="168" y="0"/>
                  <a:pt x="133" y="9"/>
                  <a:pt x="98" y="18"/>
                </a:cubicBezTo>
                <a:cubicBezTo>
                  <a:pt x="49" y="42"/>
                  <a:pt x="12" y="91"/>
                  <a:pt x="0" y="140"/>
                </a:cubicBezTo>
                <a:cubicBezTo>
                  <a:pt x="0" y="177"/>
                  <a:pt x="12" y="214"/>
                  <a:pt x="37" y="239"/>
                </a:cubicBezTo>
                <a:cubicBezTo>
                  <a:pt x="74" y="312"/>
                  <a:pt x="135" y="374"/>
                  <a:pt x="209" y="423"/>
                </a:cubicBezTo>
                <a:cubicBezTo>
                  <a:pt x="282" y="459"/>
                  <a:pt x="356" y="484"/>
                  <a:pt x="429" y="509"/>
                </a:cubicBezTo>
                <a:cubicBezTo>
                  <a:pt x="417" y="558"/>
                  <a:pt x="417" y="594"/>
                  <a:pt x="442" y="631"/>
                </a:cubicBezTo>
                <a:cubicBezTo>
                  <a:pt x="442" y="644"/>
                  <a:pt x="454" y="644"/>
                  <a:pt x="466" y="644"/>
                </a:cubicBezTo>
                <a:cubicBezTo>
                  <a:pt x="491" y="631"/>
                  <a:pt x="491" y="619"/>
                  <a:pt x="478" y="607"/>
                </a:cubicBezTo>
                <a:cubicBezTo>
                  <a:pt x="466" y="582"/>
                  <a:pt x="466" y="558"/>
                  <a:pt x="478" y="533"/>
                </a:cubicBezTo>
                <a:cubicBezTo>
                  <a:pt x="491" y="521"/>
                  <a:pt x="491" y="496"/>
                  <a:pt x="478" y="484"/>
                </a:cubicBezTo>
                <a:cubicBezTo>
                  <a:pt x="478" y="472"/>
                  <a:pt x="466" y="472"/>
                  <a:pt x="454" y="459"/>
                </a:cubicBezTo>
                <a:cubicBezTo>
                  <a:pt x="380" y="435"/>
                  <a:pt x="307" y="410"/>
                  <a:pt x="233" y="374"/>
                </a:cubicBezTo>
                <a:cubicBezTo>
                  <a:pt x="172" y="337"/>
                  <a:pt x="123" y="275"/>
                  <a:pt x="86" y="214"/>
                </a:cubicBezTo>
                <a:cubicBezTo>
                  <a:pt x="74" y="202"/>
                  <a:pt x="61" y="177"/>
                  <a:pt x="61" y="153"/>
                </a:cubicBezTo>
                <a:cubicBezTo>
                  <a:pt x="74" y="116"/>
                  <a:pt x="98" y="79"/>
                  <a:pt x="123" y="79"/>
                </a:cubicBezTo>
                <a:cubicBezTo>
                  <a:pt x="144" y="65"/>
                  <a:pt x="170" y="59"/>
                  <a:pt x="195" y="59"/>
                </a:cubicBezTo>
                <a:cubicBezTo>
                  <a:pt x="213" y="59"/>
                  <a:pt x="230" y="62"/>
                  <a:pt x="245" y="67"/>
                </a:cubicBezTo>
                <a:cubicBezTo>
                  <a:pt x="368" y="67"/>
                  <a:pt x="491" y="104"/>
                  <a:pt x="589" y="153"/>
                </a:cubicBezTo>
                <a:cubicBezTo>
                  <a:pt x="595" y="159"/>
                  <a:pt x="604" y="162"/>
                  <a:pt x="612" y="162"/>
                </a:cubicBezTo>
                <a:cubicBezTo>
                  <a:pt x="620" y="162"/>
                  <a:pt x="626" y="159"/>
                  <a:pt x="626" y="153"/>
                </a:cubicBezTo>
                <a:cubicBezTo>
                  <a:pt x="638" y="128"/>
                  <a:pt x="638" y="116"/>
                  <a:pt x="613" y="104"/>
                </a:cubicBezTo>
                <a:cubicBezTo>
                  <a:pt x="503" y="42"/>
                  <a:pt x="380" y="6"/>
                  <a:pt x="245" y="6"/>
                </a:cubicBezTo>
                <a:cubicBezTo>
                  <a:pt x="231" y="2"/>
                  <a:pt x="217" y="0"/>
                  <a:pt x="202" y="0"/>
                </a:cubicBezTo>
                <a:close/>
              </a:path>
            </a:pathLst>
          </a:custGeom>
          <a:solidFill>
            <a:srgbClr val="B57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19;p28">
            <a:extLst>
              <a:ext uri="{FF2B5EF4-FFF2-40B4-BE49-F238E27FC236}">
                <a16:creationId xmlns:a16="http://schemas.microsoft.com/office/drawing/2014/main" id="{F7F02FF0-A5B1-97C7-0DE6-077EAE4E7B0A}"/>
              </a:ext>
            </a:extLst>
          </p:cNvPr>
          <p:cNvSpPr/>
          <p:nvPr/>
        </p:nvSpPr>
        <p:spPr>
          <a:xfrm>
            <a:off x="7391933" y="3811699"/>
            <a:ext cx="433358" cy="608012"/>
          </a:xfrm>
          <a:custGeom>
            <a:avLst/>
            <a:gdLst/>
            <a:ahLst/>
            <a:cxnLst/>
            <a:rect l="l" t="t" r="r" b="b"/>
            <a:pathLst>
              <a:path w="5620" h="7885" extrusionOk="0">
                <a:moveTo>
                  <a:pt x="3140" y="1"/>
                </a:moveTo>
                <a:cubicBezTo>
                  <a:pt x="2947" y="1"/>
                  <a:pt x="2735" y="16"/>
                  <a:pt x="2503" y="49"/>
                </a:cubicBezTo>
                <a:cubicBezTo>
                  <a:pt x="0" y="405"/>
                  <a:pt x="123" y="1938"/>
                  <a:pt x="123" y="1938"/>
                </a:cubicBezTo>
                <a:lnTo>
                  <a:pt x="540" y="7373"/>
                </a:lnTo>
                <a:cubicBezTo>
                  <a:pt x="1254" y="7706"/>
                  <a:pt x="2035" y="7885"/>
                  <a:pt x="2824" y="7885"/>
                </a:cubicBezTo>
                <a:cubicBezTo>
                  <a:pt x="3052" y="7885"/>
                  <a:pt x="3281" y="7870"/>
                  <a:pt x="3509" y="7839"/>
                </a:cubicBezTo>
                <a:cubicBezTo>
                  <a:pt x="5239" y="7643"/>
                  <a:pt x="5619" y="6870"/>
                  <a:pt x="5619" y="6870"/>
                </a:cubicBezTo>
                <a:cubicBezTo>
                  <a:pt x="5619" y="6870"/>
                  <a:pt x="5313" y="1546"/>
                  <a:pt x="5264" y="1497"/>
                </a:cubicBezTo>
                <a:cubicBezTo>
                  <a:pt x="5219" y="1441"/>
                  <a:pt x="5043" y="1"/>
                  <a:pt x="31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24;p28">
            <a:extLst>
              <a:ext uri="{FF2B5EF4-FFF2-40B4-BE49-F238E27FC236}">
                <a16:creationId xmlns:a16="http://schemas.microsoft.com/office/drawing/2014/main" id="{76D43961-9257-4215-A962-1C867AE416AF}"/>
              </a:ext>
            </a:extLst>
          </p:cNvPr>
          <p:cNvSpPr/>
          <p:nvPr/>
        </p:nvSpPr>
        <p:spPr>
          <a:xfrm>
            <a:off x="7486547" y="3989513"/>
            <a:ext cx="319775" cy="364422"/>
          </a:xfrm>
          <a:custGeom>
            <a:avLst/>
            <a:gdLst/>
            <a:ahLst/>
            <a:cxnLst/>
            <a:rect l="l" t="t" r="r" b="b"/>
            <a:pathLst>
              <a:path w="4147" h="4726" extrusionOk="0">
                <a:moveTo>
                  <a:pt x="3767" y="0"/>
                </a:moveTo>
                <a:cubicBezTo>
                  <a:pt x="3767" y="0"/>
                  <a:pt x="2785" y="1693"/>
                  <a:pt x="2540" y="2969"/>
                </a:cubicBezTo>
                <a:cubicBezTo>
                  <a:pt x="2294" y="4245"/>
                  <a:pt x="0" y="4687"/>
                  <a:pt x="0" y="4687"/>
                </a:cubicBezTo>
                <a:cubicBezTo>
                  <a:pt x="0" y="4687"/>
                  <a:pt x="845" y="4725"/>
                  <a:pt x="1740" y="4725"/>
                </a:cubicBezTo>
                <a:cubicBezTo>
                  <a:pt x="2187" y="4725"/>
                  <a:pt x="2646" y="4716"/>
                  <a:pt x="3018" y="4687"/>
                </a:cubicBezTo>
                <a:cubicBezTo>
                  <a:pt x="4147" y="4589"/>
                  <a:pt x="3767" y="1"/>
                  <a:pt x="3767" y="0"/>
                </a:cubicBezTo>
                <a:close/>
              </a:path>
            </a:pathLst>
          </a:custGeom>
          <a:solidFill>
            <a:srgbClr val="03B5A3">
              <a:alpha val="3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25;p28">
            <a:extLst>
              <a:ext uri="{FF2B5EF4-FFF2-40B4-BE49-F238E27FC236}">
                <a16:creationId xmlns:a16="http://schemas.microsoft.com/office/drawing/2014/main" id="{39F49E70-3B6E-EC04-8098-2408373A22F6}"/>
              </a:ext>
            </a:extLst>
          </p:cNvPr>
          <p:cNvSpPr/>
          <p:nvPr/>
        </p:nvSpPr>
        <p:spPr>
          <a:xfrm>
            <a:off x="7498807" y="3811391"/>
            <a:ext cx="164707" cy="106489"/>
          </a:xfrm>
          <a:custGeom>
            <a:avLst/>
            <a:gdLst/>
            <a:ahLst/>
            <a:cxnLst/>
            <a:rect l="l" t="t" r="r" b="b"/>
            <a:pathLst>
              <a:path w="2136" h="1381" extrusionOk="0">
                <a:moveTo>
                  <a:pt x="1737" y="1"/>
                </a:moveTo>
                <a:cubicBezTo>
                  <a:pt x="1528" y="1"/>
                  <a:pt x="1320" y="15"/>
                  <a:pt x="1117" y="53"/>
                </a:cubicBezTo>
                <a:cubicBezTo>
                  <a:pt x="737" y="102"/>
                  <a:pt x="356" y="200"/>
                  <a:pt x="1" y="347"/>
                </a:cubicBezTo>
                <a:cubicBezTo>
                  <a:pt x="23" y="687"/>
                  <a:pt x="171" y="1381"/>
                  <a:pt x="925" y="1381"/>
                </a:cubicBezTo>
                <a:cubicBezTo>
                  <a:pt x="989" y="1381"/>
                  <a:pt x="1057" y="1376"/>
                  <a:pt x="1129" y="1366"/>
                </a:cubicBezTo>
                <a:cubicBezTo>
                  <a:pt x="2013" y="1243"/>
                  <a:pt x="2135" y="458"/>
                  <a:pt x="2135" y="16"/>
                </a:cubicBezTo>
                <a:cubicBezTo>
                  <a:pt x="2002" y="7"/>
                  <a:pt x="1869" y="1"/>
                  <a:pt x="1737" y="1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26;p28">
            <a:extLst>
              <a:ext uri="{FF2B5EF4-FFF2-40B4-BE49-F238E27FC236}">
                <a16:creationId xmlns:a16="http://schemas.microsoft.com/office/drawing/2014/main" id="{FA079202-096C-9A96-4128-B5902E69D201}"/>
              </a:ext>
            </a:extLst>
          </p:cNvPr>
          <p:cNvSpPr/>
          <p:nvPr/>
        </p:nvSpPr>
        <p:spPr>
          <a:xfrm>
            <a:off x="7524330" y="3697192"/>
            <a:ext cx="105101" cy="165632"/>
          </a:xfrm>
          <a:custGeom>
            <a:avLst/>
            <a:gdLst/>
            <a:ahLst/>
            <a:cxnLst/>
            <a:rect l="l" t="t" r="r" b="b"/>
            <a:pathLst>
              <a:path w="1363" h="2148" extrusionOk="0">
                <a:moveTo>
                  <a:pt x="1363" y="0"/>
                </a:moveTo>
                <a:lnTo>
                  <a:pt x="1" y="822"/>
                </a:lnTo>
                <a:lnTo>
                  <a:pt x="1" y="1730"/>
                </a:lnTo>
                <a:lnTo>
                  <a:pt x="676" y="2147"/>
                </a:lnTo>
                <a:lnTo>
                  <a:pt x="1363" y="1509"/>
                </a:lnTo>
                <a:lnTo>
                  <a:pt x="1363" y="0"/>
                </a:ln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27;p28">
            <a:extLst>
              <a:ext uri="{FF2B5EF4-FFF2-40B4-BE49-F238E27FC236}">
                <a16:creationId xmlns:a16="http://schemas.microsoft.com/office/drawing/2014/main" id="{AC376D11-8B19-FB52-37FF-56F7A947A07B}"/>
              </a:ext>
            </a:extLst>
          </p:cNvPr>
          <p:cNvSpPr/>
          <p:nvPr/>
        </p:nvSpPr>
        <p:spPr>
          <a:xfrm>
            <a:off x="7524330" y="3755795"/>
            <a:ext cx="90913" cy="67240"/>
          </a:xfrm>
          <a:custGeom>
            <a:avLst/>
            <a:gdLst/>
            <a:ahLst/>
            <a:cxnLst/>
            <a:rect l="l" t="t" r="r" b="b"/>
            <a:pathLst>
              <a:path w="1179" h="872" extrusionOk="0">
                <a:moveTo>
                  <a:pt x="1179" y="1"/>
                </a:moveTo>
                <a:lnTo>
                  <a:pt x="1" y="393"/>
                </a:lnTo>
                <a:lnTo>
                  <a:pt x="1" y="872"/>
                </a:lnTo>
                <a:cubicBezTo>
                  <a:pt x="651" y="786"/>
                  <a:pt x="1179" y="1"/>
                  <a:pt x="1179" y="1"/>
                </a:cubicBezTo>
                <a:close/>
              </a:path>
            </a:pathLst>
          </a:custGeom>
          <a:solidFill>
            <a:srgbClr val="CC9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28;p28">
            <a:extLst>
              <a:ext uri="{FF2B5EF4-FFF2-40B4-BE49-F238E27FC236}">
                <a16:creationId xmlns:a16="http://schemas.microsoft.com/office/drawing/2014/main" id="{3D3CF6A2-6779-0FFD-629E-2D9CC2E0FCDD}"/>
              </a:ext>
            </a:extLst>
          </p:cNvPr>
          <p:cNvSpPr/>
          <p:nvPr/>
        </p:nvSpPr>
        <p:spPr>
          <a:xfrm>
            <a:off x="7432570" y="3521229"/>
            <a:ext cx="196862" cy="281991"/>
          </a:xfrm>
          <a:custGeom>
            <a:avLst/>
            <a:gdLst/>
            <a:ahLst/>
            <a:cxnLst/>
            <a:rect l="l" t="t" r="r" b="b"/>
            <a:pathLst>
              <a:path w="2553" h="3657" extrusionOk="0">
                <a:moveTo>
                  <a:pt x="958" y="0"/>
                </a:moveTo>
                <a:cubicBezTo>
                  <a:pt x="430" y="0"/>
                  <a:pt x="1" y="430"/>
                  <a:pt x="1" y="969"/>
                </a:cubicBezTo>
                <a:lnTo>
                  <a:pt x="1" y="2687"/>
                </a:lnTo>
                <a:cubicBezTo>
                  <a:pt x="1" y="3227"/>
                  <a:pt x="430" y="3656"/>
                  <a:pt x="958" y="3656"/>
                </a:cubicBezTo>
                <a:lnTo>
                  <a:pt x="1584" y="3656"/>
                </a:lnTo>
                <a:cubicBezTo>
                  <a:pt x="2123" y="3656"/>
                  <a:pt x="2553" y="3227"/>
                  <a:pt x="2553" y="2687"/>
                </a:cubicBezTo>
                <a:lnTo>
                  <a:pt x="2553" y="969"/>
                </a:lnTo>
                <a:cubicBezTo>
                  <a:pt x="2553" y="430"/>
                  <a:pt x="2123" y="0"/>
                  <a:pt x="1584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29;p28">
            <a:extLst>
              <a:ext uri="{FF2B5EF4-FFF2-40B4-BE49-F238E27FC236}">
                <a16:creationId xmlns:a16="http://schemas.microsoft.com/office/drawing/2014/main" id="{9A2DE327-6CA1-EBF5-DFDE-F99982935F15}"/>
              </a:ext>
            </a:extLst>
          </p:cNvPr>
          <p:cNvSpPr/>
          <p:nvPr/>
        </p:nvSpPr>
        <p:spPr>
          <a:xfrm>
            <a:off x="7410825" y="3493855"/>
            <a:ext cx="273509" cy="240043"/>
          </a:xfrm>
          <a:custGeom>
            <a:avLst/>
            <a:gdLst/>
            <a:ahLst/>
            <a:cxnLst/>
            <a:rect l="l" t="t" r="r" b="b"/>
            <a:pathLst>
              <a:path w="3547" h="3113" extrusionOk="0">
                <a:moveTo>
                  <a:pt x="1541" y="0"/>
                </a:moveTo>
                <a:cubicBezTo>
                  <a:pt x="1452" y="0"/>
                  <a:pt x="1367" y="18"/>
                  <a:pt x="1289" y="61"/>
                </a:cubicBezTo>
                <a:cubicBezTo>
                  <a:pt x="1252" y="73"/>
                  <a:pt x="1215" y="85"/>
                  <a:pt x="1178" y="98"/>
                </a:cubicBezTo>
                <a:cubicBezTo>
                  <a:pt x="1142" y="98"/>
                  <a:pt x="1105" y="98"/>
                  <a:pt x="1068" y="85"/>
                </a:cubicBezTo>
                <a:cubicBezTo>
                  <a:pt x="1029" y="71"/>
                  <a:pt x="991" y="64"/>
                  <a:pt x="953" y="64"/>
                </a:cubicBezTo>
                <a:cubicBezTo>
                  <a:pt x="896" y="64"/>
                  <a:pt x="843" y="80"/>
                  <a:pt x="798" y="110"/>
                </a:cubicBezTo>
                <a:cubicBezTo>
                  <a:pt x="712" y="171"/>
                  <a:pt x="749" y="245"/>
                  <a:pt x="737" y="318"/>
                </a:cubicBezTo>
                <a:cubicBezTo>
                  <a:pt x="737" y="404"/>
                  <a:pt x="675" y="417"/>
                  <a:pt x="590" y="441"/>
                </a:cubicBezTo>
                <a:cubicBezTo>
                  <a:pt x="406" y="502"/>
                  <a:pt x="246" y="601"/>
                  <a:pt x="111" y="736"/>
                </a:cubicBezTo>
                <a:cubicBezTo>
                  <a:pt x="38" y="797"/>
                  <a:pt x="1" y="907"/>
                  <a:pt x="38" y="1005"/>
                </a:cubicBezTo>
                <a:cubicBezTo>
                  <a:pt x="62" y="1055"/>
                  <a:pt x="99" y="1091"/>
                  <a:pt x="148" y="1116"/>
                </a:cubicBezTo>
                <a:cubicBezTo>
                  <a:pt x="237" y="1164"/>
                  <a:pt x="333" y="1189"/>
                  <a:pt x="431" y="1189"/>
                </a:cubicBezTo>
                <a:cubicBezTo>
                  <a:pt x="509" y="1189"/>
                  <a:pt x="587" y="1173"/>
                  <a:pt x="663" y="1140"/>
                </a:cubicBezTo>
                <a:lnTo>
                  <a:pt x="663" y="1140"/>
                </a:lnTo>
                <a:cubicBezTo>
                  <a:pt x="614" y="1190"/>
                  <a:pt x="614" y="1275"/>
                  <a:pt x="663" y="1337"/>
                </a:cubicBezTo>
                <a:cubicBezTo>
                  <a:pt x="712" y="1386"/>
                  <a:pt x="786" y="1423"/>
                  <a:pt x="847" y="1435"/>
                </a:cubicBezTo>
                <a:cubicBezTo>
                  <a:pt x="864" y="1436"/>
                  <a:pt x="880" y="1436"/>
                  <a:pt x="897" y="1436"/>
                </a:cubicBezTo>
                <a:cubicBezTo>
                  <a:pt x="1111" y="1436"/>
                  <a:pt x="1313" y="1361"/>
                  <a:pt x="1461" y="1202"/>
                </a:cubicBezTo>
                <a:cubicBezTo>
                  <a:pt x="1461" y="1349"/>
                  <a:pt x="1571" y="1472"/>
                  <a:pt x="1718" y="1484"/>
                </a:cubicBezTo>
                <a:cubicBezTo>
                  <a:pt x="1836" y="1484"/>
                  <a:pt x="1945" y="1418"/>
                  <a:pt x="2053" y="1418"/>
                </a:cubicBezTo>
                <a:cubicBezTo>
                  <a:pt x="2068" y="1418"/>
                  <a:pt x="2083" y="1420"/>
                  <a:pt x="2099" y="1423"/>
                </a:cubicBezTo>
                <a:cubicBezTo>
                  <a:pt x="2135" y="1484"/>
                  <a:pt x="2074" y="1594"/>
                  <a:pt x="2135" y="1631"/>
                </a:cubicBezTo>
                <a:cubicBezTo>
                  <a:pt x="2148" y="1643"/>
                  <a:pt x="2172" y="1643"/>
                  <a:pt x="2185" y="1643"/>
                </a:cubicBezTo>
                <a:cubicBezTo>
                  <a:pt x="2307" y="1656"/>
                  <a:pt x="2442" y="1631"/>
                  <a:pt x="2516" y="1729"/>
                </a:cubicBezTo>
                <a:cubicBezTo>
                  <a:pt x="2602" y="1815"/>
                  <a:pt x="2553" y="1938"/>
                  <a:pt x="2516" y="2048"/>
                </a:cubicBezTo>
                <a:cubicBezTo>
                  <a:pt x="2479" y="2146"/>
                  <a:pt x="2491" y="2269"/>
                  <a:pt x="2528" y="2355"/>
                </a:cubicBezTo>
                <a:cubicBezTo>
                  <a:pt x="2564" y="2412"/>
                  <a:pt x="2629" y="2444"/>
                  <a:pt x="2689" y="2444"/>
                </a:cubicBezTo>
                <a:cubicBezTo>
                  <a:pt x="2732" y="2444"/>
                  <a:pt x="2772" y="2428"/>
                  <a:pt x="2798" y="2392"/>
                </a:cubicBezTo>
                <a:cubicBezTo>
                  <a:pt x="2810" y="2367"/>
                  <a:pt x="2810" y="2331"/>
                  <a:pt x="2835" y="2306"/>
                </a:cubicBezTo>
                <a:cubicBezTo>
                  <a:pt x="2844" y="2288"/>
                  <a:pt x="2866" y="2277"/>
                  <a:pt x="2887" y="2277"/>
                </a:cubicBezTo>
                <a:cubicBezTo>
                  <a:pt x="2894" y="2277"/>
                  <a:pt x="2902" y="2278"/>
                  <a:pt x="2908" y="2281"/>
                </a:cubicBezTo>
                <a:cubicBezTo>
                  <a:pt x="2921" y="2294"/>
                  <a:pt x="2933" y="2318"/>
                  <a:pt x="2921" y="2343"/>
                </a:cubicBezTo>
                <a:cubicBezTo>
                  <a:pt x="2896" y="2478"/>
                  <a:pt x="2859" y="2600"/>
                  <a:pt x="2798" y="2711"/>
                </a:cubicBezTo>
                <a:cubicBezTo>
                  <a:pt x="2724" y="2834"/>
                  <a:pt x="2761" y="2981"/>
                  <a:pt x="2872" y="3067"/>
                </a:cubicBezTo>
                <a:cubicBezTo>
                  <a:pt x="2908" y="3079"/>
                  <a:pt x="2945" y="3091"/>
                  <a:pt x="2982" y="3103"/>
                </a:cubicBezTo>
                <a:cubicBezTo>
                  <a:pt x="3014" y="3110"/>
                  <a:pt x="3045" y="3113"/>
                  <a:pt x="3077" y="3113"/>
                </a:cubicBezTo>
                <a:cubicBezTo>
                  <a:pt x="3167" y="3113"/>
                  <a:pt x="3256" y="3088"/>
                  <a:pt x="3338" y="3042"/>
                </a:cubicBezTo>
                <a:cubicBezTo>
                  <a:pt x="3424" y="2956"/>
                  <a:pt x="3485" y="2858"/>
                  <a:pt x="3497" y="2735"/>
                </a:cubicBezTo>
                <a:cubicBezTo>
                  <a:pt x="3522" y="2699"/>
                  <a:pt x="3522" y="2650"/>
                  <a:pt x="3522" y="2600"/>
                </a:cubicBezTo>
                <a:cubicBezTo>
                  <a:pt x="3522" y="2551"/>
                  <a:pt x="3485" y="2515"/>
                  <a:pt x="3436" y="2502"/>
                </a:cubicBezTo>
                <a:cubicBezTo>
                  <a:pt x="3387" y="2343"/>
                  <a:pt x="3546" y="2159"/>
                  <a:pt x="3448" y="2036"/>
                </a:cubicBezTo>
                <a:cubicBezTo>
                  <a:pt x="3424" y="1999"/>
                  <a:pt x="3399" y="1987"/>
                  <a:pt x="3375" y="1962"/>
                </a:cubicBezTo>
                <a:cubicBezTo>
                  <a:pt x="3289" y="1889"/>
                  <a:pt x="3252" y="1791"/>
                  <a:pt x="3240" y="1693"/>
                </a:cubicBezTo>
                <a:cubicBezTo>
                  <a:pt x="3227" y="1582"/>
                  <a:pt x="3227" y="1484"/>
                  <a:pt x="3240" y="1386"/>
                </a:cubicBezTo>
                <a:cubicBezTo>
                  <a:pt x="3240" y="1177"/>
                  <a:pt x="3215" y="981"/>
                  <a:pt x="3178" y="785"/>
                </a:cubicBezTo>
                <a:cubicBezTo>
                  <a:pt x="3166" y="699"/>
                  <a:pt x="3129" y="625"/>
                  <a:pt x="3080" y="552"/>
                </a:cubicBezTo>
                <a:cubicBezTo>
                  <a:pt x="3037" y="487"/>
                  <a:pt x="2976" y="451"/>
                  <a:pt x="2904" y="451"/>
                </a:cubicBezTo>
                <a:cubicBezTo>
                  <a:pt x="2893" y="451"/>
                  <a:pt x="2882" y="452"/>
                  <a:pt x="2872" y="453"/>
                </a:cubicBezTo>
                <a:cubicBezTo>
                  <a:pt x="2835" y="294"/>
                  <a:pt x="2749" y="159"/>
                  <a:pt x="2626" y="73"/>
                </a:cubicBezTo>
                <a:cubicBezTo>
                  <a:pt x="2563" y="27"/>
                  <a:pt x="2492" y="5"/>
                  <a:pt x="2421" y="5"/>
                </a:cubicBezTo>
                <a:cubicBezTo>
                  <a:pt x="2341" y="5"/>
                  <a:pt x="2262" y="33"/>
                  <a:pt x="2197" y="85"/>
                </a:cubicBezTo>
                <a:cubicBezTo>
                  <a:pt x="2172" y="110"/>
                  <a:pt x="2135" y="122"/>
                  <a:pt x="2111" y="134"/>
                </a:cubicBezTo>
                <a:cubicBezTo>
                  <a:pt x="2074" y="134"/>
                  <a:pt x="2050" y="134"/>
                  <a:pt x="2025" y="122"/>
                </a:cubicBezTo>
                <a:cubicBezTo>
                  <a:pt x="1874" y="59"/>
                  <a:pt x="1703" y="0"/>
                  <a:pt x="1541" y="0"/>
                </a:cubicBezTo>
                <a:close/>
              </a:path>
            </a:pathLst>
          </a:custGeom>
          <a:solidFill>
            <a:srgbClr val="171E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30;p28">
            <a:extLst>
              <a:ext uri="{FF2B5EF4-FFF2-40B4-BE49-F238E27FC236}">
                <a16:creationId xmlns:a16="http://schemas.microsoft.com/office/drawing/2014/main" id="{426E3484-7826-89E3-BA62-BCE309FA0A30}"/>
              </a:ext>
            </a:extLst>
          </p:cNvPr>
          <p:cNvSpPr/>
          <p:nvPr/>
        </p:nvSpPr>
        <p:spPr>
          <a:xfrm>
            <a:off x="7606684" y="3660257"/>
            <a:ext cx="54902" cy="47346"/>
          </a:xfrm>
          <a:custGeom>
            <a:avLst/>
            <a:gdLst/>
            <a:ahLst/>
            <a:cxnLst/>
            <a:rect l="l" t="t" r="r" b="b"/>
            <a:pathLst>
              <a:path w="712" h="614" extrusionOk="0">
                <a:moveTo>
                  <a:pt x="405" y="1"/>
                </a:moveTo>
                <a:cubicBezTo>
                  <a:pt x="135" y="1"/>
                  <a:pt x="0" y="332"/>
                  <a:pt x="184" y="528"/>
                </a:cubicBezTo>
                <a:cubicBezTo>
                  <a:pt x="247" y="587"/>
                  <a:pt x="323" y="613"/>
                  <a:pt x="397" y="613"/>
                </a:cubicBezTo>
                <a:cubicBezTo>
                  <a:pt x="558" y="613"/>
                  <a:pt x="712" y="492"/>
                  <a:pt x="712" y="307"/>
                </a:cubicBezTo>
                <a:cubicBezTo>
                  <a:pt x="712" y="136"/>
                  <a:pt x="577" y="1"/>
                  <a:pt x="405" y="1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31;p28">
            <a:extLst>
              <a:ext uri="{FF2B5EF4-FFF2-40B4-BE49-F238E27FC236}">
                <a16:creationId xmlns:a16="http://schemas.microsoft.com/office/drawing/2014/main" id="{A55A6FA0-9F37-63A6-AFB6-372AF6C5B78F}"/>
              </a:ext>
            </a:extLst>
          </p:cNvPr>
          <p:cNvSpPr/>
          <p:nvPr/>
        </p:nvSpPr>
        <p:spPr>
          <a:xfrm>
            <a:off x="7326146" y="3958592"/>
            <a:ext cx="437137" cy="499981"/>
          </a:xfrm>
          <a:custGeom>
            <a:avLst/>
            <a:gdLst/>
            <a:ahLst/>
            <a:cxnLst/>
            <a:rect l="l" t="t" r="r" b="b"/>
            <a:pathLst>
              <a:path w="5669" h="6484" extrusionOk="0">
                <a:moveTo>
                  <a:pt x="4746" y="1"/>
                </a:moveTo>
                <a:cubicBezTo>
                  <a:pt x="4305" y="1"/>
                  <a:pt x="3936" y="342"/>
                  <a:pt x="3902" y="790"/>
                </a:cubicBezTo>
                <a:lnTo>
                  <a:pt x="3570" y="4520"/>
                </a:lnTo>
                <a:lnTo>
                  <a:pt x="62" y="4741"/>
                </a:lnTo>
                <a:cubicBezTo>
                  <a:pt x="0" y="5330"/>
                  <a:pt x="37" y="5919"/>
                  <a:pt x="172" y="6483"/>
                </a:cubicBezTo>
                <a:lnTo>
                  <a:pt x="4429" y="6213"/>
                </a:lnTo>
                <a:cubicBezTo>
                  <a:pt x="4846" y="6176"/>
                  <a:pt x="5190" y="5845"/>
                  <a:pt x="5239" y="5416"/>
                </a:cubicBezTo>
                <a:lnTo>
                  <a:pt x="5631" y="938"/>
                </a:lnTo>
                <a:cubicBezTo>
                  <a:pt x="5668" y="459"/>
                  <a:pt x="5313" y="42"/>
                  <a:pt x="4834" y="5"/>
                </a:cubicBezTo>
                <a:cubicBezTo>
                  <a:pt x="4804" y="2"/>
                  <a:pt x="4775" y="1"/>
                  <a:pt x="4746" y="1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32;p28">
            <a:extLst>
              <a:ext uri="{FF2B5EF4-FFF2-40B4-BE49-F238E27FC236}">
                <a16:creationId xmlns:a16="http://schemas.microsoft.com/office/drawing/2014/main" id="{36E39206-5A67-967C-A6E6-A748BC33DE04}"/>
              </a:ext>
            </a:extLst>
          </p:cNvPr>
          <p:cNvSpPr/>
          <p:nvPr/>
        </p:nvSpPr>
        <p:spPr>
          <a:xfrm>
            <a:off x="7246973" y="4485170"/>
            <a:ext cx="102248" cy="138490"/>
          </a:xfrm>
          <a:custGeom>
            <a:avLst/>
            <a:gdLst/>
            <a:ahLst/>
            <a:cxnLst/>
            <a:rect l="l" t="t" r="r" b="b"/>
            <a:pathLst>
              <a:path w="1326" h="1796" extrusionOk="0">
                <a:moveTo>
                  <a:pt x="484" y="0"/>
                </a:moveTo>
                <a:cubicBezTo>
                  <a:pt x="452" y="0"/>
                  <a:pt x="418" y="4"/>
                  <a:pt x="381" y="10"/>
                </a:cubicBezTo>
                <a:cubicBezTo>
                  <a:pt x="320" y="22"/>
                  <a:pt x="271" y="71"/>
                  <a:pt x="259" y="145"/>
                </a:cubicBezTo>
                <a:cubicBezTo>
                  <a:pt x="271" y="181"/>
                  <a:pt x="271" y="218"/>
                  <a:pt x="259" y="255"/>
                </a:cubicBezTo>
                <a:cubicBezTo>
                  <a:pt x="246" y="329"/>
                  <a:pt x="148" y="329"/>
                  <a:pt x="124" y="415"/>
                </a:cubicBezTo>
                <a:cubicBezTo>
                  <a:pt x="99" y="500"/>
                  <a:pt x="234" y="574"/>
                  <a:pt x="210" y="672"/>
                </a:cubicBezTo>
                <a:cubicBezTo>
                  <a:pt x="197" y="709"/>
                  <a:pt x="160" y="734"/>
                  <a:pt x="124" y="758"/>
                </a:cubicBezTo>
                <a:cubicBezTo>
                  <a:pt x="26" y="844"/>
                  <a:pt x="1" y="991"/>
                  <a:pt x="62" y="1102"/>
                </a:cubicBezTo>
                <a:cubicBezTo>
                  <a:pt x="99" y="1163"/>
                  <a:pt x="173" y="1212"/>
                  <a:pt x="173" y="1273"/>
                </a:cubicBezTo>
                <a:cubicBezTo>
                  <a:pt x="173" y="1322"/>
                  <a:pt x="124" y="1371"/>
                  <a:pt x="99" y="1421"/>
                </a:cubicBezTo>
                <a:cubicBezTo>
                  <a:pt x="62" y="1519"/>
                  <a:pt x="99" y="1629"/>
                  <a:pt x="197" y="1690"/>
                </a:cubicBezTo>
                <a:cubicBezTo>
                  <a:pt x="283" y="1740"/>
                  <a:pt x="394" y="1776"/>
                  <a:pt x="504" y="1776"/>
                </a:cubicBezTo>
                <a:cubicBezTo>
                  <a:pt x="582" y="1782"/>
                  <a:pt x="676" y="1795"/>
                  <a:pt x="766" y="1795"/>
                </a:cubicBezTo>
                <a:cubicBezTo>
                  <a:pt x="874" y="1795"/>
                  <a:pt x="977" y="1776"/>
                  <a:pt x="1044" y="1703"/>
                </a:cubicBezTo>
                <a:cubicBezTo>
                  <a:pt x="1191" y="1556"/>
                  <a:pt x="1277" y="1359"/>
                  <a:pt x="1301" y="1151"/>
                </a:cubicBezTo>
                <a:cubicBezTo>
                  <a:pt x="1326" y="905"/>
                  <a:pt x="1314" y="648"/>
                  <a:pt x="1240" y="415"/>
                </a:cubicBezTo>
                <a:cubicBezTo>
                  <a:pt x="1228" y="280"/>
                  <a:pt x="1166" y="157"/>
                  <a:pt x="1056" y="83"/>
                </a:cubicBezTo>
                <a:cubicBezTo>
                  <a:pt x="1007" y="59"/>
                  <a:pt x="946" y="46"/>
                  <a:pt x="884" y="46"/>
                </a:cubicBezTo>
                <a:lnTo>
                  <a:pt x="578" y="10"/>
                </a:lnTo>
                <a:cubicBezTo>
                  <a:pt x="547" y="4"/>
                  <a:pt x="516" y="0"/>
                  <a:pt x="484" y="0"/>
                </a:cubicBezTo>
                <a:close/>
              </a:path>
            </a:pathLst>
          </a:custGeom>
          <a:solidFill>
            <a:srgbClr val="EEB3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233;p28">
            <a:extLst>
              <a:ext uri="{FF2B5EF4-FFF2-40B4-BE49-F238E27FC236}">
                <a16:creationId xmlns:a16="http://schemas.microsoft.com/office/drawing/2014/main" id="{1A655734-6256-5C07-2339-FBDF7939F36A}"/>
              </a:ext>
            </a:extLst>
          </p:cNvPr>
          <p:cNvSpPr/>
          <p:nvPr/>
        </p:nvSpPr>
        <p:spPr>
          <a:xfrm>
            <a:off x="7623725" y="3844394"/>
            <a:ext cx="160851" cy="340980"/>
          </a:xfrm>
          <a:custGeom>
            <a:avLst/>
            <a:gdLst/>
            <a:ahLst/>
            <a:cxnLst/>
            <a:rect l="l" t="t" r="r" b="b"/>
            <a:pathLst>
              <a:path w="2086" h="4422" extrusionOk="0">
                <a:moveTo>
                  <a:pt x="1152" y="1"/>
                </a:moveTo>
                <a:cubicBezTo>
                  <a:pt x="698" y="1"/>
                  <a:pt x="316" y="354"/>
                  <a:pt x="270" y="815"/>
                </a:cubicBezTo>
                <a:lnTo>
                  <a:pt x="0" y="3943"/>
                </a:lnTo>
                <a:cubicBezTo>
                  <a:pt x="552" y="4189"/>
                  <a:pt x="1141" y="4348"/>
                  <a:pt x="1742" y="4422"/>
                </a:cubicBezTo>
                <a:lnTo>
                  <a:pt x="2049" y="962"/>
                </a:lnTo>
                <a:cubicBezTo>
                  <a:pt x="2086" y="471"/>
                  <a:pt x="1730" y="42"/>
                  <a:pt x="1239" y="5"/>
                </a:cubicBezTo>
                <a:cubicBezTo>
                  <a:pt x="1210" y="2"/>
                  <a:pt x="1181" y="1"/>
                  <a:pt x="11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34;p28">
            <a:extLst>
              <a:ext uri="{FF2B5EF4-FFF2-40B4-BE49-F238E27FC236}">
                <a16:creationId xmlns:a16="http://schemas.microsoft.com/office/drawing/2014/main" id="{85FC8127-A1E4-AED0-95FB-CB85850B9FFA}"/>
              </a:ext>
            </a:extLst>
          </p:cNvPr>
          <p:cNvSpPr/>
          <p:nvPr/>
        </p:nvSpPr>
        <p:spPr>
          <a:xfrm>
            <a:off x="7622723" y="3926129"/>
            <a:ext cx="157150" cy="259244"/>
          </a:xfrm>
          <a:custGeom>
            <a:avLst/>
            <a:gdLst/>
            <a:ahLst/>
            <a:cxnLst/>
            <a:rect l="l" t="t" r="r" b="b"/>
            <a:pathLst>
              <a:path w="2038" h="3362" fill="none" extrusionOk="0">
                <a:moveTo>
                  <a:pt x="259" y="0"/>
                </a:moveTo>
                <a:lnTo>
                  <a:pt x="1" y="2883"/>
                </a:lnTo>
                <a:cubicBezTo>
                  <a:pt x="1" y="2883"/>
                  <a:pt x="1068" y="3337"/>
                  <a:pt x="1743" y="3362"/>
                </a:cubicBezTo>
                <a:lnTo>
                  <a:pt x="2037" y="393"/>
                </a:lnTo>
              </a:path>
            </a:pathLst>
          </a:custGeom>
          <a:noFill/>
          <a:ln w="12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235;p28">
            <a:extLst>
              <a:ext uri="{FF2B5EF4-FFF2-40B4-BE49-F238E27FC236}">
                <a16:creationId xmlns:a16="http://schemas.microsoft.com/office/drawing/2014/main" id="{64A9341E-26A0-C9D4-26AA-80C7DAC2B366}"/>
              </a:ext>
            </a:extLst>
          </p:cNvPr>
          <p:cNvSpPr/>
          <p:nvPr/>
        </p:nvSpPr>
        <p:spPr>
          <a:xfrm>
            <a:off x="6837266" y="4495423"/>
            <a:ext cx="590431" cy="29456"/>
          </a:xfrm>
          <a:custGeom>
            <a:avLst/>
            <a:gdLst/>
            <a:ahLst/>
            <a:cxnLst/>
            <a:rect l="l" t="t" r="r" b="b"/>
            <a:pathLst>
              <a:path w="7657" h="382" extrusionOk="0">
                <a:moveTo>
                  <a:pt x="74" y="1"/>
                </a:moveTo>
                <a:cubicBezTo>
                  <a:pt x="37" y="1"/>
                  <a:pt x="0" y="38"/>
                  <a:pt x="0" y="87"/>
                </a:cubicBezTo>
                <a:lnTo>
                  <a:pt x="0" y="295"/>
                </a:lnTo>
                <a:cubicBezTo>
                  <a:pt x="0" y="344"/>
                  <a:pt x="37" y="381"/>
                  <a:pt x="74" y="381"/>
                </a:cubicBezTo>
                <a:lnTo>
                  <a:pt x="7570" y="381"/>
                </a:lnTo>
                <a:cubicBezTo>
                  <a:pt x="7619" y="381"/>
                  <a:pt x="7656" y="344"/>
                  <a:pt x="7656" y="295"/>
                </a:cubicBezTo>
                <a:lnTo>
                  <a:pt x="7656" y="87"/>
                </a:lnTo>
                <a:cubicBezTo>
                  <a:pt x="7656" y="38"/>
                  <a:pt x="7619" y="1"/>
                  <a:pt x="75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37;p28">
            <a:extLst>
              <a:ext uri="{FF2B5EF4-FFF2-40B4-BE49-F238E27FC236}">
                <a16:creationId xmlns:a16="http://schemas.microsoft.com/office/drawing/2014/main" id="{83CF5711-C7D9-6E9C-3EA9-5235B02223BD}"/>
              </a:ext>
            </a:extLst>
          </p:cNvPr>
          <p:cNvSpPr/>
          <p:nvPr/>
        </p:nvSpPr>
        <p:spPr>
          <a:xfrm>
            <a:off x="6802258" y="4321927"/>
            <a:ext cx="55905" cy="74797"/>
          </a:xfrm>
          <a:custGeom>
            <a:avLst/>
            <a:gdLst/>
            <a:ahLst/>
            <a:cxnLst/>
            <a:rect l="l" t="t" r="r" b="b"/>
            <a:pathLst>
              <a:path w="725" h="970" extrusionOk="0">
                <a:moveTo>
                  <a:pt x="415" y="1"/>
                </a:moveTo>
                <a:cubicBezTo>
                  <a:pt x="368" y="1"/>
                  <a:pt x="319" y="12"/>
                  <a:pt x="283" y="30"/>
                </a:cubicBezTo>
                <a:cubicBezTo>
                  <a:pt x="197" y="79"/>
                  <a:pt x="197" y="165"/>
                  <a:pt x="184" y="251"/>
                </a:cubicBezTo>
                <a:cubicBezTo>
                  <a:pt x="184" y="349"/>
                  <a:pt x="160" y="447"/>
                  <a:pt x="123" y="546"/>
                </a:cubicBezTo>
                <a:cubicBezTo>
                  <a:pt x="86" y="595"/>
                  <a:pt x="49" y="656"/>
                  <a:pt x="25" y="717"/>
                </a:cubicBezTo>
                <a:cubicBezTo>
                  <a:pt x="0" y="779"/>
                  <a:pt x="13" y="840"/>
                  <a:pt x="49" y="901"/>
                </a:cubicBezTo>
                <a:cubicBezTo>
                  <a:pt x="62" y="926"/>
                  <a:pt x="99" y="938"/>
                  <a:pt x="123" y="950"/>
                </a:cubicBezTo>
                <a:cubicBezTo>
                  <a:pt x="162" y="963"/>
                  <a:pt x="202" y="969"/>
                  <a:pt x="243" y="969"/>
                </a:cubicBezTo>
                <a:cubicBezTo>
                  <a:pt x="356" y="969"/>
                  <a:pt x="471" y="921"/>
                  <a:pt x="553" y="840"/>
                </a:cubicBezTo>
                <a:cubicBezTo>
                  <a:pt x="663" y="717"/>
                  <a:pt x="712" y="558"/>
                  <a:pt x="712" y="398"/>
                </a:cubicBezTo>
                <a:cubicBezTo>
                  <a:pt x="724" y="263"/>
                  <a:pt x="663" y="141"/>
                  <a:pt x="577" y="55"/>
                </a:cubicBezTo>
                <a:cubicBezTo>
                  <a:pt x="540" y="30"/>
                  <a:pt x="503" y="18"/>
                  <a:pt x="467" y="6"/>
                </a:cubicBezTo>
                <a:cubicBezTo>
                  <a:pt x="450" y="2"/>
                  <a:pt x="433" y="1"/>
                  <a:pt x="4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38;p28">
            <a:extLst>
              <a:ext uri="{FF2B5EF4-FFF2-40B4-BE49-F238E27FC236}">
                <a16:creationId xmlns:a16="http://schemas.microsoft.com/office/drawing/2014/main" id="{5FC6AE9D-25DE-F396-94A3-25DC262CEF3A}"/>
              </a:ext>
            </a:extLst>
          </p:cNvPr>
          <p:cNvSpPr/>
          <p:nvPr/>
        </p:nvSpPr>
        <p:spPr>
          <a:xfrm>
            <a:off x="6831560" y="4298717"/>
            <a:ext cx="15268" cy="18584"/>
          </a:xfrm>
          <a:custGeom>
            <a:avLst/>
            <a:gdLst/>
            <a:ahLst/>
            <a:cxnLst/>
            <a:rect l="l" t="t" r="r" b="b"/>
            <a:pathLst>
              <a:path w="198" h="241" extrusionOk="0">
                <a:moveTo>
                  <a:pt x="74" y="0"/>
                </a:moveTo>
                <a:cubicBezTo>
                  <a:pt x="38" y="12"/>
                  <a:pt x="13" y="37"/>
                  <a:pt x="1" y="74"/>
                </a:cubicBezTo>
                <a:cubicBezTo>
                  <a:pt x="1" y="98"/>
                  <a:pt x="1" y="135"/>
                  <a:pt x="1" y="172"/>
                </a:cubicBezTo>
                <a:cubicBezTo>
                  <a:pt x="10" y="210"/>
                  <a:pt x="12" y="241"/>
                  <a:pt x="42" y="241"/>
                </a:cubicBezTo>
                <a:cubicBezTo>
                  <a:pt x="50" y="241"/>
                  <a:pt x="61" y="239"/>
                  <a:pt x="74" y="233"/>
                </a:cubicBezTo>
                <a:cubicBezTo>
                  <a:pt x="123" y="221"/>
                  <a:pt x="160" y="184"/>
                  <a:pt x="173" y="135"/>
                </a:cubicBezTo>
                <a:cubicBezTo>
                  <a:pt x="185" y="123"/>
                  <a:pt x="197" y="98"/>
                  <a:pt x="197" y="86"/>
                </a:cubicBezTo>
                <a:cubicBezTo>
                  <a:pt x="197" y="61"/>
                  <a:pt x="185" y="37"/>
                  <a:pt x="173" y="25"/>
                </a:cubicBezTo>
                <a:cubicBezTo>
                  <a:pt x="160" y="12"/>
                  <a:pt x="123" y="0"/>
                  <a:pt x="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36;p28">
            <a:extLst>
              <a:ext uri="{FF2B5EF4-FFF2-40B4-BE49-F238E27FC236}">
                <a16:creationId xmlns:a16="http://schemas.microsoft.com/office/drawing/2014/main" id="{20FCFD6F-0A82-BF66-F10C-34C36FB4ECA7}"/>
              </a:ext>
            </a:extLst>
          </p:cNvPr>
          <p:cNvSpPr/>
          <p:nvPr/>
        </p:nvSpPr>
        <p:spPr>
          <a:xfrm>
            <a:off x="6819276" y="4182590"/>
            <a:ext cx="602460" cy="333192"/>
          </a:xfrm>
          <a:custGeom>
            <a:avLst/>
            <a:gdLst/>
            <a:ahLst/>
            <a:cxnLst/>
            <a:rect l="l" t="t" r="r" b="b"/>
            <a:pathLst>
              <a:path w="7813" h="4321" extrusionOk="0">
                <a:moveTo>
                  <a:pt x="421" y="1"/>
                </a:moveTo>
                <a:cubicBezTo>
                  <a:pt x="185" y="1"/>
                  <a:pt x="0" y="216"/>
                  <a:pt x="48" y="455"/>
                </a:cubicBezTo>
                <a:lnTo>
                  <a:pt x="588" y="3866"/>
                </a:lnTo>
                <a:cubicBezTo>
                  <a:pt x="637" y="4124"/>
                  <a:pt x="858" y="4320"/>
                  <a:pt x="1128" y="4320"/>
                </a:cubicBezTo>
                <a:lnTo>
                  <a:pt x="7372" y="4320"/>
                </a:lnTo>
                <a:cubicBezTo>
                  <a:pt x="7379" y="4320"/>
                  <a:pt x="7385" y="4320"/>
                  <a:pt x="7392" y="4320"/>
                </a:cubicBezTo>
                <a:cubicBezTo>
                  <a:pt x="7628" y="4320"/>
                  <a:pt x="7813" y="4105"/>
                  <a:pt x="7765" y="3866"/>
                </a:cubicBezTo>
                <a:lnTo>
                  <a:pt x="7225" y="455"/>
                </a:lnTo>
                <a:cubicBezTo>
                  <a:pt x="7176" y="198"/>
                  <a:pt x="6955" y="1"/>
                  <a:pt x="6685" y="1"/>
                </a:cubicBezTo>
                <a:lnTo>
                  <a:pt x="441" y="1"/>
                </a:lnTo>
                <a:cubicBezTo>
                  <a:pt x="434" y="1"/>
                  <a:pt x="428" y="1"/>
                  <a:pt x="4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37;p28">
            <a:extLst>
              <a:ext uri="{FF2B5EF4-FFF2-40B4-BE49-F238E27FC236}">
                <a16:creationId xmlns:a16="http://schemas.microsoft.com/office/drawing/2014/main" id="{3FFF2CCB-2BD0-E32E-30DD-A2E5AA2275FB}"/>
              </a:ext>
            </a:extLst>
          </p:cNvPr>
          <p:cNvSpPr/>
          <p:nvPr/>
        </p:nvSpPr>
        <p:spPr>
          <a:xfrm>
            <a:off x="7048518" y="4336347"/>
            <a:ext cx="55905" cy="74797"/>
          </a:xfrm>
          <a:custGeom>
            <a:avLst/>
            <a:gdLst/>
            <a:ahLst/>
            <a:cxnLst/>
            <a:rect l="l" t="t" r="r" b="b"/>
            <a:pathLst>
              <a:path w="725" h="970" extrusionOk="0">
                <a:moveTo>
                  <a:pt x="415" y="1"/>
                </a:moveTo>
                <a:cubicBezTo>
                  <a:pt x="368" y="1"/>
                  <a:pt x="319" y="12"/>
                  <a:pt x="283" y="30"/>
                </a:cubicBezTo>
                <a:cubicBezTo>
                  <a:pt x="197" y="79"/>
                  <a:pt x="197" y="165"/>
                  <a:pt x="184" y="251"/>
                </a:cubicBezTo>
                <a:cubicBezTo>
                  <a:pt x="184" y="349"/>
                  <a:pt x="160" y="447"/>
                  <a:pt x="123" y="546"/>
                </a:cubicBezTo>
                <a:cubicBezTo>
                  <a:pt x="86" y="595"/>
                  <a:pt x="49" y="656"/>
                  <a:pt x="25" y="717"/>
                </a:cubicBezTo>
                <a:cubicBezTo>
                  <a:pt x="0" y="779"/>
                  <a:pt x="13" y="840"/>
                  <a:pt x="49" y="901"/>
                </a:cubicBezTo>
                <a:cubicBezTo>
                  <a:pt x="62" y="926"/>
                  <a:pt x="99" y="938"/>
                  <a:pt x="123" y="950"/>
                </a:cubicBezTo>
                <a:cubicBezTo>
                  <a:pt x="162" y="963"/>
                  <a:pt x="202" y="969"/>
                  <a:pt x="243" y="969"/>
                </a:cubicBezTo>
                <a:cubicBezTo>
                  <a:pt x="356" y="969"/>
                  <a:pt x="471" y="921"/>
                  <a:pt x="553" y="840"/>
                </a:cubicBezTo>
                <a:cubicBezTo>
                  <a:pt x="663" y="717"/>
                  <a:pt x="712" y="558"/>
                  <a:pt x="712" y="398"/>
                </a:cubicBezTo>
                <a:cubicBezTo>
                  <a:pt x="724" y="263"/>
                  <a:pt x="663" y="141"/>
                  <a:pt x="577" y="55"/>
                </a:cubicBezTo>
                <a:cubicBezTo>
                  <a:pt x="540" y="30"/>
                  <a:pt x="503" y="18"/>
                  <a:pt x="467" y="6"/>
                </a:cubicBezTo>
                <a:cubicBezTo>
                  <a:pt x="450" y="2"/>
                  <a:pt x="433" y="1"/>
                  <a:pt x="4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37;p28">
            <a:extLst>
              <a:ext uri="{FF2B5EF4-FFF2-40B4-BE49-F238E27FC236}">
                <a16:creationId xmlns:a16="http://schemas.microsoft.com/office/drawing/2014/main" id="{F0BB9BA2-135A-6B31-6F1F-30A7A38C2914}"/>
              </a:ext>
            </a:extLst>
          </p:cNvPr>
          <p:cNvSpPr/>
          <p:nvPr/>
        </p:nvSpPr>
        <p:spPr>
          <a:xfrm flipV="1">
            <a:off x="7049903" y="4294441"/>
            <a:ext cx="45719" cy="45719"/>
          </a:xfrm>
          <a:custGeom>
            <a:avLst/>
            <a:gdLst/>
            <a:ahLst/>
            <a:cxnLst/>
            <a:rect l="l" t="t" r="r" b="b"/>
            <a:pathLst>
              <a:path w="725" h="970" extrusionOk="0">
                <a:moveTo>
                  <a:pt x="415" y="1"/>
                </a:moveTo>
                <a:cubicBezTo>
                  <a:pt x="368" y="1"/>
                  <a:pt x="319" y="12"/>
                  <a:pt x="283" y="30"/>
                </a:cubicBezTo>
                <a:cubicBezTo>
                  <a:pt x="197" y="79"/>
                  <a:pt x="197" y="165"/>
                  <a:pt x="184" y="251"/>
                </a:cubicBezTo>
                <a:cubicBezTo>
                  <a:pt x="184" y="349"/>
                  <a:pt x="160" y="447"/>
                  <a:pt x="123" y="546"/>
                </a:cubicBezTo>
                <a:cubicBezTo>
                  <a:pt x="86" y="595"/>
                  <a:pt x="49" y="656"/>
                  <a:pt x="25" y="717"/>
                </a:cubicBezTo>
                <a:cubicBezTo>
                  <a:pt x="0" y="779"/>
                  <a:pt x="13" y="840"/>
                  <a:pt x="49" y="901"/>
                </a:cubicBezTo>
                <a:cubicBezTo>
                  <a:pt x="62" y="926"/>
                  <a:pt x="99" y="938"/>
                  <a:pt x="123" y="950"/>
                </a:cubicBezTo>
                <a:cubicBezTo>
                  <a:pt x="162" y="963"/>
                  <a:pt x="202" y="969"/>
                  <a:pt x="243" y="969"/>
                </a:cubicBezTo>
                <a:cubicBezTo>
                  <a:pt x="356" y="969"/>
                  <a:pt x="471" y="921"/>
                  <a:pt x="553" y="840"/>
                </a:cubicBezTo>
                <a:cubicBezTo>
                  <a:pt x="663" y="717"/>
                  <a:pt x="712" y="558"/>
                  <a:pt x="712" y="398"/>
                </a:cubicBezTo>
                <a:cubicBezTo>
                  <a:pt x="724" y="263"/>
                  <a:pt x="663" y="141"/>
                  <a:pt x="577" y="55"/>
                </a:cubicBezTo>
                <a:cubicBezTo>
                  <a:pt x="540" y="30"/>
                  <a:pt x="503" y="18"/>
                  <a:pt x="467" y="6"/>
                </a:cubicBezTo>
                <a:cubicBezTo>
                  <a:pt x="450" y="2"/>
                  <a:pt x="433" y="1"/>
                  <a:pt x="4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241;p28">
            <a:extLst>
              <a:ext uri="{FF2B5EF4-FFF2-40B4-BE49-F238E27FC236}">
                <a16:creationId xmlns:a16="http://schemas.microsoft.com/office/drawing/2014/main" id="{503CDA0C-5FB5-4A9C-3240-531FFF5464A6}"/>
              </a:ext>
            </a:extLst>
          </p:cNvPr>
          <p:cNvSpPr/>
          <p:nvPr/>
        </p:nvSpPr>
        <p:spPr>
          <a:xfrm>
            <a:off x="7299742" y="2916782"/>
            <a:ext cx="634615" cy="582643"/>
          </a:xfrm>
          <a:custGeom>
            <a:avLst/>
            <a:gdLst/>
            <a:ahLst/>
            <a:cxnLst/>
            <a:rect l="l" t="t" r="r" b="b"/>
            <a:pathLst>
              <a:path w="8230" h="7556" extrusionOk="0">
                <a:moveTo>
                  <a:pt x="4166" y="0"/>
                </a:moveTo>
                <a:cubicBezTo>
                  <a:pt x="3814" y="0"/>
                  <a:pt x="3449" y="58"/>
                  <a:pt x="3080" y="182"/>
                </a:cubicBezTo>
                <a:cubicBezTo>
                  <a:pt x="307" y="1114"/>
                  <a:pt x="1" y="4905"/>
                  <a:pt x="2589" y="6279"/>
                </a:cubicBezTo>
                <a:lnTo>
                  <a:pt x="2528" y="7555"/>
                </a:lnTo>
                <a:lnTo>
                  <a:pt x="3595" y="6623"/>
                </a:lnTo>
                <a:cubicBezTo>
                  <a:pt x="3774" y="6651"/>
                  <a:pt x="3951" y="6664"/>
                  <a:pt x="4127" y="6664"/>
                </a:cubicBezTo>
                <a:cubicBezTo>
                  <a:pt x="5416" y="6664"/>
                  <a:pt x="6604" y="5932"/>
                  <a:pt x="7165" y="4733"/>
                </a:cubicBezTo>
                <a:cubicBezTo>
                  <a:pt x="8229" y="2436"/>
                  <a:pt x="6462" y="0"/>
                  <a:pt x="4166" y="0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242;p28">
            <a:extLst>
              <a:ext uri="{FF2B5EF4-FFF2-40B4-BE49-F238E27FC236}">
                <a16:creationId xmlns:a16="http://schemas.microsoft.com/office/drawing/2014/main" id="{05D15B2D-363C-2D1B-4548-E6A767D2284B}"/>
              </a:ext>
            </a:extLst>
          </p:cNvPr>
          <p:cNvSpPr/>
          <p:nvPr/>
        </p:nvSpPr>
        <p:spPr>
          <a:xfrm>
            <a:off x="7443018" y="3075234"/>
            <a:ext cx="344450" cy="211975"/>
          </a:xfrm>
          <a:custGeom>
            <a:avLst/>
            <a:gdLst/>
            <a:ahLst/>
            <a:cxnLst/>
            <a:rect l="l" t="t" r="r" b="b"/>
            <a:pathLst>
              <a:path w="4467" h="2749" extrusionOk="0">
                <a:moveTo>
                  <a:pt x="786" y="0"/>
                </a:moveTo>
                <a:lnTo>
                  <a:pt x="786" y="785"/>
                </a:lnTo>
                <a:cubicBezTo>
                  <a:pt x="0" y="785"/>
                  <a:pt x="0" y="1963"/>
                  <a:pt x="786" y="1963"/>
                </a:cubicBezTo>
                <a:lnTo>
                  <a:pt x="786" y="2748"/>
                </a:lnTo>
                <a:lnTo>
                  <a:pt x="1583" y="2748"/>
                </a:lnTo>
                <a:cubicBezTo>
                  <a:pt x="1602" y="2374"/>
                  <a:pt x="1887" y="2187"/>
                  <a:pt x="2172" y="2187"/>
                </a:cubicBezTo>
                <a:cubicBezTo>
                  <a:pt x="2457" y="2187"/>
                  <a:pt x="2743" y="2374"/>
                  <a:pt x="2761" y="2748"/>
                </a:cubicBezTo>
                <a:lnTo>
                  <a:pt x="3534" y="2748"/>
                </a:lnTo>
                <a:lnTo>
                  <a:pt x="3534" y="1951"/>
                </a:lnTo>
                <a:cubicBezTo>
                  <a:pt x="3583" y="1963"/>
                  <a:pt x="3632" y="1963"/>
                  <a:pt x="3681" y="1963"/>
                </a:cubicBezTo>
                <a:cubicBezTo>
                  <a:pt x="4466" y="1963"/>
                  <a:pt x="4466" y="785"/>
                  <a:pt x="3681" y="785"/>
                </a:cubicBezTo>
                <a:lnTo>
                  <a:pt x="3669" y="785"/>
                </a:lnTo>
                <a:cubicBezTo>
                  <a:pt x="3620" y="785"/>
                  <a:pt x="3571" y="798"/>
                  <a:pt x="3534" y="810"/>
                </a:cubicBezTo>
                <a:lnTo>
                  <a:pt x="3534" y="0"/>
                </a:lnTo>
                <a:lnTo>
                  <a:pt x="2749" y="0"/>
                </a:lnTo>
                <a:cubicBezTo>
                  <a:pt x="2749" y="393"/>
                  <a:pt x="2454" y="589"/>
                  <a:pt x="2160" y="589"/>
                </a:cubicBezTo>
                <a:cubicBezTo>
                  <a:pt x="1865" y="589"/>
                  <a:pt x="1571" y="393"/>
                  <a:pt x="15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" name="Google Shape;138;p28">
            <a:extLst>
              <a:ext uri="{FF2B5EF4-FFF2-40B4-BE49-F238E27FC236}">
                <a16:creationId xmlns:a16="http://schemas.microsoft.com/office/drawing/2014/main" id="{29359404-854A-93C1-B6B5-9F21351644F0}"/>
              </a:ext>
            </a:extLst>
          </p:cNvPr>
          <p:cNvCxnSpPr>
            <a:cxnSpLocks/>
          </p:cNvCxnSpPr>
          <p:nvPr/>
        </p:nvCxnSpPr>
        <p:spPr>
          <a:xfrm>
            <a:off x="7894223" y="3151611"/>
            <a:ext cx="569690" cy="195091"/>
          </a:xfrm>
          <a:prstGeom prst="bentConnector3">
            <a:avLst>
              <a:gd name="adj1" fmla="val 9901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263;p28">
            <a:extLst>
              <a:ext uri="{FF2B5EF4-FFF2-40B4-BE49-F238E27FC236}">
                <a16:creationId xmlns:a16="http://schemas.microsoft.com/office/drawing/2014/main" id="{8C1F19BB-BA39-2985-6F95-11D727A04A37}"/>
              </a:ext>
            </a:extLst>
          </p:cNvPr>
          <p:cNvSpPr txBox="1"/>
          <p:nvPr/>
        </p:nvSpPr>
        <p:spPr>
          <a:xfrm flipH="1">
            <a:off x="7828034" y="3355787"/>
            <a:ext cx="1168267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500" b="1" dirty="0">
                <a:latin typeface="Fira Sans"/>
                <a:ea typeface="Fira Sans"/>
                <a:cs typeface="Fira Sans"/>
                <a:sym typeface="Fira Sans"/>
              </a:rPr>
              <a:t>Mubashir </a:t>
            </a:r>
          </a:p>
        </p:txBody>
      </p:sp>
      <p:sp>
        <p:nvSpPr>
          <p:cNvPr id="132" name="Google Shape;170;p28">
            <a:extLst>
              <a:ext uri="{FF2B5EF4-FFF2-40B4-BE49-F238E27FC236}">
                <a16:creationId xmlns:a16="http://schemas.microsoft.com/office/drawing/2014/main" id="{BACA9CE5-56BE-01E2-11E9-39917A3652A4}"/>
              </a:ext>
            </a:extLst>
          </p:cNvPr>
          <p:cNvSpPr/>
          <p:nvPr/>
        </p:nvSpPr>
        <p:spPr>
          <a:xfrm>
            <a:off x="1600147" y="4086086"/>
            <a:ext cx="377531" cy="551568"/>
          </a:xfrm>
          <a:custGeom>
            <a:avLst/>
            <a:gdLst/>
            <a:ahLst/>
            <a:cxnLst/>
            <a:rect l="l" t="t" r="r" b="b"/>
            <a:pathLst>
              <a:path w="4896" h="7153" extrusionOk="0">
                <a:moveTo>
                  <a:pt x="1240" y="0"/>
                </a:moveTo>
                <a:cubicBezTo>
                  <a:pt x="553" y="0"/>
                  <a:pt x="1" y="552"/>
                  <a:pt x="1" y="1239"/>
                </a:cubicBezTo>
                <a:lnTo>
                  <a:pt x="1" y="7153"/>
                </a:lnTo>
                <a:lnTo>
                  <a:pt x="4896" y="7153"/>
                </a:lnTo>
                <a:lnTo>
                  <a:pt x="4896" y="1239"/>
                </a:lnTo>
                <a:cubicBezTo>
                  <a:pt x="4896" y="552"/>
                  <a:pt x="4344" y="0"/>
                  <a:pt x="36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71;p28">
            <a:extLst>
              <a:ext uri="{FF2B5EF4-FFF2-40B4-BE49-F238E27FC236}">
                <a16:creationId xmlns:a16="http://schemas.microsoft.com/office/drawing/2014/main" id="{3E826639-81D4-6DA2-2CD5-92829C5515C5}"/>
              </a:ext>
            </a:extLst>
          </p:cNvPr>
          <p:cNvSpPr/>
          <p:nvPr/>
        </p:nvSpPr>
        <p:spPr>
          <a:xfrm>
            <a:off x="1933184" y="4079455"/>
            <a:ext cx="533601" cy="405059"/>
          </a:xfrm>
          <a:custGeom>
            <a:avLst/>
            <a:gdLst/>
            <a:ahLst/>
            <a:cxnLst/>
            <a:rect l="l" t="t" r="r" b="b"/>
            <a:pathLst>
              <a:path w="6920" h="5253" extrusionOk="0">
                <a:moveTo>
                  <a:pt x="999" y="0"/>
                </a:moveTo>
                <a:cubicBezTo>
                  <a:pt x="873" y="0"/>
                  <a:pt x="746" y="28"/>
                  <a:pt x="626" y="86"/>
                </a:cubicBezTo>
                <a:cubicBezTo>
                  <a:pt x="184" y="295"/>
                  <a:pt x="0" y="810"/>
                  <a:pt x="221" y="1252"/>
                </a:cubicBezTo>
                <a:lnTo>
                  <a:pt x="1914" y="4761"/>
                </a:lnTo>
                <a:cubicBezTo>
                  <a:pt x="2062" y="5066"/>
                  <a:pt x="2370" y="5252"/>
                  <a:pt x="2692" y="5252"/>
                </a:cubicBezTo>
                <a:cubicBezTo>
                  <a:pt x="2797" y="5252"/>
                  <a:pt x="2903" y="5232"/>
                  <a:pt x="3006" y="5190"/>
                </a:cubicBezTo>
                <a:lnTo>
                  <a:pt x="6920" y="3656"/>
                </a:lnTo>
                <a:cubicBezTo>
                  <a:pt x="6920" y="3656"/>
                  <a:pt x="6478" y="3178"/>
                  <a:pt x="6306" y="2098"/>
                </a:cubicBezTo>
                <a:lnTo>
                  <a:pt x="3141" y="3288"/>
                </a:lnTo>
                <a:lnTo>
                  <a:pt x="1779" y="491"/>
                </a:lnTo>
                <a:cubicBezTo>
                  <a:pt x="1629" y="182"/>
                  <a:pt x="1320" y="0"/>
                  <a:pt x="999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72;p28">
            <a:extLst>
              <a:ext uri="{FF2B5EF4-FFF2-40B4-BE49-F238E27FC236}">
                <a16:creationId xmlns:a16="http://schemas.microsoft.com/office/drawing/2014/main" id="{40B6572E-CE93-7AEF-B367-9D5765F1B4AB}"/>
              </a:ext>
            </a:extLst>
          </p:cNvPr>
          <p:cNvSpPr/>
          <p:nvPr/>
        </p:nvSpPr>
        <p:spPr>
          <a:xfrm>
            <a:off x="1978602" y="4234599"/>
            <a:ext cx="299033" cy="250299"/>
          </a:xfrm>
          <a:custGeom>
            <a:avLst/>
            <a:gdLst/>
            <a:ahLst/>
            <a:cxnLst/>
            <a:rect l="l" t="t" r="r" b="b"/>
            <a:pathLst>
              <a:path w="3878" h="3246" extrusionOk="0">
                <a:moveTo>
                  <a:pt x="0" y="0"/>
                </a:moveTo>
                <a:lnTo>
                  <a:pt x="1337" y="2761"/>
                </a:lnTo>
                <a:cubicBezTo>
                  <a:pt x="1436" y="2957"/>
                  <a:pt x="1607" y="3117"/>
                  <a:pt x="1816" y="3190"/>
                </a:cubicBezTo>
                <a:cubicBezTo>
                  <a:pt x="1914" y="3227"/>
                  <a:pt x="2018" y="3245"/>
                  <a:pt x="2123" y="3245"/>
                </a:cubicBezTo>
                <a:cubicBezTo>
                  <a:pt x="2227" y="3245"/>
                  <a:pt x="2331" y="3227"/>
                  <a:pt x="2429" y="3190"/>
                </a:cubicBezTo>
                <a:lnTo>
                  <a:pt x="3877" y="2614"/>
                </a:lnTo>
                <a:cubicBezTo>
                  <a:pt x="3399" y="2233"/>
                  <a:pt x="2994" y="1755"/>
                  <a:pt x="2699" y="1227"/>
                </a:cubicBezTo>
                <a:lnTo>
                  <a:pt x="2552" y="1276"/>
                </a:lnTo>
                <a:lnTo>
                  <a:pt x="2024" y="197"/>
                </a:lnTo>
                <a:cubicBezTo>
                  <a:pt x="1521" y="25"/>
                  <a:pt x="601" y="0"/>
                  <a:pt x="0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73;p28">
            <a:extLst>
              <a:ext uri="{FF2B5EF4-FFF2-40B4-BE49-F238E27FC236}">
                <a16:creationId xmlns:a16="http://schemas.microsoft.com/office/drawing/2014/main" id="{82855029-9B55-1B95-E40F-3D76BD581379}"/>
              </a:ext>
            </a:extLst>
          </p:cNvPr>
          <p:cNvSpPr/>
          <p:nvPr/>
        </p:nvSpPr>
        <p:spPr>
          <a:xfrm>
            <a:off x="1993715" y="4079146"/>
            <a:ext cx="162779" cy="269962"/>
          </a:xfrm>
          <a:custGeom>
            <a:avLst/>
            <a:gdLst/>
            <a:ahLst/>
            <a:cxnLst/>
            <a:rect l="l" t="t" r="r" b="b"/>
            <a:pathLst>
              <a:path w="2111" h="3501" extrusionOk="0">
                <a:moveTo>
                  <a:pt x="208" y="1"/>
                </a:moveTo>
                <a:cubicBezTo>
                  <a:pt x="152" y="1"/>
                  <a:pt x="94" y="6"/>
                  <a:pt x="37" y="17"/>
                </a:cubicBezTo>
                <a:lnTo>
                  <a:pt x="0" y="41"/>
                </a:lnTo>
                <a:lnTo>
                  <a:pt x="37" y="2495"/>
                </a:lnTo>
                <a:lnTo>
                  <a:pt x="810" y="3501"/>
                </a:lnTo>
                <a:lnTo>
                  <a:pt x="2111" y="2777"/>
                </a:lnTo>
                <a:lnTo>
                  <a:pt x="994" y="495"/>
                </a:lnTo>
                <a:cubicBezTo>
                  <a:pt x="847" y="181"/>
                  <a:pt x="540" y="1"/>
                  <a:pt x="208" y="1"/>
                </a:cubicBezTo>
                <a:close/>
              </a:path>
            </a:pathLst>
          </a:custGeom>
          <a:solidFill>
            <a:srgbClr val="F97F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80;p28">
            <a:extLst>
              <a:ext uri="{FF2B5EF4-FFF2-40B4-BE49-F238E27FC236}">
                <a16:creationId xmlns:a16="http://schemas.microsoft.com/office/drawing/2014/main" id="{965060B3-A68A-81FA-E60E-1B90BF2160EB}"/>
              </a:ext>
            </a:extLst>
          </p:cNvPr>
          <p:cNvSpPr/>
          <p:nvPr/>
        </p:nvSpPr>
        <p:spPr>
          <a:xfrm>
            <a:off x="1666384" y="4032264"/>
            <a:ext cx="437137" cy="614567"/>
          </a:xfrm>
          <a:custGeom>
            <a:avLst/>
            <a:gdLst/>
            <a:ahLst/>
            <a:cxnLst/>
            <a:rect l="l" t="t" r="r" b="b"/>
            <a:pathLst>
              <a:path w="5669" h="7970" extrusionOk="0">
                <a:moveTo>
                  <a:pt x="2505" y="1"/>
                </a:moveTo>
                <a:cubicBezTo>
                  <a:pt x="577" y="1"/>
                  <a:pt x="401" y="1463"/>
                  <a:pt x="356" y="1508"/>
                </a:cubicBezTo>
                <a:cubicBezTo>
                  <a:pt x="307" y="1569"/>
                  <a:pt x="0" y="6955"/>
                  <a:pt x="0" y="6955"/>
                </a:cubicBezTo>
                <a:cubicBezTo>
                  <a:pt x="0" y="6955"/>
                  <a:pt x="393" y="7728"/>
                  <a:pt x="2135" y="7924"/>
                </a:cubicBezTo>
                <a:cubicBezTo>
                  <a:pt x="2363" y="7955"/>
                  <a:pt x="2593" y="7970"/>
                  <a:pt x="2822" y="7970"/>
                </a:cubicBezTo>
                <a:cubicBezTo>
                  <a:pt x="3615" y="7970"/>
                  <a:pt x="4405" y="7791"/>
                  <a:pt x="5129" y="7458"/>
                </a:cubicBezTo>
                <a:lnTo>
                  <a:pt x="5546" y="1974"/>
                </a:lnTo>
                <a:cubicBezTo>
                  <a:pt x="5546" y="1974"/>
                  <a:pt x="5669" y="416"/>
                  <a:pt x="3141" y="48"/>
                </a:cubicBezTo>
                <a:cubicBezTo>
                  <a:pt x="2910" y="15"/>
                  <a:pt x="2699" y="1"/>
                  <a:pt x="25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81;p28">
            <a:extLst>
              <a:ext uri="{FF2B5EF4-FFF2-40B4-BE49-F238E27FC236}">
                <a16:creationId xmlns:a16="http://schemas.microsoft.com/office/drawing/2014/main" id="{7CDACC6E-9311-F579-6251-426E228F9C2D}"/>
              </a:ext>
            </a:extLst>
          </p:cNvPr>
          <p:cNvSpPr/>
          <p:nvPr/>
        </p:nvSpPr>
        <p:spPr>
          <a:xfrm>
            <a:off x="1864094" y="3914827"/>
            <a:ext cx="106026" cy="174114"/>
          </a:xfrm>
          <a:custGeom>
            <a:avLst/>
            <a:gdLst/>
            <a:ahLst/>
            <a:cxnLst/>
            <a:rect l="l" t="t" r="r" b="b"/>
            <a:pathLst>
              <a:path w="1375" h="2258" extrusionOk="0">
                <a:moveTo>
                  <a:pt x="1" y="1"/>
                </a:moveTo>
                <a:lnTo>
                  <a:pt x="1" y="1522"/>
                </a:lnTo>
                <a:lnTo>
                  <a:pt x="908" y="2258"/>
                </a:lnTo>
                <a:lnTo>
                  <a:pt x="1375" y="1755"/>
                </a:lnTo>
                <a:lnTo>
                  <a:pt x="1375" y="835"/>
                </a:lnTo>
                <a:lnTo>
                  <a:pt x="1" y="1"/>
                </a:ln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82;p28">
            <a:extLst>
              <a:ext uri="{FF2B5EF4-FFF2-40B4-BE49-F238E27FC236}">
                <a16:creationId xmlns:a16="http://schemas.microsoft.com/office/drawing/2014/main" id="{6558AA08-0DC1-7E11-CBA7-F01683B641A0}"/>
              </a:ext>
            </a:extLst>
          </p:cNvPr>
          <p:cNvSpPr/>
          <p:nvPr/>
        </p:nvSpPr>
        <p:spPr>
          <a:xfrm>
            <a:off x="1878282" y="3976360"/>
            <a:ext cx="91838" cy="68165"/>
          </a:xfrm>
          <a:custGeom>
            <a:avLst/>
            <a:gdLst/>
            <a:ahLst/>
            <a:cxnLst/>
            <a:rect l="l" t="t" r="r" b="b"/>
            <a:pathLst>
              <a:path w="1191" h="884" extrusionOk="0">
                <a:moveTo>
                  <a:pt x="1" y="0"/>
                </a:moveTo>
                <a:cubicBezTo>
                  <a:pt x="1" y="0"/>
                  <a:pt x="540" y="797"/>
                  <a:pt x="1191" y="883"/>
                </a:cubicBezTo>
                <a:lnTo>
                  <a:pt x="1191" y="405"/>
                </a:lnTo>
                <a:lnTo>
                  <a:pt x="1" y="0"/>
                </a:ln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83;p28">
            <a:extLst>
              <a:ext uri="{FF2B5EF4-FFF2-40B4-BE49-F238E27FC236}">
                <a16:creationId xmlns:a16="http://schemas.microsoft.com/office/drawing/2014/main" id="{B4F83903-3425-CD59-5856-D3039A0CC4E3}"/>
              </a:ext>
            </a:extLst>
          </p:cNvPr>
          <p:cNvSpPr/>
          <p:nvPr/>
        </p:nvSpPr>
        <p:spPr>
          <a:xfrm>
            <a:off x="1864094" y="3739789"/>
            <a:ext cx="198790" cy="284844"/>
          </a:xfrm>
          <a:custGeom>
            <a:avLst/>
            <a:gdLst/>
            <a:ahLst/>
            <a:cxnLst/>
            <a:rect l="l" t="t" r="r" b="b"/>
            <a:pathLst>
              <a:path w="2578" h="3694" extrusionOk="0">
                <a:moveTo>
                  <a:pt x="1129" y="1"/>
                </a:moveTo>
                <a:cubicBezTo>
                  <a:pt x="504" y="1"/>
                  <a:pt x="1" y="504"/>
                  <a:pt x="1" y="1130"/>
                </a:cubicBezTo>
                <a:lnTo>
                  <a:pt x="1" y="2565"/>
                </a:lnTo>
                <a:cubicBezTo>
                  <a:pt x="1" y="3191"/>
                  <a:pt x="504" y="3694"/>
                  <a:pt x="1129" y="3694"/>
                </a:cubicBezTo>
                <a:lnTo>
                  <a:pt x="1448" y="3694"/>
                </a:lnTo>
                <a:cubicBezTo>
                  <a:pt x="2074" y="3694"/>
                  <a:pt x="2577" y="3191"/>
                  <a:pt x="2577" y="2565"/>
                </a:cubicBezTo>
                <a:lnTo>
                  <a:pt x="2577" y="1130"/>
                </a:lnTo>
                <a:cubicBezTo>
                  <a:pt x="2577" y="504"/>
                  <a:pt x="2074" y="1"/>
                  <a:pt x="1448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84;p28">
            <a:extLst>
              <a:ext uri="{FF2B5EF4-FFF2-40B4-BE49-F238E27FC236}">
                <a16:creationId xmlns:a16="http://schemas.microsoft.com/office/drawing/2014/main" id="{0BDB9164-FB42-C63F-6959-8C80DDCF109B}"/>
              </a:ext>
            </a:extLst>
          </p:cNvPr>
          <p:cNvSpPr/>
          <p:nvPr/>
        </p:nvSpPr>
        <p:spPr>
          <a:xfrm>
            <a:off x="1828160" y="3708097"/>
            <a:ext cx="258319" cy="243745"/>
          </a:xfrm>
          <a:custGeom>
            <a:avLst/>
            <a:gdLst/>
            <a:ahLst/>
            <a:cxnLst/>
            <a:rect l="l" t="t" r="r" b="b"/>
            <a:pathLst>
              <a:path w="3350" h="3161" extrusionOk="0">
                <a:moveTo>
                  <a:pt x="454" y="2215"/>
                </a:moveTo>
                <a:cubicBezTo>
                  <a:pt x="463" y="2244"/>
                  <a:pt x="468" y="2273"/>
                  <a:pt x="473" y="2302"/>
                </a:cubicBezTo>
                <a:lnTo>
                  <a:pt x="473" y="2302"/>
                </a:lnTo>
                <a:cubicBezTo>
                  <a:pt x="467" y="2273"/>
                  <a:pt x="461" y="2244"/>
                  <a:pt x="454" y="2215"/>
                </a:cubicBezTo>
                <a:close/>
                <a:moveTo>
                  <a:pt x="1950" y="0"/>
                </a:moveTo>
                <a:cubicBezTo>
                  <a:pt x="1781" y="0"/>
                  <a:pt x="1619" y="98"/>
                  <a:pt x="1448" y="130"/>
                </a:cubicBezTo>
                <a:cubicBezTo>
                  <a:pt x="1252" y="179"/>
                  <a:pt x="1043" y="154"/>
                  <a:pt x="847" y="191"/>
                </a:cubicBezTo>
                <a:cubicBezTo>
                  <a:pt x="430" y="277"/>
                  <a:pt x="148" y="694"/>
                  <a:pt x="74" y="1111"/>
                </a:cubicBezTo>
                <a:cubicBezTo>
                  <a:pt x="0" y="1528"/>
                  <a:pt x="86" y="1958"/>
                  <a:pt x="172" y="2375"/>
                </a:cubicBezTo>
                <a:cubicBezTo>
                  <a:pt x="209" y="2522"/>
                  <a:pt x="233" y="2669"/>
                  <a:pt x="270" y="2817"/>
                </a:cubicBezTo>
                <a:cubicBezTo>
                  <a:pt x="283" y="2939"/>
                  <a:pt x="344" y="3062"/>
                  <a:pt x="442" y="3148"/>
                </a:cubicBezTo>
                <a:cubicBezTo>
                  <a:pt x="454" y="3148"/>
                  <a:pt x="467" y="3160"/>
                  <a:pt x="491" y="3160"/>
                </a:cubicBezTo>
                <a:cubicBezTo>
                  <a:pt x="552" y="3160"/>
                  <a:pt x="565" y="3086"/>
                  <a:pt x="565" y="3025"/>
                </a:cubicBezTo>
                <a:cubicBezTo>
                  <a:pt x="555" y="2814"/>
                  <a:pt x="531" y="2603"/>
                  <a:pt x="491" y="2392"/>
                </a:cubicBezTo>
                <a:lnTo>
                  <a:pt x="491" y="2392"/>
                </a:lnTo>
                <a:cubicBezTo>
                  <a:pt x="497" y="2416"/>
                  <a:pt x="505" y="2439"/>
                  <a:pt x="516" y="2461"/>
                </a:cubicBezTo>
                <a:cubicBezTo>
                  <a:pt x="543" y="2533"/>
                  <a:pt x="623" y="2599"/>
                  <a:pt x="698" y="2599"/>
                </a:cubicBezTo>
                <a:cubicBezTo>
                  <a:pt x="725" y="2599"/>
                  <a:pt x="751" y="2590"/>
                  <a:pt x="773" y="2571"/>
                </a:cubicBezTo>
                <a:cubicBezTo>
                  <a:pt x="798" y="2547"/>
                  <a:pt x="810" y="2510"/>
                  <a:pt x="822" y="2461"/>
                </a:cubicBezTo>
                <a:cubicBezTo>
                  <a:pt x="871" y="2252"/>
                  <a:pt x="884" y="2019"/>
                  <a:pt x="847" y="1798"/>
                </a:cubicBezTo>
                <a:cubicBezTo>
                  <a:pt x="810" y="1541"/>
                  <a:pt x="712" y="1258"/>
                  <a:pt x="859" y="1038"/>
                </a:cubicBezTo>
                <a:cubicBezTo>
                  <a:pt x="935" y="924"/>
                  <a:pt x="1062" y="861"/>
                  <a:pt x="1195" y="861"/>
                </a:cubicBezTo>
                <a:cubicBezTo>
                  <a:pt x="1234" y="861"/>
                  <a:pt x="1274" y="867"/>
                  <a:pt x="1313" y="878"/>
                </a:cubicBezTo>
                <a:cubicBezTo>
                  <a:pt x="1399" y="915"/>
                  <a:pt x="1460" y="964"/>
                  <a:pt x="1559" y="1001"/>
                </a:cubicBezTo>
                <a:cubicBezTo>
                  <a:pt x="1597" y="1013"/>
                  <a:pt x="1637" y="1017"/>
                  <a:pt x="1677" y="1017"/>
                </a:cubicBezTo>
                <a:cubicBezTo>
                  <a:pt x="1806" y="1017"/>
                  <a:pt x="1943" y="970"/>
                  <a:pt x="2074" y="952"/>
                </a:cubicBezTo>
                <a:cubicBezTo>
                  <a:pt x="2121" y="946"/>
                  <a:pt x="2169" y="944"/>
                  <a:pt x="2216" y="944"/>
                </a:cubicBezTo>
                <a:cubicBezTo>
                  <a:pt x="2369" y="944"/>
                  <a:pt x="2522" y="965"/>
                  <a:pt x="2670" y="965"/>
                </a:cubicBezTo>
                <a:cubicBezTo>
                  <a:pt x="2800" y="965"/>
                  <a:pt x="2925" y="949"/>
                  <a:pt x="3043" y="890"/>
                </a:cubicBezTo>
                <a:cubicBezTo>
                  <a:pt x="3203" y="804"/>
                  <a:pt x="3313" y="645"/>
                  <a:pt x="3350" y="461"/>
                </a:cubicBezTo>
                <a:cubicBezTo>
                  <a:pt x="3350" y="412"/>
                  <a:pt x="3350" y="363"/>
                  <a:pt x="3337" y="314"/>
                </a:cubicBezTo>
                <a:cubicBezTo>
                  <a:pt x="3288" y="216"/>
                  <a:pt x="3203" y="154"/>
                  <a:pt x="3104" y="142"/>
                </a:cubicBezTo>
                <a:cubicBezTo>
                  <a:pt x="3070" y="136"/>
                  <a:pt x="3035" y="134"/>
                  <a:pt x="3000" y="134"/>
                </a:cubicBezTo>
                <a:cubicBezTo>
                  <a:pt x="2855" y="134"/>
                  <a:pt x="2710" y="173"/>
                  <a:pt x="2569" y="173"/>
                </a:cubicBezTo>
                <a:cubicBezTo>
                  <a:pt x="2518" y="173"/>
                  <a:pt x="2467" y="168"/>
                  <a:pt x="2417" y="154"/>
                </a:cubicBezTo>
                <a:cubicBezTo>
                  <a:pt x="2282" y="117"/>
                  <a:pt x="2160" y="19"/>
                  <a:pt x="2025" y="7"/>
                </a:cubicBezTo>
                <a:cubicBezTo>
                  <a:pt x="2000" y="2"/>
                  <a:pt x="1975" y="0"/>
                  <a:pt x="1950" y="0"/>
                </a:cubicBezTo>
                <a:close/>
              </a:path>
            </a:pathLst>
          </a:custGeom>
          <a:solidFill>
            <a:srgbClr val="171C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85;p28">
            <a:extLst>
              <a:ext uri="{FF2B5EF4-FFF2-40B4-BE49-F238E27FC236}">
                <a16:creationId xmlns:a16="http://schemas.microsoft.com/office/drawing/2014/main" id="{CCB00C3C-2809-9BE9-6CE7-75F82BEFF674}"/>
              </a:ext>
            </a:extLst>
          </p:cNvPr>
          <p:cNvSpPr/>
          <p:nvPr/>
        </p:nvSpPr>
        <p:spPr>
          <a:xfrm>
            <a:off x="1840421" y="3879819"/>
            <a:ext cx="57833" cy="48888"/>
          </a:xfrm>
          <a:custGeom>
            <a:avLst/>
            <a:gdLst/>
            <a:ahLst/>
            <a:cxnLst/>
            <a:rect l="l" t="t" r="r" b="b"/>
            <a:pathLst>
              <a:path w="750" h="634" extrusionOk="0">
                <a:moveTo>
                  <a:pt x="320" y="1"/>
                </a:moveTo>
                <a:cubicBezTo>
                  <a:pt x="148" y="1"/>
                  <a:pt x="1" y="136"/>
                  <a:pt x="1" y="320"/>
                </a:cubicBezTo>
                <a:cubicBezTo>
                  <a:pt x="1" y="510"/>
                  <a:pt x="157" y="633"/>
                  <a:pt x="319" y="633"/>
                </a:cubicBezTo>
                <a:cubicBezTo>
                  <a:pt x="397" y="633"/>
                  <a:pt x="477" y="604"/>
                  <a:pt x="541" y="540"/>
                </a:cubicBezTo>
                <a:cubicBezTo>
                  <a:pt x="749" y="344"/>
                  <a:pt x="602" y="1"/>
                  <a:pt x="320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86;p28">
            <a:extLst>
              <a:ext uri="{FF2B5EF4-FFF2-40B4-BE49-F238E27FC236}">
                <a16:creationId xmlns:a16="http://schemas.microsoft.com/office/drawing/2014/main" id="{E07CFDCA-16D8-8078-93DC-66DA5BA0D780}"/>
              </a:ext>
            </a:extLst>
          </p:cNvPr>
          <p:cNvSpPr/>
          <p:nvPr/>
        </p:nvSpPr>
        <p:spPr>
          <a:xfrm>
            <a:off x="2080772" y="4360903"/>
            <a:ext cx="181671" cy="136870"/>
          </a:xfrm>
          <a:custGeom>
            <a:avLst/>
            <a:gdLst/>
            <a:ahLst/>
            <a:cxnLst/>
            <a:rect l="l" t="t" r="r" b="b"/>
            <a:pathLst>
              <a:path w="2356" h="1775" extrusionOk="0">
                <a:moveTo>
                  <a:pt x="585" y="0"/>
                </a:moveTo>
                <a:cubicBezTo>
                  <a:pt x="483" y="0"/>
                  <a:pt x="382" y="7"/>
                  <a:pt x="282" y="19"/>
                </a:cubicBezTo>
                <a:cubicBezTo>
                  <a:pt x="245" y="19"/>
                  <a:pt x="221" y="31"/>
                  <a:pt x="196" y="43"/>
                </a:cubicBezTo>
                <a:cubicBezTo>
                  <a:pt x="147" y="80"/>
                  <a:pt x="123" y="141"/>
                  <a:pt x="111" y="203"/>
                </a:cubicBezTo>
                <a:cubicBezTo>
                  <a:pt x="0" y="644"/>
                  <a:pt x="12" y="1111"/>
                  <a:pt x="135" y="1552"/>
                </a:cubicBezTo>
                <a:cubicBezTo>
                  <a:pt x="179" y="1708"/>
                  <a:pt x="234" y="1763"/>
                  <a:pt x="389" y="1763"/>
                </a:cubicBezTo>
                <a:cubicBezTo>
                  <a:pt x="406" y="1763"/>
                  <a:pt x="423" y="1762"/>
                  <a:pt x="442" y="1761"/>
                </a:cubicBezTo>
                <a:cubicBezTo>
                  <a:pt x="663" y="1724"/>
                  <a:pt x="883" y="1638"/>
                  <a:pt x="1080" y="1528"/>
                </a:cubicBezTo>
                <a:cubicBezTo>
                  <a:pt x="1092" y="1515"/>
                  <a:pt x="1117" y="1515"/>
                  <a:pt x="1141" y="1515"/>
                </a:cubicBezTo>
                <a:cubicBezTo>
                  <a:pt x="1153" y="1528"/>
                  <a:pt x="1166" y="1540"/>
                  <a:pt x="1166" y="1564"/>
                </a:cubicBezTo>
                <a:cubicBezTo>
                  <a:pt x="1202" y="1675"/>
                  <a:pt x="1301" y="1761"/>
                  <a:pt x="1423" y="1773"/>
                </a:cubicBezTo>
                <a:cubicBezTo>
                  <a:pt x="1430" y="1774"/>
                  <a:pt x="1437" y="1774"/>
                  <a:pt x="1444" y="1774"/>
                </a:cubicBezTo>
                <a:cubicBezTo>
                  <a:pt x="1547" y="1774"/>
                  <a:pt x="1645" y="1692"/>
                  <a:pt x="1656" y="1577"/>
                </a:cubicBezTo>
                <a:cubicBezTo>
                  <a:pt x="1650" y="1531"/>
                  <a:pt x="1633" y="1489"/>
                  <a:pt x="1611" y="1452"/>
                </a:cubicBezTo>
                <a:lnTo>
                  <a:pt x="1611" y="1452"/>
                </a:lnTo>
                <a:cubicBezTo>
                  <a:pt x="1693" y="1539"/>
                  <a:pt x="1800" y="1597"/>
                  <a:pt x="1914" y="1626"/>
                </a:cubicBezTo>
                <a:cubicBezTo>
                  <a:pt x="1922" y="1628"/>
                  <a:pt x="1931" y="1629"/>
                  <a:pt x="1938" y="1629"/>
                </a:cubicBezTo>
                <a:cubicBezTo>
                  <a:pt x="1975" y="1629"/>
                  <a:pt x="2002" y="1605"/>
                  <a:pt x="2012" y="1564"/>
                </a:cubicBezTo>
                <a:cubicBezTo>
                  <a:pt x="2037" y="1466"/>
                  <a:pt x="2024" y="1356"/>
                  <a:pt x="1975" y="1270"/>
                </a:cubicBezTo>
                <a:lnTo>
                  <a:pt x="1975" y="1270"/>
                </a:lnTo>
                <a:cubicBezTo>
                  <a:pt x="2012" y="1319"/>
                  <a:pt x="2061" y="1356"/>
                  <a:pt x="2110" y="1380"/>
                </a:cubicBezTo>
                <a:cubicBezTo>
                  <a:pt x="2132" y="1389"/>
                  <a:pt x="2154" y="1393"/>
                  <a:pt x="2175" y="1393"/>
                </a:cubicBezTo>
                <a:cubicBezTo>
                  <a:pt x="2214" y="1393"/>
                  <a:pt x="2250" y="1380"/>
                  <a:pt x="2282" y="1356"/>
                </a:cubicBezTo>
                <a:cubicBezTo>
                  <a:pt x="2356" y="1295"/>
                  <a:pt x="2319" y="1184"/>
                  <a:pt x="2282" y="1086"/>
                </a:cubicBezTo>
                <a:lnTo>
                  <a:pt x="2159" y="804"/>
                </a:lnTo>
                <a:cubicBezTo>
                  <a:pt x="2110" y="706"/>
                  <a:pt x="2061" y="595"/>
                  <a:pt x="1988" y="497"/>
                </a:cubicBezTo>
                <a:cubicBezTo>
                  <a:pt x="1853" y="350"/>
                  <a:pt x="1693" y="239"/>
                  <a:pt x="1509" y="178"/>
                </a:cubicBezTo>
                <a:cubicBezTo>
                  <a:pt x="1213" y="58"/>
                  <a:pt x="896" y="0"/>
                  <a:pt x="585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87;p28">
            <a:extLst>
              <a:ext uri="{FF2B5EF4-FFF2-40B4-BE49-F238E27FC236}">
                <a16:creationId xmlns:a16="http://schemas.microsoft.com/office/drawing/2014/main" id="{12EF55D6-0CBD-D580-4A95-956A6B2D4CE4}"/>
              </a:ext>
            </a:extLst>
          </p:cNvPr>
          <p:cNvSpPr/>
          <p:nvPr/>
        </p:nvSpPr>
        <p:spPr>
          <a:xfrm>
            <a:off x="1710876" y="4063031"/>
            <a:ext cx="420095" cy="433667"/>
          </a:xfrm>
          <a:custGeom>
            <a:avLst/>
            <a:gdLst/>
            <a:ahLst/>
            <a:cxnLst/>
            <a:rect l="l" t="t" r="r" b="b"/>
            <a:pathLst>
              <a:path w="5448" h="5624" extrusionOk="0">
                <a:moveTo>
                  <a:pt x="910" y="0"/>
                </a:moveTo>
                <a:cubicBezTo>
                  <a:pt x="881" y="0"/>
                  <a:pt x="852" y="2"/>
                  <a:pt x="822" y="5"/>
                </a:cubicBezTo>
                <a:cubicBezTo>
                  <a:pt x="356" y="42"/>
                  <a:pt x="0" y="471"/>
                  <a:pt x="37" y="949"/>
                </a:cubicBezTo>
                <a:lnTo>
                  <a:pt x="393" y="4839"/>
                </a:lnTo>
                <a:cubicBezTo>
                  <a:pt x="442" y="5293"/>
                  <a:pt x="810" y="5624"/>
                  <a:pt x="1264" y="5624"/>
                </a:cubicBezTo>
                <a:lnTo>
                  <a:pt x="5214" y="5612"/>
                </a:lnTo>
                <a:cubicBezTo>
                  <a:pt x="5239" y="5023"/>
                  <a:pt x="5312" y="4434"/>
                  <a:pt x="5447" y="3857"/>
                </a:cubicBezTo>
                <a:lnTo>
                  <a:pt x="5447" y="3857"/>
                </a:lnTo>
                <a:lnTo>
                  <a:pt x="2061" y="3882"/>
                </a:lnTo>
                <a:lnTo>
                  <a:pt x="1779" y="790"/>
                </a:lnTo>
                <a:cubicBezTo>
                  <a:pt x="1733" y="341"/>
                  <a:pt x="1352" y="0"/>
                  <a:pt x="910" y="0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88;p28">
            <a:extLst>
              <a:ext uri="{FF2B5EF4-FFF2-40B4-BE49-F238E27FC236}">
                <a16:creationId xmlns:a16="http://schemas.microsoft.com/office/drawing/2014/main" id="{0616F524-E29D-5A94-A75D-E30FC9047DD1}"/>
              </a:ext>
            </a:extLst>
          </p:cNvPr>
          <p:cNvSpPr/>
          <p:nvPr/>
        </p:nvSpPr>
        <p:spPr>
          <a:xfrm>
            <a:off x="2155491" y="4415265"/>
            <a:ext cx="46420" cy="53977"/>
          </a:xfrm>
          <a:custGeom>
            <a:avLst/>
            <a:gdLst/>
            <a:ahLst/>
            <a:cxnLst/>
            <a:rect l="l" t="t" r="r" b="b"/>
            <a:pathLst>
              <a:path w="602" h="700" fill="none" extrusionOk="0">
                <a:moveTo>
                  <a:pt x="602" y="700"/>
                </a:moveTo>
                <a:cubicBezTo>
                  <a:pt x="516" y="504"/>
                  <a:pt x="417" y="320"/>
                  <a:pt x="295" y="136"/>
                </a:cubicBezTo>
                <a:cubicBezTo>
                  <a:pt x="221" y="50"/>
                  <a:pt x="123" y="1"/>
                  <a:pt x="0" y="1"/>
                </a:cubicBezTo>
              </a:path>
            </a:pathLst>
          </a:custGeom>
          <a:noFill/>
          <a:ln w="2150" cap="rnd" cmpd="sng">
            <a:solidFill>
              <a:srgbClr val="7F4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89;p28">
            <a:extLst>
              <a:ext uri="{FF2B5EF4-FFF2-40B4-BE49-F238E27FC236}">
                <a16:creationId xmlns:a16="http://schemas.microsoft.com/office/drawing/2014/main" id="{236D34D2-FAA7-3AA5-D630-C91B4F2F8E37}"/>
              </a:ext>
            </a:extLst>
          </p:cNvPr>
          <p:cNvSpPr/>
          <p:nvPr/>
        </p:nvSpPr>
        <p:spPr>
          <a:xfrm>
            <a:off x="2184793" y="4392595"/>
            <a:ext cx="48348" cy="66315"/>
          </a:xfrm>
          <a:custGeom>
            <a:avLst/>
            <a:gdLst/>
            <a:ahLst/>
            <a:cxnLst/>
            <a:rect l="l" t="t" r="r" b="b"/>
            <a:pathLst>
              <a:path w="627" h="860" fill="none" extrusionOk="0">
                <a:moveTo>
                  <a:pt x="626" y="859"/>
                </a:moveTo>
                <a:lnTo>
                  <a:pt x="356" y="258"/>
                </a:lnTo>
                <a:cubicBezTo>
                  <a:pt x="271" y="123"/>
                  <a:pt x="148" y="37"/>
                  <a:pt x="1" y="0"/>
                </a:cubicBezTo>
              </a:path>
            </a:pathLst>
          </a:custGeom>
          <a:noFill/>
          <a:ln w="2150" cap="rnd" cmpd="sng">
            <a:solidFill>
              <a:srgbClr val="7F4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0;p28">
            <a:extLst>
              <a:ext uri="{FF2B5EF4-FFF2-40B4-BE49-F238E27FC236}">
                <a16:creationId xmlns:a16="http://schemas.microsoft.com/office/drawing/2014/main" id="{677A0EB6-7C31-CAF6-5B53-28B422AAAB27}"/>
              </a:ext>
            </a:extLst>
          </p:cNvPr>
          <p:cNvSpPr/>
          <p:nvPr/>
        </p:nvSpPr>
        <p:spPr>
          <a:xfrm>
            <a:off x="1708023" y="4058250"/>
            <a:ext cx="159001" cy="274820"/>
          </a:xfrm>
          <a:custGeom>
            <a:avLst/>
            <a:gdLst/>
            <a:ahLst/>
            <a:cxnLst/>
            <a:rect l="l" t="t" r="r" b="b"/>
            <a:pathLst>
              <a:path w="2062" h="3564" extrusionOk="0">
                <a:moveTo>
                  <a:pt x="947" y="1"/>
                </a:moveTo>
                <a:cubicBezTo>
                  <a:pt x="918" y="1"/>
                  <a:pt x="889" y="2"/>
                  <a:pt x="859" y="5"/>
                </a:cubicBezTo>
                <a:cubicBezTo>
                  <a:pt x="356" y="54"/>
                  <a:pt x="0" y="484"/>
                  <a:pt x="37" y="987"/>
                </a:cubicBezTo>
                <a:lnTo>
                  <a:pt x="282" y="3563"/>
                </a:lnTo>
                <a:lnTo>
                  <a:pt x="2061" y="3330"/>
                </a:lnTo>
                <a:lnTo>
                  <a:pt x="1841" y="815"/>
                </a:lnTo>
                <a:cubicBezTo>
                  <a:pt x="1794" y="354"/>
                  <a:pt x="1401" y="1"/>
                  <a:pt x="9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1;p28">
            <a:extLst>
              <a:ext uri="{FF2B5EF4-FFF2-40B4-BE49-F238E27FC236}">
                <a16:creationId xmlns:a16="http://schemas.microsoft.com/office/drawing/2014/main" id="{98B4C082-8583-ED57-4929-FC934CEFEEA8}"/>
              </a:ext>
            </a:extLst>
          </p:cNvPr>
          <p:cNvSpPr/>
          <p:nvPr/>
        </p:nvSpPr>
        <p:spPr>
          <a:xfrm>
            <a:off x="1713652" y="4127648"/>
            <a:ext cx="153372" cy="205421"/>
          </a:xfrm>
          <a:custGeom>
            <a:avLst/>
            <a:gdLst/>
            <a:ahLst/>
            <a:cxnLst/>
            <a:rect l="l" t="t" r="r" b="b"/>
            <a:pathLst>
              <a:path w="1989" h="2664" fill="none" extrusionOk="0">
                <a:moveTo>
                  <a:pt x="1" y="430"/>
                </a:moveTo>
                <a:lnTo>
                  <a:pt x="209" y="2663"/>
                </a:lnTo>
                <a:lnTo>
                  <a:pt x="1988" y="2430"/>
                </a:lnTo>
                <a:lnTo>
                  <a:pt x="1768" y="1"/>
                </a:lnTo>
              </a:path>
            </a:pathLst>
          </a:custGeom>
          <a:noFill/>
          <a:ln w="12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2;p28">
            <a:extLst>
              <a:ext uri="{FF2B5EF4-FFF2-40B4-BE49-F238E27FC236}">
                <a16:creationId xmlns:a16="http://schemas.microsoft.com/office/drawing/2014/main" id="{D258A4F8-8B76-BBD6-6ABA-010DD11E9760}"/>
              </a:ext>
            </a:extLst>
          </p:cNvPr>
          <p:cNvSpPr/>
          <p:nvPr/>
        </p:nvSpPr>
        <p:spPr>
          <a:xfrm>
            <a:off x="1836643" y="4037816"/>
            <a:ext cx="163782" cy="93766"/>
          </a:xfrm>
          <a:custGeom>
            <a:avLst/>
            <a:gdLst/>
            <a:ahLst/>
            <a:cxnLst/>
            <a:rect l="l" t="t" r="r" b="b"/>
            <a:pathLst>
              <a:path w="2124" h="1216" fill="none" extrusionOk="0">
                <a:moveTo>
                  <a:pt x="1" y="0"/>
                </a:moveTo>
                <a:lnTo>
                  <a:pt x="614" y="1215"/>
                </a:lnTo>
                <a:lnTo>
                  <a:pt x="1277" y="712"/>
                </a:lnTo>
                <a:lnTo>
                  <a:pt x="1902" y="1178"/>
                </a:lnTo>
                <a:cubicBezTo>
                  <a:pt x="1902" y="1178"/>
                  <a:pt x="2123" y="663"/>
                  <a:pt x="2123" y="393"/>
                </a:cubicBezTo>
              </a:path>
            </a:pathLst>
          </a:custGeom>
          <a:noFill/>
          <a:ln w="12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3;p28">
            <a:extLst>
              <a:ext uri="{FF2B5EF4-FFF2-40B4-BE49-F238E27FC236}">
                <a16:creationId xmlns:a16="http://schemas.microsoft.com/office/drawing/2014/main" id="{397AB00B-F55F-B4F1-A00B-A5AC33872839}"/>
              </a:ext>
            </a:extLst>
          </p:cNvPr>
          <p:cNvSpPr/>
          <p:nvPr/>
        </p:nvSpPr>
        <p:spPr>
          <a:xfrm>
            <a:off x="1924625" y="4098347"/>
            <a:ext cx="33234" cy="151444"/>
          </a:xfrm>
          <a:custGeom>
            <a:avLst/>
            <a:gdLst/>
            <a:ahLst/>
            <a:cxnLst/>
            <a:rect l="l" t="t" r="r" b="b"/>
            <a:pathLst>
              <a:path w="431" h="1964" fill="none" extrusionOk="0">
                <a:moveTo>
                  <a:pt x="38" y="1"/>
                </a:moveTo>
                <a:lnTo>
                  <a:pt x="1" y="1964"/>
                </a:lnTo>
                <a:lnTo>
                  <a:pt x="430" y="1964"/>
                </a:lnTo>
              </a:path>
            </a:pathLst>
          </a:custGeom>
          <a:noFill/>
          <a:ln w="12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221;p28">
            <a:extLst>
              <a:ext uri="{FF2B5EF4-FFF2-40B4-BE49-F238E27FC236}">
                <a16:creationId xmlns:a16="http://schemas.microsoft.com/office/drawing/2014/main" id="{685732B3-D5DC-7F32-0177-AFBF3E080F00}"/>
              </a:ext>
            </a:extLst>
          </p:cNvPr>
          <p:cNvSpPr/>
          <p:nvPr/>
        </p:nvSpPr>
        <p:spPr>
          <a:xfrm>
            <a:off x="1865019" y="4553368"/>
            <a:ext cx="590431" cy="29456"/>
          </a:xfrm>
          <a:custGeom>
            <a:avLst/>
            <a:gdLst/>
            <a:ahLst/>
            <a:cxnLst/>
            <a:rect l="l" t="t" r="r" b="b"/>
            <a:pathLst>
              <a:path w="7657" h="382" extrusionOk="0">
                <a:moveTo>
                  <a:pt x="74" y="1"/>
                </a:moveTo>
                <a:cubicBezTo>
                  <a:pt x="38" y="1"/>
                  <a:pt x="1" y="38"/>
                  <a:pt x="1" y="87"/>
                </a:cubicBezTo>
                <a:lnTo>
                  <a:pt x="1" y="308"/>
                </a:lnTo>
                <a:cubicBezTo>
                  <a:pt x="1" y="344"/>
                  <a:pt x="38" y="381"/>
                  <a:pt x="74" y="381"/>
                </a:cubicBezTo>
                <a:lnTo>
                  <a:pt x="7583" y="381"/>
                </a:lnTo>
                <a:cubicBezTo>
                  <a:pt x="7620" y="381"/>
                  <a:pt x="7657" y="344"/>
                  <a:pt x="7657" y="308"/>
                </a:cubicBezTo>
                <a:lnTo>
                  <a:pt x="7657" y="87"/>
                </a:lnTo>
                <a:cubicBezTo>
                  <a:pt x="7657" y="38"/>
                  <a:pt x="7620" y="1"/>
                  <a:pt x="75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39;p28">
            <a:extLst>
              <a:ext uri="{FF2B5EF4-FFF2-40B4-BE49-F238E27FC236}">
                <a16:creationId xmlns:a16="http://schemas.microsoft.com/office/drawing/2014/main" id="{23AA6E2D-BDD0-FA73-E61B-DD6A2C8024EB}"/>
              </a:ext>
            </a:extLst>
          </p:cNvPr>
          <p:cNvSpPr/>
          <p:nvPr/>
        </p:nvSpPr>
        <p:spPr>
          <a:xfrm>
            <a:off x="1576474" y="3020745"/>
            <a:ext cx="597988" cy="605622"/>
          </a:xfrm>
          <a:custGeom>
            <a:avLst/>
            <a:gdLst/>
            <a:ahLst/>
            <a:cxnLst/>
            <a:rect l="l" t="t" r="r" b="b"/>
            <a:pathLst>
              <a:path w="7755" h="7854" extrusionOk="0">
                <a:moveTo>
                  <a:pt x="4398" y="0"/>
                </a:moveTo>
                <a:cubicBezTo>
                  <a:pt x="3605" y="0"/>
                  <a:pt x="2795" y="285"/>
                  <a:pt x="2123" y="922"/>
                </a:cubicBezTo>
                <a:cubicBezTo>
                  <a:pt x="1" y="2934"/>
                  <a:pt x="1326" y="6516"/>
                  <a:pt x="4246" y="6664"/>
                </a:cubicBezTo>
                <a:lnTo>
                  <a:pt x="4724" y="7854"/>
                </a:lnTo>
                <a:lnTo>
                  <a:pt x="5301" y="6553"/>
                </a:lnTo>
                <a:cubicBezTo>
                  <a:pt x="6749" y="6148"/>
                  <a:pt x="7755" y="4836"/>
                  <a:pt x="7755" y="3339"/>
                </a:cubicBezTo>
                <a:cubicBezTo>
                  <a:pt x="7755" y="1334"/>
                  <a:pt x="6114" y="0"/>
                  <a:pt x="4398" y="0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40;p28">
            <a:extLst>
              <a:ext uri="{FF2B5EF4-FFF2-40B4-BE49-F238E27FC236}">
                <a16:creationId xmlns:a16="http://schemas.microsoft.com/office/drawing/2014/main" id="{695DA88E-6719-86B4-B2DE-FED6BFEB842E}"/>
              </a:ext>
            </a:extLst>
          </p:cNvPr>
          <p:cNvSpPr/>
          <p:nvPr/>
        </p:nvSpPr>
        <p:spPr>
          <a:xfrm>
            <a:off x="1796006" y="3126770"/>
            <a:ext cx="272507" cy="257393"/>
          </a:xfrm>
          <a:custGeom>
            <a:avLst/>
            <a:gdLst/>
            <a:ahLst/>
            <a:cxnLst/>
            <a:rect l="l" t="t" r="r" b="b"/>
            <a:pathLst>
              <a:path w="3534" h="3338" extrusionOk="0">
                <a:moveTo>
                  <a:pt x="1374" y="1"/>
                </a:moveTo>
                <a:cubicBezTo>
                  <a:pt x="1080" y="1"/>
                  <a:pt x="785" y="197"/>
                  <a:pt x="785" y="590"/>
                </a:cubicBezTo>
                <a:lnTo>
                  <a:pt x="0" y="590"/>
                </a:lnTo>
                <a:lnTo>
                  <a:pt x="0" y="3338"/>
                </a:lnTo>
                <a:lnTo>
                  <a:pt x="785" y="3338"/>
                </a:lnTo>
                <a:cubicBezTo>
                  <a:pt x="785" y="2945"/>
                  <a:pt x="1080" y="2749"/>
                  <a:pt x="1374" y="2749"/>
                </a:cubicBezTo>
                <a:cubicBezTo>
                  <a:pt x="1669" y="2749"/>
                  <a:pt x="1963" y="2945"/>
                  <a:pt x="1963" y="3338"/>
                </a:cubicBezTo>
                <a:lnTo>
                  <a:pt x="2748" y="3338"/>
                </a:lnTo>
                <a:lnTo>
                  <a:pt x="2748" y="2553"/>
                </a:lnTo>
                <a:cubicBezTo>
                  <a:pt x="3534" y="2553"/>
                  <a:pt x="3534" y="1375"/>
                  <a:pt x="2748" y="1375"/>
                </a:cubicBezTo>
                <a:lnTo>
                  <a:pt x="2748" y="590"/>
                </a:lnTo>
                <a:lnTo>
                  <a:pt x="1963" y="590"/>
                </a:lnTo>
                <a:cubicBezTo>
                  <a:pt x="1963" y="197"/>
                  <a:pt x="1669" y="1"/>
                  <a:pt x="13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174;p28">
            <a:extLst>
              <a:ext uri="{FF2B5EF4-FFF2-40B4-BE49-F238E27FC236}">
                <a16:creationId xmlns:a16="http://schemas.microsoft.com/office/drawing/2014/main" id="{4DE5D506-376C-3E9D-728B-F3AA0BA0FC7F}"/>
              </a:ext>
            </a:extLst>
          </p:cNvPr>
          <p:cNvSpPr/>
          <p:nvPr/>
        </p:nvSpPr>
        <p:spPr>
          <a:xfrm>
            <a:off x="2405250" y="4214319"/>
            <a:ext cx="107877" cy="147357"/>
          </a:xfrm>
          <a:custGeom>
            <a:avLst/>
            <a:gdLst/>
            <a:ahLst/>
            <a:cxnLst/>
            <a:rect l="l" t="t" r="r" b="b"/>
            <a:pathLst>
              <a:path w="1399" h="1911" extrusionOk="0">
                <a:moveTo>
                  <a:pt x="1219" y="1"/>
                </a:moveTo>
                <a:cubicBezTo>
                  <a:pt x="1172" y="1"/>
                  <a:pt x="1120" y="9"/>
                  <a:pt x="1068" y="18"/>
                </a:cubicBezTo>
                <a:cubicBezTo>
                  <a:pt x="773" y="92"/>
                  <a:pt x="491" y="190"/>
                  <a:pt x="233" y="325"/>
                </a:cubicBezTo>
                <a:cubicBezTo>
                  <a:pt x="0" y="472"/>
                  <a:pt x="86" y="840"/>
                  <a:pt x="160" y="1049"/>
                </a:cubicBezTo>
                <a:cubicBezTo>
                  <a:pt x="246" y="1282"/>
                  <a:pt x="356" y="1515"/>
                  <a:pt x="503" y="1723"/>
                </a:cubicBezTo>
                <a:cubicBezTo>
                  <a:pt x="540" y="1797"/>
                  <a:pt x="601" y="1895"/>
                  <a:pt x="700" y="1907"/>
                </a:cubicBezTo>
                <a:cubicBezTo>
                  <a:pt x="713" y="1910"/>
                  <a:pt x="726" y="1911"/>
                  <a:pt x="739" y="1911"/>
                </a:cubicBezTo>
                <a:cubicBezTo>
                  <a:pt x="799" y="1911"/>
                  <a:pt x="858" y="1889"/>
                  <a:pt x="908" y="1858"/>
                </a:cubicBezTo>
                <a:cubicBezTo>
                  <a:pt x="1239" y="1625"/>
                  <a:pt x="1374" y="1196"/>
                  <a:pt x="1215" y="828"/>
                </a:cubicBezTo>
                <a:cubicBezTo>
                  <a:pt x="1178" y="754"/>
                  <a:pt x="1141" y="668"/>
                  <a:pt x="1104" y="595"/>
                </a:cubicBezTo>
                <a:cubicBezTo>
                  <a:pt x="1080" y="509"/>
                  <a:pt x="1092" y="423"/>
                  <a:pt x="1141" y="362"/>
                </a:cubicBezTo>
                <a:cubicBezTo>
                  <a:pt x="1215" y="276"/>
                  <a:pt x="1374" y="263"/>
                  <a:pt x="1399" y="165"/>
                </a:cubicBezTo>
                <a:cubicBezTo>
                  <a:pt x="1399" y="92"/>
                  <a:pt x="1350" y="30"/>
                  <a:pt x="1276" y="6"/>
                </a:cubicBezTo>
                <a:cubicBezTo>
                  <a:pt x="1258" y="2"/>
                  <a:pt x="1239" y="1"/>
                  <a:pt x="1219" y="1"/>
                </a:cubicBezTo>
                <a:close/>
              </a:path>
            </a:pathLst>
          </a:custGeom>
          <a:solidFill>
            <a:srgbClr val="A05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175;p28">
            <a:extLst>
              <a:ext uri="{FF2B5EF4-FFF2-40B4-BE49-F238E27FC236}">
                <a16:creationId xmlns:a16="http://schemas.microsoft.com/office/drawing/2014/main" id="{41AB5BB3-CF6C-975F-12C5-E9D536D40683}"/>
              </a:ext>
            </a:extLst>
          </p:cNvPr>
          <p:cNvSpPr/>
          <p:nvPr/>
        </p:nvSpPr>
        <p:spPr>
          <a:xfrm>
            <a:off x="2430773" y="4258040"/>
            <a:ext cx="60608" cy="76879"/>
          </a:xfrm>
          <a:custGeom>
            <a:avLst/>
            <a:gdLst/>
            <a:ahLst/>
            <a:cxnLst/>
            <a:rect l="l" t="t" r="r" b="b"/>
            <a:pathLst>
              <a:path w="786" h="997" extrusionOk="0">
                <a:moveTo>
                  <a:pt x="661" y="1"/>
                </a:moveTo>
                <a:cubicBezTo>
                  <a:pt x="470" y="1"/>
                  <a:pt x="70" y="30"/>
                  <a:pt x="13" y="285"/>
                </a:cubicBezTo>
                <a:cubicBezTo>
                  <a:pt x="1" y="322"/>
                  <a:pt x="1" y="359"/>
                  <a:pt x="25" y="383"/>
                </a:cubicBezTo>
                <a:cubicBezTo>
                  <a:pt x="123" y="383"/>
                  <a:pt x="160" y="518"/>
                  <a:pt x="86" y="580"/>
                </a:cubicBezTo>
                <a:cubicBezTo>
                  <a:pt x="99" y="629"/>
                  <a:pt x="135" y="678"/>
                  <a:pt x="185" y="702"/>
                </a:cubicBezTo>
                <a:cubicBezTo>
                  <a:pt x="148" y="764"/>
                  <a:pt x="148" y="837"/>
                  <a:pt x="172" y="911"/>
                </a:cubicBezTo>
                <a:cubicBezTo>
                  <a:pt x="197" y="948"/>
                  <a:pt x="234" y="972"/>
                  <a:pt x="270" y="985"/>
                </a:cubicBezTo>
                <a:lnTo>
                  <a:pt x="320" y="997"/>
                </a:lnTo>
                <a:cubicBezTo>
                  <a:pt x="332" y="997"/>
                  <a:pt x="344" y="985"/>
                  <a:pt x="356" y="972"/>
                </a:cubicBezTo>
                <a:cubicBezTo>
                  <a:pt x="356" y="960"/>
                  <a:pt x="344" y="948"/>
                  <a:pt x="332" y="935"/>
                </a:cubicBezTo>
                <a:cubicBezTo>
                  <a:pt x="283" y="935"/>
                  <a:pt x="258" y="923"/>
                  <a:pt x="234" y="886"/>
                </a:cubicBezTo>
                <a:cubicBezTo>
                  <a:pt x="221" y="825"/>
                  <a:pt x="234" y="764"/>
                  <a:pt x="258" y="702"/>
                </a:cubicBezTo>
                <a:cubicBezTo>
                  <a:pt x="258" y="702"/>
                  <a:pt x="258" y="690"/>
                  <a:pt x="258" y="678"/>
                </a:cubicBezTo>
                <a:cubicBezTo>
                  <a:pt x="258" y="678"/>
                  <a:pt x="258" y="666"/>
                  <a:pt x="246" y="666"/>
                </a:cubicBezTo>
                <a:cubicBezTo>
                  <a:pt x="185" y="641"/>
                  <a:pt x="148" y="604"/>
                  <a:pt x="148" y="567"/>
                </a:cubicBezTo>
                <a:cubicBezTo>
                  <a:pt x="148" y="518"/>
                  <a:pt x="160" y="482"/>
                  <a:pt x="197" y="457"/>
                </a:cubicBezTo>
                <a:cubicBezTo>
                  <a:pt x="197" y="445"/>
                  <a:pt x="197" y="432"/>
                  <a:pt x="197" y="420"/>
                </a:cubicBezTo>
                <a:cubicBezTo>
                  <a:pt x="197" y="408"/>
                  <a:pt x="185" y="408"/>
                  <a:pt x="172" y="408"/>
                </a:cubicBezTo>
                <a:cubicBezTo>
                  <a:pt x="135" y="396"/>
                  <a:pt x="99" y="383"/>
                  <a:pt x="74" y="359"/>
                </a:cubicBezTo>
                <a:cubicBezTo>
                  <a:pt x="62" y="334"/>
                  <a:pt x="62" y="322"/>
                  <a:pt x="62" y="298"/>
                </a:cubicBezTo>
                <a:cubicBezTo>
                  <a:pt x="107" y="88"/>
                  <a:pt x="464" y="61"/>
                  <a:pt x="649" y="61"/>
                </a:cubicBezTo>
                <a:cubicBezTo>
                  <a:pt x="714" y="61"/>
                  <a:pt x="758" y="64"/>
                  <a:pt x="761" y="64"/>
                </a:cubicBezTo>
                <a:cubicBezTo>
                  <a:pt x="773" y="64"/>
                  <a:pt x="786" y="52"/>
                  <a:pt x="786" y="40"/>
                </a:cubicBezTo>
                <a:cubicBezTo>
                  <a:pt x="786" y="28"/>
                  <a:pt x="773" y="15"/>
                  <a:pt x="761" y="3"/>
                </a:cubicBezTo>
                <a:cubicBezTo>
                  <a:pt x="756" y="3"/>
                  <a:pt x="717" y="1"/>
                  <a:pt x="661" y="1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176;p28">
            <a:extLst>
              <a:ext uri="{FF2B5EF4-FFF2-40B4-BE49-F238E27FC236}">
                <a16:creationId xmlns:a16="http://schemas.microsoft.com/office/drawing/2014/main" id="{525F3367-E200-DC2A-382D-9A531C91CF3C}"/>
              </a:ext>
            </a:extLst>
          </p:cNvPr>
          <p:cNvSpPr/>
          <p:nvPr/>
        </p:nvSpPr>
        <p:spPr>
          <a:xfrm>
            <a:off x="2442108" y="4280016"/>
            <a:ext cx="60608" cy="13340"/>
          </a:xfrm>
          <a:custGeom>
            <a:avLst/>
            <a:gdLst/>
            <a:ahLst/>
            <a:cxnLst/>
            <a:rect l="l" t="t" r="r" b="b"/>
            <a:pathLst>
              <a:path w="786" h="173" extrusionOk="0">
                <a:moveTo>
                  <a:pt x="761" y="0"/>
                </a:moveTo>
                <a:cubicBezTo>
                  <a:pt x="504" y="13"/>
                  <a:pt x="258" y="49"/>
                  <a:pt x="25" y="123"/>
                </a:cubicBezTo>
                <a:cubicBezTo>
                  <a:pt x="1" y="123"/>
                  <a:pt x="1" y="135"/>
                  <a:pt x="1" y="147"/>
                </a:cubicBezTo>
                <a:cubicBezTo>
                  <a:pt x="1" y="160"/>
                  <a:pt x="13" y="172"/>
                  <a:pt x="25" y="172"/>
                </a:cubicBezTo>
                <a:lnTo>
                  <a:pt x="38" y="172"/>
                </a:lnTo>
                <a:cubicBezTo>
                  <a:pt x="271" y="111"/>
                  <a:pt x="516" y="74"/>
                  <a:pt x="749" y="49"/>
                </a:cubicBezTo>
                <a:cubicBezTo>
                  <a:pt x="774" y="49"/>
                  <a:pt x="786" y="49"/>
                  <a:pt x="786" y="25"/>
                </a:cubicBezTo>
                <a:cubicBezTo>
                  <a:pt x="786" y="13"/>
                  <a:pt x="774" y="0"/>
                  <a:pt x="761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177;p28">
            <a:extLst>
              <a:ext uri="{FF2B5EF4-FFF2-40B4-BE49-F238E27FC236}">
                <a16:creationId xmlns:a16="http://schemas.microsoft.com/office/drawing/2014/main" id="{B40125A6-9474-F287-0F99-4483D8077B2D}"/>
              </a:ext>
            </a:extLst>
          </p:cNvPr>
          <p:cNvSpPr/>
          <p:nvPr/>
        </p:nvSpPr>
        <p:spPr>
          <a:xfrm>
            <a:off x="2446889" y="4300835"/>
            <a:ext cx="59683" cy="12338"/>
          </a:xfrm>
          <a:custGeom>
            <a:avLst/>
            <a:gdLst/>
            <a:ahLst/>
            <a:cxnLst/>
            <a:rect l="l" t="t" r="r" b="b"/>
            <a:pathLst>
              <a:path w="774" h="160" extrusionOk="0">
                <a:moveTo>
                  <a:pt x="736" y="0"/>
                </a:moveTo>
                <a:cubicBezTo>
                  <a:pt x="503" y="12"/>
                  <a:pt x="258" y="49"/>
                  <a:pt x="25" y="98"/>
                </a:cubicBezTo>
                <a:cubicBezTo>
                  <a:pt x="0" y="111"/>
                  <a:pt x="0" y="123"/>
                  <a:pt x="0" y="135"/>
                </a:cubicBezTo>
                <a:cubicBezTo>
                  <a:pt x="0" y="147"/>
                  <a:pt x="12" y="160"/>
                  <a:pt x="12" y="160"/>
                </a:cubicBezTo>
                <a:lnTo>
                  <a:pt x="37" y="160"/>
                </a:lnTo>
                <a:cubicBezTo>
                  <a:pt x="270" y="98"/>
                  <a:pt x="503" y="74"/>
                  <a:pt x="736" y="62"/>
                </a:cubicBezTo>
                <a:cubicBezTo>
                  <a:pt x="748" y="62"/>
                  <a:pt x="761" y="49"/>
                  <a:pt x="773" y="37"/>
                </a:cubicBezTo>
                <a:cubicBezTo>
                  <a:pt x="773" y="12"/>
                  <a:pt x="761" y="0"/>
                  <a:pt x="736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178;p28">
            <a:extLst>
              <a:ext uri="{FF2B5EF4-FFF2-40B4-BE49-F238E27FC236}">
                <a16:creationId xmlns:a16="http://schemas.microsoft.com/office/drawing/2014/main" id="{5EC0B5B5-FDF0-882B-D2C0-2D3BD5C03938}"/>
              </a:ext>
            </a:extLst>
          </p:cNvPr>
          <p:cNvSpPr/>
          <p:nvPr/>
        </p:nvSpPr>
        <p:spPr>
          <a:xfrm>
            <a:off x="2453444" y="4321655"/>
            <a:ext cx="49273" cy="13263"/>
          </a:xfrm>
          <a:custGeom>
            <a:avLst/>
            <a:gdLst/>
            <a:ahLst/>
            <a:cxnLst/>
            <a:rect l="l" t="t" r="r" b="b"/>
            <a:pathLst>
              <a:path w="639" h="172" extrusionOk="0">
                <a:moveTo>
                  <a:pt x="602" y="0"/>
                </a:moveTo>
                <a:cubicBezTo>
                  <a:pt x="406" y="12"/>
                  <a:pt x="210" y="49"/>
                  <a:pt x="13" y="123"/>
                </a:cubicBezTo>
                <a:cubicBezTo>
                  <a:pt x="1" y="123"/>
                  <a:pt x="1" y="135"/>
                  <a:pt x="1" y="160"/>
                </a:cubicBezTo>
                <a:cubicBezTo>
                  <a:pt x="1" y="160"/>
                  <a:pt x="13" y="172"/>
                  <a:pt x="26" y="172"/>
                </a:cubicBezTo>
                <a:lnTo>
                  <a:pt x="38" y="172"/>
                </a:lnTo>
                <a:cubicBezTo>
                  <a:pt x="222" y="98"/>
                  <a:pt x="406" y="61"/>
                  <a:pt x="602" y="61"/>
                </a:cubicBezTo>
                <a:cubicBezTo>
                  <a:pt x="639" y="61"/>
                  <a:pt x="639" y="0"/>
                  <a:pt x="602" y="0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179;p28">
            <a:extLst>
              <a:ext uri="{FF2B5EF4-FFF2-40B4-BE49-F238E27FC236}">
                <a16:creationId xmlns:a16="http://schemas.microsoft.com/office/drawing/2014/main" id="{3409809C-1A40-6FE1-7A8D-B777DAA37D6E}"/>
              </a:ext>
            </a:extLst>
          </p:cNvPr>
          <p:cNvSpPr/>
          <p:nvPr/>
        </p:nvSpPr>
        <p:spPr>
          <a:xfrm>
            <a:off x="2438330" y="4227582"/>
            <a:ext cx="49273" cy="44724"/>
          </a:xfrm>
          <a:custGeom>
            <a:avLst/>
            <a:gdLst/>
            <a:ahLst/>
            <a:cxnLst/>
            <a:rect l="l" t="t" r="r" b="b"/>
            <a:pathLst>
              <a:path w="639" h="580" extrusionOk="0">
                <a:moveTo>
                  <a:pt x="156" y="1"/>
                </a:moveTo>
                <a:cubicBezTo>
                  <a:pt x="124" y="1"/>
                  <a:pt x="93" y="2"/>
                  <a:pt x="62" y="5"/>
                </a:cubicBezTo>
                <a:cubicBezTo>
                  <a:pt x="17" y="17"/>
                  <a:pt x="24" y="68"/>
                  <a:pt x="53" y="68"/>
                </a:cubicBezTo>
                <a:cubicBezTo>
                  <a:pt x="56" y="68"/>
                  <a:pt x="59" y="68"/>
                  <a:pt x="62" y="67"/>
                </a:cubicBezTo>
                <a:cubicBezTo>
                  <a:pt x="107" y="62"/>
                  <a:pt x="152" y="59"/>
                  <a:pt x="197" y="59"/>
                </a:cubicBezTo>
                <a:cubicBezTo>
                  <a:pt x="275" y="59"/>
                  <a:pt x="352" y="68"/>
                  <a:pt x="430" y="91"/>
                </a:cubicBezTo>
                <a:cubicBezTo>
                  <a:pt x="467" y="104"/>
                  <a:pt x="504" y="116"/>
                  <a:pt x="541" y="140"/>
                </a:cubicBezTo>
                <a:cubicBezTo>
                  <a:pt x="565" y="165"/>
                  <a:pt x="577" y="202"/>
                  <a:pt x="577" y="239"/>
                </a:cubicBezTo>
                <a:cubicBezTo>
                  <a:pt x="565" y="263"/>
                  <a:pt x="553" y="288"/>
                  <a:pt x="528" y="300"/>
                </a:cubicBezTo>
                <a:cubicBezTo>
                  <a:pt x="479" y="349"/>
                  <a:pt x="406" y="374"/>
                  <a:pt x="332" y="386"/>
                </a:cubicBezTo>
                <a:cubicBezTo>
                  <a:pt x="246" y="398"/>
                  <a:pt x="172" y="410"/>
                  <a:pt x="99" y="410"/>
                </a:cubicBezTo>
                <a:cubicBezTo>
                  <a:pt x="92" y="407"/>
                  <a:pt x="86" y="405"/>
                  <a:pt x="80" y="405"/>
                </a:cubicBezTo>
                <a:cubicBezTo>
                  <a:pt x="67" y="405"/>
                  <a:pt x="58" y="414"/>
                  <a:pt x="50" y="423"/>
                </a:cubicBezTo>
                <a:cubicBezTo>
                  <a:pt x="50" y="435"/>
                  <a:pt x="37" y="447"/>
                  <a:pt x="37" y="459"/>
                </a:cubicBezTo>
                <a:cubicBezTo>
                  <a:pt x="37" y="484"/>
                  <a:pt x="37" y="508"/>
                  <a:pt x="13" y="521"/>
                </a:cubicBezTo>
                <a:cubicBezTo>
                  <a:pt x="1" y="533"/>
                  <a:pt x="1" y="558"/>
                  <a:pt x="13" y="570"/>
                </a:cubicBezTo>
                <a:lnTo>
                  <a:pt x="25" y="570"/>
                </a:lnTo>
                <a:cubicBezTo>
                  <a:pt x="25" y="576"/>
                  <a:pt x="28" y="579"/>
                  <a:pt x="33" y="579"/>
                </a:cubicBezTo>
                <a:cubicBezTo>
                  <a:pt x="37" y="579"/>
                  <a:pt x="44" y="576"/>
                  <a:pt x="50" y="570"/>
                </a:cubicBezTo>
                <a:cubicBezTo>
                  <a:pt x="87" y="545"/>
                  <a:pt x="99" y="508"/>
                  <a:pt x="99" y="459"/>
                </a:cubicBezTo>
                <a:cubicBezTo>
                  <a:pt x="124" y="463"/>
                  <a:pt x="148" y="465"/>
                  <a:pt x="172" y="465"/>
                </a:cubicBezTo>
                <a:cubicBezTo>
                  <a:pt x="229" y="465"/>
                  <a:pt x="283" y="456"/>
                  <a:pt x="344" y="447"/>
                </a:cubicBezTo>
                <a:cubicBezTo>
                  <a:pt x="430" y="435"/>
                  <a:pt x="504" y="398"/>
                  <a:pt x="577" y="349"/>
                </a:cubicBezTo>
                <a:cubicBezTo>
                  <a:pt x="602" y="324"/>
                  <a:pt x="614" y="288"/>
                  <a:pt x="626" y="251"/>
                </a:cubicBezTo>
                <a:cubicBezTo>
                  <a:pt x="639" y="202"/>
                  <a:pt x="626" y="140"/>
                  <a:pt x="577" y="104"/>
                </a:cubicBezTo>
                <a:cubicBezTo>
                  <a:pt x="541" y="67"/>
                  <a:pt x="491" y="55"/>
                  <a:pt x="442" y="42"/>
                </a:cubicBezTo>
                <a:cubicBezTo>
                  <a:pt x="350" y="15"/>
                  <a:pt x="251" y="1"/>
                  <a:pt x="156" y="1"/>
                </a:cubicBezTo>
                <a:close/>
              </a:path>
            </a:pathLst>
          </a:custGeom>
          <a:solidFill>
            <a:srgbClr val="7F46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23;p28">
            <a:extLst>
              <a:ext uri="{FF2B5EF4-FFF2-40B4-BE49-F238E27FC236}">
                <a16:creationId xmlns:a16="http://schemas.microsoft.com/office/drawing/2014/main" id="{FC297C08-6D8E-E13B-D43F-9F9B4558E037}"/>
              </a:ext>
            </a:extLst>
          </p:cNvPr>
          <p:cNvSpPr/>
          <p:nvPr/>
        </p:nvSpPr>
        <p:spPr>
          <a:xfrm>
            <a:off x="2409954" y="4369848"/>
            <a:ext cx="88985" cy="89062"/>
          </a:xfrm>
          <a:custGeom>
            <a:avLst/>
            <a:gdLst/>
            <a:ahLst/>
            <a:cxnLst/>
            <a:rect l="l" t="t" r="r" b="b"/>
            <a:pathLst>
              <a:path w="1154" h="1155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6"/>
                  <a:pt x="258" y="1154"/>
                  <a:pt x="577" y="1154"/>
                </a:cubicBezTo>
                <a:cubicBezTo>
                  <a:pt x="896" y="1154"/>
                  <a:pt x="1154" y="896"/>
                  <a:pt x="1154" y="577"/>
                </a:cubicBezTo>
                <a:cubicBezTo>
                  <a:pt x="1154" y="258"/>
                  <a:pt x="896" y="1"/>
                  <a:pt x="5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22;p28">
            <a:extLst>
              <a:ext uri="{FF2B5EF4-FFF2-40B4-BE49-F238E27FC236}">
                <a16:creationId xmlns:a16="http://schemas.microsoft.com/office/drawing/2014/main" id="{B687F2B9-EC84-283C-049D-186684A32212}"/>
              </a:ext>
            </a:extLst>
          </p:cNvPr>
          <p:cNvSpPr/>
          <p:nvPr/>
        </p:nvSpPr>
        <p:spPr>
          <a:xfrm>
            <a:off x="1870785" y="4245593"/>
            <a:ext cx="601535" cy="333192"/>
          </a:xfrm>
          <a:custGeom>
            <a:avLst/>
            <a:gdLst/>
            <a:ahLst/>
            <a:cxnLst/>
            <a:rect l="l" t="t" r="r" b="b"/>
            <a:pathLst>
              <a:path w="7801" h="4321" extrusionOk="0">
                <a:moveTo>
                  <a:pt x="7392" y="1"/>
                </a:moveTo>
                <a:cubicBezTo>
                  <a:pt x="7385" y="1"/>
                  <a:pt x="7379" y="1"/>
                  <a:pt x="7372" y="1"/>
                </a:cubicBezTo>
                <a:lnTo>
                  <a:pt x="1128" y="1"/>
                </a:lnTo>
                <a:cubicBezTo>
                  <a:pt x="858" y="1"/>
                  <a:pt x="637" y="198"/>
                  <a:pt x="588" y="455"/>
                </a:cubicBezTo>
                <a:lnTo>
                  <a:pt x="48" y="3866"/>
                </a:lnTo>
                <a:cubicBezTo>
                  <a:pt x="0" y="4105"/>
                  <a:pt x="173" y="4320"/>
                  <a:pt x="420" y="4320"/>
                </a:cubicBezTo>
                <a:cubicBezTo>
                  <a:pt x="427" y="4320"/>
                  <a:pt x="434" y="4320"/>
                  <a:pt x="441" y="4320"/>
                </a:cubicBezTo>
                <a:lnTo>
                  <a:pt x="6685" y="4320"/>
                </a:lnTo>
                <a:cubicBezTo>
                  <a:pt x="6943" y="4320"/>
                  <a:pt x="7176" y="4124"/>
                  <a:pt x="7225" y="3866"/>
                </a:cubicBezTo>
                <a:lnTo>
                  <a:pt x="7765" y="455"/>
                </a:lnTo>
                <a:cubicBezTo>
                  <a:pt x="7801" y="216"/>
                  <a:pt x="7627" y="1"/>
                  <a:pt x="73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>
            <a:extLst>
              <a:ext uri="{FF2B5EF4-FFF2-40B4-BE49-F238E27FC236}">
                <a16:creationId xmlns:a16="http://schemas.microsoft.com/office/drawing/2014/main" id="{CB080514-1EE3-2269-EB0B-1DE83ECE4DD9}"/>
              </a:ext>
            </a:extLst>
          </p:cNvPr>
          <p:cNvSpPr/>
          <p:nvPr/>
        </p:nvSpPr>
        <p:spPr>
          <a:xfrm>
            <a:off x="2125383" y="4365069"/>
            <a:ext cx="122251" cy="98619"/>
          </a:xfrm>
          <a:custGeom>
            <a:avLst/>
            <a:gdLst/>
            <a:ahLst/>
            <a:cxnLst/>
            <a:rect l="l" t="t" r="r" b="b"/>
            <a:pathLst>
              <a:path w="1154" h="1155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6"/>
                  <a:pt x="258" y="1154"/>
                  <a:pt x="577" y="1154"/>
                </a:cubicBezTo>
                <a:cubicBezTo>
                  <a:pt x="896" y="1154"/>
                  <a:pt x="1154" y="896"/>
                  <a:pt x="1154" y="577"/>
                </a:cubicBezTo>
                <a:cubicBezTo>
                  <a:pt x="1154" y="258"/>
                  <a:pt x="896" y="1"/>
                  <a:pt x="5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6" name="Google Shape;140;p28">
            <a:extLst>
              <a:ext uri="{FF2B5EF4-FFF2-40B4-BE49-F238E27FC236}">
                <a16:creationId xmlns:a16="http://schemas.microsoft.com/office/drawing/2014/main" id="{C37F5A32-8EB5-6213-E9A8-FF55DB3570F0}"/>
              </a:ext>
            </a:extLst>
          </p:cNvPr>
          <p:cNvCxnSpPr>
            <a:cxnSpLocks/>
            <a:stCxn id="261" idx="0"/>
          </p:cNvCxnSpPr>
          <p:nvPr/>
        </p:nvCxnSpPr>
        <p:spPr>
          <a:xfrm rot="5400000" flipH="1" flipV="1">
            <a:off x="1376714" y="2653242"/>
            <a:ext cx="166138" cy="922206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0;p28">
            <a:extLst>
              <a:ext uri="{FF2B5EF4-FFF2-40B4-BE49-F238E27FC236}">
                <a16:creationId xmlns:a16="http://schemas.microsoft.com/office/drawing/2014/main" id="{AF85CBFD-E3C7-7BE6-F484-4D36EBF2914A}"/>
              </a:ext>
            </a:extLst>
          </p:cNvPr>
          <p:cNvSpPr txBox="1"/>
          <p:nvPr/>
        </p:nvSpPr>
        <p:spPr>
          <a:xfrm flipH="1">
            <a:off x="81463" y="3197414"/>
            <a:ext cx="1834434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Fira Sans"/>
                <a:ea typeface="Fira Sans"/>
                <a:cs typeface="Fira Sans"/>
                <a:sym typeface="Fira Sans"/>
              </a:rPr>
              <a:t>    Arslan Abid</a:t>
            </a:r>
            <a:endParaRPr sz="15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" name="Google Shape;150;p28">
            <a:extLst>
              <a:ext uri="{FF2B5EF4-FFF2-40B4-BE49-F238E27FC236}">
                <a16:creationId xmlns:a16="http://schemas.microsoft.com/office/drawing/2014/main" id="{1CCBDD1A-A9B0-B359-9B56-9006A48A9853}"/>
              </a:ext>
            </a:extLst>
          </p:cNvPr>
          <p:cNvSpPr/>
          <p:nvPr/>
        </p:nvSpPr>
        <p:spPr>
          <a:xfrm>
            <a:off x="6062837" y="1777400"/>
            <a:ext cx="835950" cy="313683"/>
          </a:xfrm>
          <a:custGeom>
            <a:avLst/>
            <a:gdLst/>
            <a:ahLst/>
            <a:cxnLst/>
            <a:rect l="l" t="t" r="r" b="b"/>
            <a:pathLst>
              <a:path w="10841" h="4068" extrusionOk="0">
                <a:moveTo>
                  <a:pt x="4252" y="1"/>
                </a:moveTo>
                <a:cubicBezTo>
                  <a:pt x="3976" y="1"/>
                  <a:pt x="3704" y="67"/>
                  <a:pt x="3467" y="214"/>
                </a:cubicBezTo>
                <a:cubicBezTo>
                  <a:pt x="2708" y="692"/>
                  <a:pt x="2596" y="1768"/>
                  <a:pt x="2657" y="2675"/>
                </a:cubicBezTo>
                <a:lnTo>
                  <a:pt x="2657" y="2675"/>
                </a:lnTo>
                <a:cubicBezTo>
                  <a:pt x="2644" y="2500"/>
                  <a:pt x="2531" y="2434"/>
                  <a:pt x="2376" y="2434"/>
                </a:cubicBezTo>
                <a:cubicBezTo>
                  <a:pt x="2003" y="2434"/>
                  <a:pt x="1385" y="2817"/>
                  <a:pt x="1308" y="3024"/>
                </a:cubicBezTo>
                <a:cubicBezTo>
                  <a:pt x="1179" y="2930"/>
                  <a:pt x="1019" y="2888"/>
                  <a:pt x="861" y="2888"/>
                </a:cubicBezTo>
                <a:cubicBezTo>
                  <a:pt x="421" y="2888"/>
                  <a:pt x="1" y="3216"/>
                  <a:pt x="326" y="3649"/>
                </a:cubicBezTo>
                <a:cubicBezTo>
                  <a:pt x="598" y="4008"/>
                  <a:pt x="1337" y="4067"/>
                  <a:pt x="1930" y="4067"/>
                </a:cubicBezTo>
                <a:cubicBezTo>
                  <a:pt x="2168" y="4067"/>
                  <a:pt x="2383" y="4058"/>
                  <a:pt x="2535" y="4054"/>
                </a:cubicBezTo>
                <a:cubicBezTo>
                  <a:pt x="4841" y="4042"/>
                  <a:pt x="7148" y="3993"/>
                  <a:pt x="9442" y="3932"/>
                </a:cubicBezTo>
                <a:cubicBezTo>
                  <a:pt x="9465" y="3933"/>
                  <a:pt x="9487" y="3934"/>
                  <a:pt x="9510" y="3934"/>
                </a:cubicBezTo>
                <a:cubicBezTo>
                  <a:pt x="9659" y="3934"/>
                  <a:pt x="9806" y="3901"/>
                  <a:pt x="9945" y="3858"/>
                </a:cubicBezTo>
                <a:cubicBezTo>
                  <a:pt x="10055" y="3797"/>
                  <a:pt x="10166" y="3723"/>
                  <a:pt x="10252" y="3625"/>
                </a:cubicBezTo>
                <a:cubicBezTo>
                  <a:pt x="10841" y="2987"/>
                  <a:pt x="10620" y="1785"/>
                  <a:pt x="9835" y="1392"/>
                </a:cubicBezTo>
                <a:cubicBezTo>
                  <a:pt x="9658" y="1304"/>
                  <a:pt x="9467" y="1263"/>
                  <a:pt x="9274" y="1263"/>
                </a:cubicBezTo>
                <a:cubicBezTo>
                  <a:pt x="8607" y="1263"/>
                  <a:pt x="7924" y="1747"/>
                  <a:pt x="7810" y="2423"/>
                </a:cubicBezTo>
                <a:cubicBezTo>
                  <a:pt x="7730" y="2081"/>
                  <a:pt x="7438" y="1900"/>
                  <a:pt x="7145" y="1900"/>
                </a:cubicBezTo>
                <a:cubicBezTo>
                  <a:pt x="6901" y="1900"/>
                  <a:pt x="6657" y="2026"/>
                  <a:pt x="6534" y="2288"/>
                </a:cubicBezTo>
                <a:cubicBezTo>
                  <a:pt x="6350" y="1588"/>
                  <a:pt x="6043" y="901"/>
                  <a:pt x="5479" y="447"/>
                </a:cubicBezTo>
                <a:cubicBezTo>
                  <a:pt x="5140" y="169"/>
                  <a:pt x="4690" y="1"/>
                  <a:pt x="4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50;p28">
            <a:extLst>
              <a:ext uri="{FF2B5EF4-FFF2-40B4-BE49-F238E27FC236}">
                <a16:creationId xmlns:a16="http://schemas.microsoft.com/office/drawing/2014/main" id="{0E1ED16A-0AD8-2380-D526-614BF3EB66E9}"/>
              </a:ext>
            </a:extLst>
          </p:cNvPr>
          <p:cNvSpPr/>
          <p:nvPr/>
        </p:nvSpPr>
        <p:spPr>
          <a:xfrm>
            <a:off x="6592038" y="2719411"/>
            <a:ext cx="835950" cy="313683"/>
          </a:xfrm>
          <a:custGeom>
            <a:avLst/>
            <a:gdLst/>
            <a:ahLst/>
            <a:cxnLst/>
            <a:rect l="l" t="t" r="r" b="b"/>
            <a:pathLst>
              <a:path w="10841" h="4068" extrusionOk="0">
                <a:moveTo>
                  <a:pt x="4252" y="1"/>
                </a:moveTo>
                <a:cubicBezTo>
                  <a:pt x="3976" y="1"/>
                  <a:pt x="3704" y="67"/>
                  <a:pt x="3467" y="214"/>
                </a:cubicBezTo>
                <a:cubicBezTo>
                  <a:pt x="2708" y="692"/>
                  <a:pt x="2596" y="1768"/>
                  <a:pt x="2657" y="2675"/>
                </a:cubicBezTo>
                <a:lnTo>
                  <a:pt x="2657" y="2675"/>
                </a:lnTo>
                <a:cubicBezTo>
                  <a:pt x="2644" y="2500"/>
                  <a:pt x="2531" y="2434"/>
                  <a:pt x="2376" y="2434"/>
                </a:cubicBezTo>
                <a:cubicBezTo>
                  <a:pt x="2003" y="2434"/>
                  <a:pt x="1385" y="2817"/>
                  <a:pt x="1308" y="3024"/>
                </a:cubicBezTo>
                <a:cubicBezTo>
                  <a:pt x="1179" y="2930"/>
                  <a:pt x="1019" y="2888"/>
                  <a:pt x="861" y="2888"/>
                </a:cubicBezTo>
                <a:cubicBezTo>
                  <a:pt x="421" y="2888"/>
                  <a:pt x="1" y="3216"/>
                  <a:pt x="326" y="3649"/>
                </a:cubicBezTo>
                <a:cubicBezTo>
                  <a:pt x="598" y="4008"/>
                  <a:pt x="1337" y="4067"/>
                  <a:pt x="1930" y="4067"/>
                </a:cubicBezTo>
                <a:cubicBezTo>
                  <a:pt x="2168" y="4067"/>
                  <a:pt x="2383" y="4058"/>
                  <a:pt x="2535" y="4054"/>
                </a:cubicBezTo>
                <a:cubicBezTo>
                  <a:pt x="4841" y="4042"/>
                  <a:pt x="7148" y="3993"/>
                  <a:pt x="9442" y="3932"/>
                </a:cubicBezTo>
                <a:cubicBezTo>
                  <a:pt x="9465" y="3933"/>
                  <a:pt x="9487" y="3934"/>
                  <a:pt x="9510" y="3934"/>
                </a:cubicBezTo>
                <a:cubicBezTo>
                  <a:pt x="9659" y="3934"/>
                  <a:pt x="9806" y="3901"/>
                  <a:pt x="9945" y="3858"/>
                </a:cubicBezTo>
                <a:cubicBezTo>
                  <a:pt x="10055" y="3797"/>
                  <a:pt x="10166" y="3723"/>
                  <a:pt x="10252" y="3625"/>
                </a:cubicBezTo>
                <a:cubicBezTo>
                  <a:pt x="10841" y="2987"/>
                  <a:pt x="10620" y="1785"/>
                  <a:pt x="9835" y="1392"/>
                </a:cubicBezTo>
                <a:cubicBezTo>
                  <a:pt x="9658" y="1304"/>
                  <a:pt x="9467" y="1263"/>
                  <a:pt x="9274" y="1263"/>
                </a:cubicBezTo>
                <a:cubicBezTo>
                  <a:pt x="8607" y="1263"/>
                  <a:pt x="7924" y="1747"/>
                  <a:pt x="7810" y="2423"/>
                </a:cubicBezTo>
                <a:cubicBezTo>
                  <a:pt x="7730" y="2081"/>
                  <a:pt x="7438" y="1900"/>
                  <a:pt x="7145" y="1900"/>
                </a:cubicBezTo>
                <a:cubicBezTo>
                  <a:pt x="6901" y="1900"/>
                  <a:pt x="6657" y="2026"/>
                  <a:pt x="6534" y="2288"/>
                </a:cubicBezTo>
                <a:cubicBezTo>
                  <a:pt x="6350" y="1588"/>
                  <a:pt x="6043" y="901"/>
                  <a:pt x="5479" y="447"/>
                </a:cubicBezTo>
                <a:cubicBezTo>
                  <a:pt x="5140" y="169"/>
                  <a:pt x="4690" y="1"/>
                  <a:pt x="4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1;p28">
            <a:extLst>
              <a:ext uri="{FF2B5EF4-FFF2-40B4-BE49-F238E27FC236}">
                <a16:creationId xmlns:a16="http://schemas.microsoft.com/office/drawing/2014/main" id="{D3F3C152-48CF-7C80-973C-C0B9A7605957}"/>
              </a:ext>
            </a:extLst>
          </p:cNvPr>
          <p:cNvSpPr/>
          <p:nvPr/>
        </p:nvSpPr>
        <p:spPr>
          <a:xfrm>
            <a:off x="3572460" y="1063405"/>
            <a:ext cx="835795" cy="313915"/>
          </a:xfrm>
          <a:custGeom>
            <a:avLst/>
            <a:gdLst/>
            <a:ahLst/>
            <a:cxnLst/>
            <a:rect l="l" t="t" r="r" b="b"/>
            <a:pathLst>
              <a:path w="10839" h="4071" extrusionOk="0">
                <a:moveTo>
                  <a:pt x="4240" y="0"/>
                </a:moveTo>
                <a:cubicBezTo>
                  <a:pt x="3967" y="0"/>
                  <a:pt x="3699" y="65"/>
                  <a:pt x="3465" y="210"/>
                </a:cubicBezTo>
                <a:cubicBezTo>
                  <a:pt x="2706" y="700"/>
                  <a:pt x="2594" y="1776"/>
                  <a:pt x="2655" y="2683"/>
                </a:cubicBezTo>
                <a:lnTo>
                  <a:pt x="2655" y="2683"/>
                </a:lnTo>
                <a:cubicBezTo>
                  <a:pt x="2642" y="2509"/>
                  <a:pt x="2529" y="2442"/>
                  <a:pt x="2374" y="2442"/>
                </a:cubicBezTo>
                <a:cubicBezTo>
                  <a:pt x="2001" y="2442"/>
                  <a:pt x="1383" y="2825"/>
                  <a:pt x="1306" y="3032"/>
                </a:cubicBezTo>
                <a:cubicBezTo>
                  <a:pt x="1175" y="2937"/>
                  <a:pt x="1013" y="2895"/>
                  <a:pt x="854" y="2895"/>
                </a:cubicBezTo>
                <a:cubicBezTo>
                  <a:pt x="416" y="2895"/>
                  <a:pt x="0" y="3217"/>
                  <a:pt x="324" y="3658"/>
                </a:cubicBezTo>
                <a:cubicBezTo>
                  <a:pt x="598" y="4019"/>
                  <a:pt x="1341" y="4070"/>
                  <a:pt x="1938" y="4070"/>
                </a:cubicBezTo>
                <a:cubicBezTo>
                  <a:pt x="2171" y="4070"/>
                  <a:pt x="2381" y="4062"/>
                  <a:pt x="2533" y="4062"/>
                </a:cubicBezTo>
                <a:cubicBezTo>
                  <a:pt x="4827" y="4050"/>
                  <a:pt x="7133" y="4001"/>
                  <a:pt x="9440" y="3940"/>
                </a:cubicBezTo>
                <a:cubicBezTo>
                  <a:pt x="9612" y="3940"/>
                  <a:pt x="9771" y="3915"/>
                  <a:pt x="9931" y="3854"/>
                </a:cubicBezTo>
                <a:cubicBezTo>
                  <a:pt x="10053" y="3805"/>
                  <a:pt x="10152" y="3731"/>
                  <a:pt x="10237" y="3633"/>
                </a:cubicBezTo>
                <a:cubicBezTo>
                  <a:pt x="10839" y="2983"/>
                  <a:pt x="10618" y="1780"/>
                  <a:pt x="9833" y="1400"/>
                </a:cubicBezTo>
                <a:cubicBezTo>
                  <a:pt x="9656" y="1312"/>
                  <a:pt x="9465" y="1271"/>
                  <a:pt x="9271" y="1271"/>
                </a:cubicBezTo>
                <a:cubicBezTo>
                  <a:pt x="8604" y="1271"/>
                  <a:pt x="7920" y="1755"/>
                  <a:pt x="7796" y="2431"/>
                </a:cubicBezTo>
                <a:cubicBezTo>
                  <a:pt x="7715" y="2086"/>
                  <a:pt x="7422" y="1902"/>
                  <a:pt x="7130" y="1902"/>
                </a:cubicBezTo>
                <a:cubicBezTo>
                  <a:pt x="6891" y="1902"/>
                  <a:pt x="6654" y="2024"/>
                  <a:pt x="6532" y="2283"/>
                </a:cubicBezTo>
                <a:cubicBezTo>
                  <a:pt x="6348" y="1596"/>
                  <a:pt x="6029" y="897"/>
                  <a:pt x="5477" y="443"/>
                </a:cubicBezTo>
                <a:cubicBezTo>
                  <a:pt x="5136" y="170"/>
                  <a:pt x="4682" y="0"/>
                  <a:pt x="424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2419-6079-412B-1E84-DE1F48D9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ONLINE EDUCATION:</a:t>
            </a:r>
            <a:endParaRPr lang="en-PK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61B56CF-4779-1C7B-96C7-8F27F96765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135803"/>
              </p:ext>
            </p:extLst>
          </p:nvPr>
        </p:nvGraphicFramePr>
        <p:xfrm>
          <a:off x="311699" y="1152475"/>
          <a:ext cx="8713637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5166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45F7-E4FA-7769-C1A1-EC3175F5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Shy students may feel more comfortable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0350B-D01B-69D1-6E40-40B8150A2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students hate to participate in live class discussions, for them the online environment can be less intimidating.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8616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5F9B-E033-67D2-5F4E-9689EB76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affects of online learning 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67853-9EA1-DDF9-FA60-FF62AD486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Increased Course Variety</a:t>
            </a:r>
          </a:p>
          <a:p>
            <a:r>
              <a:rPr lang="en-US" dirty="0"/>
              <a:t>Online Courses are Convenient</a:t>
            </a:r>
          </a:p>
          <a:p>
            <a:r>
              <a:rPr lang="en-US" dirty="0"/>
              <a:t>Enhances Self-Discipline </a:t>
            </a:r>
          </a:p>
          <a:p>
            <a:r>
              <a:rPr lang="en-US" dirty="0"/>
              <a:t>Self Esteem Enhanced</a:t>
            </a:r>
          </a:p>
          <a:p>
            <a:r>
              <a:rPr lang="en-US" b="0" i="0" dirty="0">
                <a:effectLst/>
                <a:latin typeface="Montserrat" panose="020B0604020202020204" pitchFamily="2" charset="0"/>
              </a:rPr>
              <a:t>Online learning makes it possible to keep your job</a:t>
            </a:r>
          </a:p>
          <a:p>
            <a:r>
              <a:rPr lang="en-US" b="0" i="0" dirty="0">
                <a:effectLst/>
                <a:latin typeface="Montserrat" panose="00000500000000000000" pitchFamily="2" charset="0"/>
              </a:rPr>
              <a:t>It’s easier to concentrate and participate</a:t>
            </a:r>
          </a:p>
        </p:txBody>
      </p:sp>
    </p:spTree>
    <p:extLst>
      <p:ext uri="{BB962C8B-B14F-4D97-AF65-F5344CB8AC3E}">
        <p14:creationId xmlns:p14="http://schemas.microsoft.com/office/powerpoint/2010/main" val="255753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46D1-2A2C-3067-8A8F-77D76749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BENEFITS:</a:t>
            </a:r>
            <a:endParaRPr lang="en-PK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61EB4F3-EE44-1E54-8183-BDD335A7B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274590"/>
              </p:ext>
            </p:extLst>
          </p:nvPr>
        </p:nvGraphicFramePr>
        <p:xfrm>
          <a:off x="311700" y="1017725"/>
          <a:ext cx="8356050" cy="3551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61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52AF3-81C9-D190-D53E-AB1CCD664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4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7375-0CD1-04DF-7B35-7BBAF77E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Negativities</a:t>
            </a:r>
            <a:endParaRPr lang="en-PK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BFC4769-519B-B928-D7F5-4F4C7E0613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771515"/>
              </p:ext>
            </p:extLst>
          </p:nvPr>
        </p:nvGraphicFramePr>
        <p:xfrm>
          <a:off x="311700" y="1152475"/>
          <a:ext cx="7136123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78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6350-842F-B156-5C9B-597B121F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control</a:t>
            </a:r>
            <a:endParaRPr lang="en-PK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EBF37E-2E0C-0248-10DF-4B22963F0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844507"/>
              </p:ext>
            </p:extLst>
          </p:nvPr>
        </p:nvGraphicFramePr>
        <p:xfrm>
          <a:off x="132624" y="1137765"/>
          <a:ext cx="8599548" cy="3692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195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222</TotalTime>
  <Words>366</Words>
  <Application>Microsoft Office PowerPoint</Application>
  <PresentationFormat>On-screen Show (16:9)</PresentationFormat>
  <Paragraphs>62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Fira Sans</vt:lpstr>
      <vt:lpstr>Rockwell</vt:lpstr>
      <vt:lpstr>Montserrat</vt:lpstr>
      <vt:lpstr>Bookman Old Style</vt:lpstr>
      <vt:lpstr>Fira Sans Extra Condensed</vt:lpstr>
      <vt:lpstr>Arial</vt:lpstr>
      <vt:lpstr>Arial</vt:lpstr>
      <vt:lpstr>Damask</vt:lpstr>
      <vt:lpstr>Online  Learning</vt:lpstr>
      <vt:lpstr>Group Members:</vt:lpstr>
      <vt:lpstr>WHAT IS ONLINE EDUCATION:</vt:lpstr>
      <vt:lpstr>Shy students may feel more comfortable</vt:lpstr>
      <vt:lpstr>Positive affects of online learning  </vt:lpstr>
      <vt:lpstr>BENEFITS:</vt:lpstr>
      <vt:lpstr>PowerPoint Presentation</vt:lpstr>
      <vt:lpstr>Negativities</vt:lpstr>
      <vt:lpstr>Lack of control</vt:lpstr>
      <vt:lpstr>Employment</vt:lpstr>
      <vt:lpstr>Future</vt:lpstr>
      <vt:lpstr>Business probability: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Brainstorming Infographics</dc:title>
  <dc:creator>Malik Habib</dc:creator>
  <cp:lastModifiedBy>Malik Habib</cp:lastModifiedBy>
  <cp:revision>33</cp:revision>
  <dcterms:modified xsi:type="dcterms:W3CDTF">2022-11-13T21:50:49Z</dcterms:modified>
</cp:coreProperties>
</file>