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2" d="100"/>
          <a:sy n="62" d="100"/>
        </p:scale>
        <p:origin x="80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B137F6-FE4A-459E-A258-AAEE35A733EE}"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5FB285B3-BFC2-4FCF-9B46-096784B592B0}">
      <dgm:prSet/>
      <dgm:spPr/>
      <dgm:t>
        <a:bodyPr/>
        <a:lstStyle/>
        <a:p>
          <a:r>
            <a:rPr lang="en-US" dirty="0"/>
            <a:t>What is the preference of our employees based on weekdays. Based on our data, will our employees be happy to work onsite or remote?</a:t>
          </a:r>
        </a:p>
      </dgm:t>
    </dgm:pt>
    <dgm:pt modelId="{3036BC9A-80D6-427C-B3E5-599709A4CF22}" type="parTrans" cxnId="{68C24029-16DD-4C4D-990D-8111EC781DB3}">
      <dgm:prSet/>
      <dgm:spPr/>
      <dgm:t>
        <a:bodyPr/>
        <a:lstStyle/>
        <a:p>
          <a:endParaRPr lang="en-US"/>
        </a:p>
      </dgm:t>
    </dgm:pt>
    <dgm:pt modelId="{ADBCA881-5EDB-4E8B-A08C-A420503793E6}" type="sibTrans" cxnId="{68C24029-16DD-4C4D-990D-8111EC781DB3}">
      <dgm:prSet/>
      <dgm:spPr/>
      <dgm:t>
        <a:bodyPr/>
        <a:lstStyle/>
        <a:p>
          <a:endParaRPr lang="en-US"/>
        </a:p>
      </dgm:t>
    </dgm:pt>
    <dgm:pt modelId="{722B738B-218B-4A07-AAC7-4221FC6568CD}">
      <dgm:prSet/>
      <dgm:spPr/>
      <dgm:t>
        <a:bodyPr/>
        <a:lstStyle/>
        <a:p>
          <a:r>
            <a:rPr lang="en-US"/>
            <a:t>Do our employees want a frequent day to work from home or the office?</a:t>
          </a:r>
        </a:p>
      </dgm:t>
    </dgm:pt>
    <dgm:pt modelId="{866956B1-7748-4F16-ACF1-0C14CB3A78F1}" type="parTrans" cxnId="{B4C95B25-6FB5-407C-ABF6-61E087AF9707}">
      <dgm:prSet/>
      <dgm:spPr/>
      <dgm:t>
        <a:bodyPr/>
        <a:lstStyle/>
        <a:p>
          <a:endParaRPr lang="en-US"/>
        </a:p>
      </dgm:t>
    </dgm:pt>
    <dgm:pt modelId="{4CDF1E22-3B5A-406F-8352-B65D026577BB}" type="sibTrans" cxnId="{B4C95B25-6FB5-407C-ABF6-61E087AF9707}">
      <dgm:prSet/>
      <dgm:spPr/>
      <dgm:t>
        <a:bodyPr/>
        <a:lstStyle/>
        <a:p>
          <a:endParaRPr lang="en-US"/>
        </a:p>
      </dgm:t>
    </dgm:pt>
    <dgm:pt modelId="{FE6D5281-61E8-4D0E-927B-B1A04F56AAD3}">
      <dgm:prSet/>
      <dgm:spPr/>
      <dgm:t>
        <a:bodyPr/>
        <a:lstStyle/>
        <a:p>
          <a:r>
            <a:rPr lang="en-US"/>
            <a:t>What are the reasons behind that?</a:t>
          </a:r>
        </a:p>
      </dgm:t>
    </dgm:pt>
    <dgm:pt modelId="{CC8DF129-8348-4B56-9CD3-CECCABB939E9}" type="parTrans" cxnId="{DBBA7B63-5716-44C7-8AF0-129C4A77338E}">
      <dgm:prSet/>
      <dgm:spPr/>
      <dgm:t>
        <a:bodyPr/>
        <a:lstStyle/>
        <a:p>
          <a:endParaRPr lang="en-US"/>
        </a:p>
      </dgm:t>
    </dgm:pt>
    <dgm:pt modelId="{92E7FB22-F087-4699-B215-2FDE4839AC4C}" type="sibTrans" cxnId="{DBBA7B63-5716-44C7-8AF0-129C4A77338E}">
      <dgm:prSet/>
      <dgm:spPr/>
      <dgm:t>
        <a:bodyPr/>
        <a:lstStyle/>
        <a:p>
          <a:endParaRPr lang="en-US"/>
        </a:p>
      </dgm:t>
    </dgm:pt>
    <dgm:pt modelId="{F1766D2F-6A80-441E-A65E-AD6F7EF12053}">
      <dgm:prSet/>
      <dgm:spPr/>
      <dgm:t>
        <a:bodyPr/>
        <a:lstStyle/>
        <a:p>
          <a:r>
            <a:rPr lang="en-US"/>
            <a:t>How many the people are present in the week?</a:t>
          </a:r>
        </a:p>
      </dgm:t>
    </dgm:pt>
    <dgm:pt modelId="{1825423B-75B2-4C92-B8EB-E7155F9AB853}" type="parTrans" cxnId="{4F109CBD-7BA8-4F18-B10C-C03B702BE74F}">
      <dgm:prSet/>
      <dgm:spPr/>
      <dgm:t>
        <a:bodyPr/>
        <a:lstStyle/>
        <a:p>
          <a:endParaRPr lang="en-US"/>
        </a:p>
      </dgm:t>
    </dgm:pt>
    <dgm:pt modelId="{1C049E5E-D7BA-4BE9-BF48-412F7EBB6B1B}" type="sibTrans" cxnId="{4F109CBD-7BA8-4F18-B10C-C03B702BE74F}">
      <dgm:prSet/>
      <dgm:spPr/>
      <dgm:t>
        <a:bodyPr/>
        <a:lstStyle/>
        <a:p>
          <a:endParaRPr lang="en-US"/>
        </a:p>
      </dgm:t>
    </dgm:pt>
    <dgm:pt modelId="{A982E3B7-BC27-41F1-AA3F-ECA8656C4E0C}">
      <dgm:prSet/>
      <dgm:spPr/>
      <dgm:t>
        <a:bodyPr/>
        <a:lstStyle/>
        <a:p>
          <a:r>
            <a:rPr lang="en-US"/>
            <a:t>Will we go for the hybrid plan such that it will be beneficial for our employees and our company office operations budget?</a:t>
          </a:r>
        </a:p>
      </dgm:t>
    </dgm:pt>
    <dgm:pt modelId="{105E3B28-F0E3-4E0B-98BF-0CC2310EC923}" type="parTrans" cxnId="{CE9F448D-D982-41C6-9548-8710C91E931B}">
      <dgm:prSet/>
      <dgm:spPr/>
      <dgm:t>
        <a:bodyPr/>
        <a:lstStyle/>
        <a:p>
          <a:endParaRPr lang="en-US"/>
        </a:p>
      </dgm:t>
    </dgm:pt>
    <dgm:pt modelId="{BC378E08-FE4A-4C3B-B499-5B336F1C3EEB}" type="sibTrans" cxnId="{CE9F448D-D982-41C6-9548-8710C91E931B}">
      <dgm:prSet/>
      <dgm:spPr/>
      <dgm:t>
        <a:bodyPr/>
        <a:lstStyle/>
        <a:p>
          <a:endParaRPr lang="en-US"/>
        </a:p>
      </dgm:t>
    </dgm:pt>
    <dgm:pt modelId="{FF325DD1-5D0D-4A57-941A-B023142187EE}">
      <dgm:prSet/>
      <dgm:spPr/>
      <dgm:t>
        <a:bodyPr/>
        <a:lstStyle/>
        <a:p>
          <a:r>
            <a:rPr lang="en-US"/>
            <a:t>What is the percentage of people taking sick leave (Week vise, Day basis) such we get to know about what the problem behind that? Maybe our employee was infected by some disease.</a:t>
          </a:r>
        </a:p>
      </dgm:t>
    </dgm:pt>
    <dgm:pt modelId="{6871F02F-88F7-4B24-90AF-7215C5FDDFBD}" type="parTrans" cxnId="{9557F9B0-DB3B-4A59-BB93-1D06DE45A91B}">
      <dgm:prSet/>
      <dgm:spPr/>
      <dgm:t>
        <a:bodyPr/>
        <a:lstStyle/>
        <a:p>
          <a:endParaRPr lang="en-US"/>
        </a:p>
      </dgm:t>
    </dgm:pt>
    <dgm:pt modelId="{307AD3BD-2B09-4501-BED5-1163B64F787C}" type="sibTrans" cxnId="{9557F9B0-DB3B-4A59-BB93-1D06DE45A91B}">
      <dgm:prSet/>
      <dgm:spPr/>
      <dgm:t>
        <a:bodyPr/>
        <a:lstStyle/>
        <a:p>
          <a:endParaRPr lang="en-US"/>
        </a:p>
      </dgm:t>
    </dgm:pt>
    <dgm:pt modelId="{DFA121CE-EB6E-4229-BFB1-9097C49B35AE}" type="pres">
      <dgm:prSet presAssocID="{0AB137F6-FE4A-459E-A258-AAEE35A733EE}" presName="root" presStyleCnt="0">
        <dgm:presLayoutVars>
          <dgm:dir/>
          <dgm:resizeHandles val="exact"/>
        </dgm:presLayoutVars>
      </dgm:prSet>
      <dgm:spPr/>
    </dgm:pt>
    <dgm:pt modelId="{ADF20670-8698-4FE9-ABA0-A6C8E7D684EC}" type="pres">
      <dgm:prSet presAssocID="{0AB137F6-FE4A-459E-A258-AAEE35A733EE}" presName="container" presStyleCnt="0">
        <dgm:presLayoutVars>
          <dgm:dir/>
          <dgm:resizeHandles val="exact"/>
        </dgm:presLayoutVars>
      </dgm:prSet>
      <dgm:spPr/>
    </dgm:pt>
    <dgm:pt modelId="{834D49CA-20FC-404F-B861-EFFBA8F5B035}" type="pres">
      <dgm:prSet presAssocID="{5FB285B3-BFC2-4FCF-9B46-096784B592B0}" presName="compNode" presStyleCnt="0"/>
      <dgm:spPr/>
    </dgm:pt>
    <dgm:pt modelId="{0C2C03D0-07F4-4FDA-82E0-E3EC0CD99037}" type="pres">
      <dgm:prSet presAssocID="{5FB285B3-BFC2-4FCF-9B46-096784B592B0}" presName="iconBgRect" presStyleLbl="bgShp" presStyleIdx="0" presStyleCnt="6"/>
      <dgm:spPr/>
    </dgm:pt>
    <dgm:pt modelId="{FCAA44C8-F7A4-40AE-B0D4-1251713BD617}" type="pres">
      <dgm:prSet presAssocID="{5FB285B3-BFC2-4FCF-9B46-096784B592B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mote control"/>
        </a:ext>
      </dgm:extLst>
    </dgm:pt>
    <dgm:pt modelId="{C86BB3F3-8D79-4BC1-9DC9-A98FD1459FF7}" type="pres">
      <dgm:prSet presAssocID="{5FB285B3-BFC2-4FCF-9B46-096784B592B0}" presName="spaceRect" presStyleCnt="0"/>
      <dgm:spPr/>
    </dgm:pt>
    <dgm:pt modelId="{B528A5EA-42C5-44F3-A263-6CFDF3434BD5}" type="pres">
      <dgm:prSet presAssocID="{5FB285B3-BFC2-4FCF-9B46-096784B592B0}" presName="textRect" presStyleLbl="revTx" presStyleIdx="0" presStyleCnt="6">
        <dgm:presLayoutVars>
          <dgm:chMax val="1"/>
          <dgm:chPref val="1"/>
        </dgm:presLayoutVars>
      </dgm:prSet>
      <dgm:spPr/>
    </dgm:pt>
    <dgm:pt modelId="{3E3B7A1D-BE1D-4F6C-A2DC-2341E7FF9D14}" type="pres">
      <dgm:prSet presAssocID="{ADBCA881-5EDB-4E8B-A08C-A420503793E6}" presName="sibTrans" presStyleLbl="sibTrans2D1" presStyleIdx="0" presStyleCnt="0"/>
      <dgm:spPr/>
    </dgm:pt>
    <dgm:pt modelId="{0FD42645-441B-47D7-8D24-22C50513C27D}" type="pres">
      <dgm:prSet presAssocID="{722B738B-218B-4A07-AAC7-4221FC6568CD}" presName="compNode" presStyleCnt="0"/>
      <dgm:spPr/>
    </dgm:pt>
    <dgm:pt modelId="{1E54EFD7-F5E3-44CC-9DDE-F0D57FFFB010}" type="pres">
      <dgm:prSet presAssocID="{722B738B-218B-4A07-AAC7-4221FC6568CD}" presName="iconBgRect" presStyleLbl="bgShp" presStyleIdx="1" presStyleCnt="6"/>
      <dgm:spPr/>
    </dgm:pt>
    <dgm:pt modelId="{8B227F8A-0CDC-47CF-B474-3633F068F979}" type="pres">
      <dgm:prSet presAssocID="{722B738B-218B-4A07-AAC7-4221FC6568C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A7177C49-A9BF-4FD6-9AA4-14737EE60A52}" type="pres">
      <dgm:prSet presAssocID="{722B738B-218B-4A07-AAC7-4221FC6568CD}" presName="spaceRect" presStyleCnt="0"/>
      <dgm:spPr/>
    </dgm:pt>
    <dgm:pt modelId="{63CB2934-106C-4226-A607-F164D4236DFE}" type="pres">
      <dgm:prSet presAssocID="{722B738B-218B-4A07-AAC7-4221FC6568CD}" presName="textRect" presStyleLbl="revTx" presStyleIdx="1" presStyleCnt="6">
        <dgm:presLayoutVars>
          <dgm:chMax val="1"/>
          <dgm:chPref val="1"/>
        </dgm:presLayoutVars>
      </dgm:prSet>
      <dgm:spPr/>
    </dgm:pt>
    <dgm:pt modelId="{35A2C628-289B-4D1C-81EF-C4C10B352F88}" type="pres">
      <dgm:prSet presAssocID="{4CDF1E22-3B5A-406F-8352-B65D026577BB}" presName="sibTrans" presStyleLbl="sibTrans2D1" presStyleIdx="0" presStyleCnt="0"/>
      <dgm:spPr/>
    </dgm:pt>
    <dgm:pt modelId="{02D8DA11-2120-48C0-9AD6-D3EFCD67C1E5}" type="pres">
      <dgm:prSet presAssocID="{FE6D5281-61E8-4D0E-927B-B1A04F56AAD3}" presName="compNode" presStyleCnt="0"/>
      <dgm:spPr/>
    </dgm:pt>
    <dgm:pt modelId="{2B53D245-8020-40F6-8E8C-30A12ABD6380}" type="pres">
      <dgm:prSet presAssocID="{FE6D5281-61E8-4D0E-927B-B1A04F56AAD3}" presName="iconBgRect" presStyleLbl="bgShp" presStyleIdx="2" presStyleCnt="6"/>
      <dgm:spPr/>
    </dgm:pt>
    <dgm:pt modelId="{AC47D82B-6FED-417A-B039-BFCB9B9D36D8}" type="pres">
      <dgm:prSet presAssocID="{FE6D5281-61E8-4D0E-927B-B1A04F56AAD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E7C03BBF-D5ED-4BC8-A8F3-DD73FBD5E41C}" type="pres">
      <dgm:prSet presAssocID="{FE6D5281-61E8-4D0E-927B-B1A04F56AAD3}" presName="spaceRect" presStyleCnt="0"/>
      <dgm:spPr/>
    </dgm:pt>
    <dgm:pt modelId="{C9FEC1A9-B8F7-4E59-A0E6-A6A29542CDB9}" type="pres">
      <dgm:prSet presAssocID="{FE6D5281-61E8-4D0E-927B-B1A04F56AAD3}" presName="textRect" presStyleLbl="revTx" presStyleIdx="2" presStyleCnt="6">
        <dgm:presLayoutVars>
          <dgm:chMax val="1"/>
          <dgm:chPref val="1"/>
        </dgm:presLayoutVars>
      </dgm:prSet>
      <dgm:spPr/>
    </dgm:pt>
    <dgm:pt modelId="{E946567F-061E-4024-BCA6-1FF458259A88}" type="pres">
      <dgm:prSet presAssocID="{92E7FB22-F087-4699-B215-2FDE4839AC4C}" presName="sibTrans" presStyleLbl="sibTrans2D1" presStyleIdx="0" presStyleCnt="0"/>
      <dgm:spPr/>
    </dgm:pt>
    <dgm:pt modelId="{015132A3-FDA0-4506-8B4A-A25DC9B05CB6}" type="pres">
      <dgm:prSet presAssocID="{F1766D2F-6A80-441E-A65E-AD6F7EF12053}" presName="compNode" presStyleCnt="0"/>
      <dgm:spPr/>
    </dgm:pt>
    <dgm:pt modelId="{EA83BD82-21CE-4F60-8F97-238B32415E2E}" type="pres">
      <dgm:prSet presAssocID="{F1766D2F-6A80-441E-A65E-AD6F7EF12053}" presName="iconBgRect" presStyleLbl="bgShp" presStyleIdx="3" presStyleCnt="6"/>
      <dgm:spPr/>
    </dgm:pt>
    <dgm:pt modelId="{9C2619B8-CC60-49E8-A94D-60DCF25F6CD4}" type="pres">
      <dgm:prSet presAssocID="{F1766D2F-6A80-441E-A65E-AD6F7EF1205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eatre"/>
        </a:ext>
      </dgm:extLst>
    </dgm:pt>
    <dgm:pt modelId="{BC43BB21-4A83-4E65-8601-95FB156B3897}" type="pres">
      <dgm:prSet presAssocID="{F1766D2F-6A80-441E-A65E-AD6F7EF12053}" presName="spaceRect" presStyleCnt="0"/>
      <dgm:spPr/>
    </dgm:pt>
    <dgm:pt modelId="{834FBF26-0C41-486B-85CD-0552AE497A3B}" type="pres">
      <dgm:prSet presAssocID="{F1766D2F-6A80-441E-A65E-AD6F7EF12053}" presName="textRect" presStyleLbl="revTx" presStyleIdx="3" presStyleCnt="6">
        <dgm:presLayoutVars>
          <dgm:chMax val="1"/>
          <dgm:chPref val="1"/>
        </dgm:presLayoutVars>
      </dgm:prSet>
      <dgm:spPr/>
    </dgm:pt>
    <dgm:pt modelId="{0281C93C-D4E5-4759-AA4E-8F73C29818BB}" type="pres">
      <dgm:prSet presAssocID="{1C049E5E-D7BA-4BE9-BF48-412F7EBB6B1B}" presName="sibTrans" presStyleLbl="sibTrans2D1" presStyleIdx="0" presStyleCnt="0"/>
      <dgm:spPr/>
    </dgm:pt>
    <dgm:pt modelId="{4207DF4E-2CE0-46C7-86D7-EFFEE066DDF6}" type="pres">
      <dgm:prSet presAssocID="{A982E3B7-BC27-41F1-AA3F-ECA8656C4E0C}" presName="compNode" presStyleCnt="0"/>
      <dgm:spPr/>
    </dgm:pt>
    <dgm:pt modelId="{260B338A-A529-4AB4-AAB4-8EC300845EE3}" type="pres">
      <dgm:prSet presAssocID="{A982E3B7-BC27-41F1-AA3F-ECA8656C4E0C}" presName="iconBgRect" presStyleLbl="bgShp" presStyleIdx="4" presStyleCnt="6"/>
      <dgm:spPr/>
    </dgm:pt>
    <dgm:pt modelId="{5BA3041C-A2FC-4CBB-8435-5BFE20336C19}" type="pres">
      <dgm:prSet presAssocID="{A982E3B7-BC27-41F1-AA3F-ECA8656C4E0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8E1C52AD-2503-4D9E-AFE2-506EF8BB05D8}" type="pres">
      <dgm:prSet presAssocID="{A982E3B7-BC27-41F1-AA3F-ECA8656C4E0C}" presName="spaceRect" presStyleCnt="0"/>
      <dgm:spPr/>
    </dgm:pt>
    <dgm:pt modelId="{9AEC1396-96FC-4800-A8AC-7CB32476F6C0}" type="pres">
      <dgm:prSet presAssocID="{A982E3B7-BC27-41F1-AA3F-ECA8656C4E0C}" presName="textRect" presStyleLbl="revTx" presStyleIdx="4" presStyleCnt="6">
        <dgm:presLayoutVars>
          <dgm:chMax val="1"/>
          <dgm:chPref val="1"/>
        </dgm:presLayoutVars>
      </dgm:prSet>
      <dgm:spPr/>
    </dgm:pt>
    <dgm:pt modelId="{641FFB23-2A14-4C21-B82D-378A13B71F40}" type="pres">
      <dgm:prSet presAssocID="{BC378E08-FE4A-4C3B-B499-5B336F1C3EEB}" presName="sibTrans" presStyleLbl="sibTrans2D1" presStyleIdx="0" presStyleCnt="0"/>
      <dgm:spPr/>
    </dgm:pt>
    <dgm:pt modelId="{7D870403-0DA5-48FB-82C1-7ADC9EF5D565}" type="pres">
      <dgm:prSet presAssocID="{FF325DD1-5D0D-4A57-941A-B023142187EE}" presName="compNode" presStyleCnt="0"/>
      <dgm:spPr/>
    </dgm:pt>
    <dgm:pt modelId="{802E4CC1-59D4-4A4B-ABB3-6413439ABD85}" type="pres">
      <dgm:prSet presAssocID="{FF325DD1-5D0D-4A57-941A-B023142187EE}" presName="iconBgRect" presStyleLbl="bgShp" presStyleIdx="5" presStyleCnt="6"/>
      <dgm:spPr/>
    </dgm:pt>
    <dgm:pt modelId="{D193BFBA-4839-480F-917C-52F5EBC0533D}" type="pres">
      <dgm:prSet presAssocID="{FF325DD1-5D0D-4A57-941A-B023142187E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seball Hat"/>
        </a:ext>
      </dgm:extLst>
    </dgm:pt>
    <dgm:pt modelId="{D076DD0B-14F2-40EE-A59C-1667C7C562FB}" type="pres">
      <dgm:prSet presAssocID="{FF325DD1-5D0D-4A57-941A-B023142187EE}" presName="spaceRect" presStyleCnt="0"/>
      <dgm:spPr/>
    </dgm:pt>
    <dgm:pt modelId="{ACE62D1B-93FD-4CCB-BF0D-3D3142940F53}" type="pres">
      <dgm:prSet presAssocID="{FF325DD1-5D0D-4A57-941A-B023142187EE}" presName="textRect" presStyleLbl="revTx" presStyleIdx="5" presStyleCnt="6">
        <dgm:presLayoutVars>
          <dgm:chMax val="1"/>
          <dgm:chPref val="1"/>
        </dgm:presLayoutVars>
      </dgm:prSet>
      <dgm:spPr/>
    </dgm:pt>
  </dgm:ptLst>
  <dgm:cxnLst>
    <dgm:cxn modelId="{899E1D02-C9FF-4987-9F95-9B14643BBC4A}" type="presOf" srcId="{4CDF1E22-3B5A-406F-8352-B65D026577BB}" destId="{35A2C628-289B-4D1C-81EF-C4C10B352F88}" srcOrd="0" destOrd="0" presId="urn:microsoft.com/office/officeart/2018/2/layout/IconCircleList"/>
    <dgm:cxn modelId="{E6CF8F15-68E6-4675-9E37-F073C5030A65}" type="presOf" srcId="{FF325DD1-5D0D-4A57-941A-B023142187EE}" destId="{ACE62D1B-93FD-4CCB-BF0D-3D3142940F53}" srcOrd="0" destOrd="0" presId="urn:microsoft.com/office/officeart/2018/2/layout/IconCircleList"/>
    <dgm:cxn modelId="{B4C95B25-6FB5-407C-ABF6-61E087AF9707}" srcId="{0AB137F6-FE4A-459E-A258-AAEE35A733EE}" destId="{722B738B-218B-4A07-AAC7-4221FC6568CD}" srcOrd="1" destOrd="0" parTransId="{866956B1-7748-4F16-ACF1-0C14CB3A78F1}" sibTransId="{4CDF1E22-3B5A-406F-8352-B65D026577BB}"/>
    <dgm:cxn modelId="{68C24029-16DD-4C4D-990D-8111EC781DB3}" srcId="{0AB137F6-FE4A-459E-A258-AAEE35A733EE}" destId="{5FB285B3-BFC2-4FCF-9B46-096784B592B0}" srcOrd="0" destOrd="0" parTransId="{3036BC9A-80D6-427C-B3E5-599709A4CF22}" sibTransId="{ADBCA881-5EDB-4E8B-A08C-A420503793E6}"/>
    <dgm:cxn modelId="{C82F535F-4821-4BDF-86C2-70D2BADB9FC8}" type="presOf" srcId="{5FB285B3-BFC2-4FCF-9B46-096784B592B0}" destId="{B528A5EA-42C5-44F3-A263-6CFDF3434BD5}" srcOrd="0" destOrd="0" presId="urn:microsoft.com/office/officeart/2018/2/layout/IconCircleList"/>
    <dgm:cxn modelId="{DBBA7B63-5716-44C7-8AF0-129C4A77338E}" srcId="{0AB137F6-FE4A-459E-A258-AAEE35A733EE}" destId="{FE6D5281-61E8-4D0E-927B-B1A04F56AAD3}" srcOrd="2" destOrd="0" parTransId="{CC8DF129-8348-4B56-9CD3-CECCABB939E9}" sibTransId="{92E7FB22-F087-4699-B215-2FDE4839AC4C}"/>
    <dgm:cxn modelId="{7B930C45-0707-4330-A813-B8FCD690B797}" type="presOf" srcId="{A982E3B7-BC27-41F1-AA3F-ECA8656C4E0C}" destId="{9AEC1396-96FC-4800-A8AC-7CB32476F6C0}" srcOrd="0" destOrd="0" presId="urn:microsoft.com/office/officeart/2018/2/layout/IconCircleList"/>
    <dgm:cxn modelId="{15B95749-9E85-4EDA-B5FE-91F10A57A1E7}" type="presOf" srcId="{ADBCA881-5EDB-4E8B-A08C-A420503793E6}" destId="{3E3B7A1D-BE1D-4F6C-A2DC-2341E7FF9D14}" srcOrd="0" destOrd="0" presId="urn:microsoft.com/office/officeart/2018/2/layout/IconCircleList"/>
    <dgm:cxn modelId="{153CA06E-F8B6-4F8F-93DF-3B206DFF7320}" type="presOf" srcId="{722B738B-218B-4A07-AAC7-4221FC6568CD}" destId="{63CB2934-106C-4226-A607-F164D4236DFE}" srcOrd="0" destOrd="0" presId="urn:microsoft.com/office/officeart/2018/2/layout/IconCircleList"/>
    <dgm:cxn modelId="{55865E89-261C-4901-A307-7DD59C84C97D}" type="presOf" srcId="{FE6D5281-61E8-4D0E-927B-B1A04F56AAD3}" destId="{C9FEC1A9-B8F7-4E59-A0E6-A6A29542CDB9}" srcOrd="0" destOrd="0" presId="urn:microsoft.com/office/officeart/2018/2/layout/IconCircleList"/>
    <dgm:cxn modelId="{CE9F448D-D982-41C6-9548-8710C91E931B}" srcId="{0AB137F6-FE4A-459E-A258-AAEE35A733EE}" destId="{A982E3B7-BC27-41F1-AA3F-ECA8656C4E0C}" srcOrd="4" destOrd="0" parTransId="{105E3B28-F0E3-4E0B-98BF-0CC2310EC923}" sibTransId="{BC378E08-FE4A-4C3B-B499-5B336F1C3EEB}"/>
    <dgm:cxn modelId="{FB67A296-D1E7-4472-AF71-BED83B29EBB9}" type="presOf" srcId="{0AB137F6-FE4A-459E-A258-AAEE35A733EE}" destId="{DFA121CE-EB6E-4229-BFB1-9097C49B35AE}" srcOrd="0" destOrd="0" presId="urn:microsoft.com/office/officeart/2018/2/layout/IconCircleList"/>
    <dgm:cxn modelId="{497283A7-2892-4098-9566-7710FC815528}" type="presOf" srcId="{92E7FB22-F087-4699-B215-2FDE4839AC4C}" destId="{E946567F-061E-4024-BCA6-1FF458259A88}" srcOrd="0" destOrd="0" presId="urn:microsoft.com/office/officeart/2018/2/layout/IconCircleList"/>
    <dgm:cxn modelId="{1464CAAD-95F2-4F75-A504-72527E40CC20}" type="presOf" srcId="{1C049E5E-D7BA-4BE9-BF48-412F7EBB6B1B}" destId="{0281C93C-D4E5-4759-AA4E-8F73C29818BB}" srcOrd="0" destOrd="0" presId="urn:microsoft.com/office/officeart/2018/2/layout/IconCircleList"/>
    <dgm:cxn modelId="{9557F9B0-DB3B-4A59-BB93-1D06DE45A91B}" srcId="{0AB137F6-FE4A-459E-A258-AAEE35A733EE}" destId="{FF325DD1-5D0D-4A57-941A-B023142187EE}" srcOrd="5" destOrd="0" parTransId="{6871F02F-88F7-4B24-90AF-7215C5FDDFBD}" sibTransId="{307AD3BD-2B09-4501-BED5-1163B64F787C}"/>
    <dgm:cxn modelId="{FA31E2B8-0CBA-49F4-9E38-C6640D8D1EF7}" type="presOf" srcId="{BC378E08-FE4A-4C3B-B499-5B336F1C3EEB}" destId="{641FFB23-2A14-4C21-B82D-378A13B71F40}" srcOrd="0" destOrd="0" presId="urn:microsoft.com/office/officeart/2018/2/layout/IconCircleList"/>
    <dgm:cxn modelId="{4F109CBD-7BA8-4F18-B10C-C03B702BE74F}" srcId="{0AB137F6-FE4A-459E-A258-AAEE35A733EE}" destId="{F1766D2F-6A80-441E-A65E-AD6F7EF12053}" srcOrd="3" destOrd="0" parTransId="{1825423B-75B2-4C92-B8EB-E7155F9AB853}" sibTransId="{1C049E5E-D7BA-4BE9-BF48-412F7EBB6B1B}"/>
    <dgm:cxn modelId="{DADF30FB-7923-431E-AD46-9AAE04F7389D}" type="presOf" srcId="{F1766D2F-6A80-441E-A65E-AD6F7EF12053}" destId="{834FBF26-0C41-486B-85CD-0552AE497A3B}" srcOrd="0" destOrd="0" presId="urn:microsoft.com/office/officeart/2018/2/layout/IconCircleList"/>
    <dgm:cxn modelId="{6536E25D-3921-4858-94BF-C0E97277D9F5}" type="presParOf" srcId="{DFA121CE-EB6E-4229-BFB1-9097C49B35AE}" destId="{ADF20670-8698-4FE9-ABA0-A6C8E7D684EC}" srcOrd="0" destOrd="0" presId="urn:microsoft.com/office/officeart/2018/2/layout/IconCircleList"/>
    <dgm:cxn modelId="{E752F495-F7AA-4896-A9D6-CD949DD2C9CC}" type="presParOf" srcId="{ADF20670-8698-4FE9-ABA0-A6C8E7D684EC}" destId="{834D49CA-20FC-404F-B861-EFFBA8F5B035}" srcOrd="0" destOrd="0" presId="urn:microsoft.com/office/officeart/2018/2/layout/IconCircleList"/>
    <dgm:cxn modelId="{B6E6D308-3CAD-4806-95C0-4D449B921AF1}" type="presParOf" srcId="{834D49CA-20FC-404F-B861-EFFBA8F5B035}" destId="{0C2C03D0-07F4-4FDA-82E0-E3EC0CD99037}" srcOrd="0" destOrd="0" presId="urn:microsoft.com/office/officeart/2018/2/layout/IconCircleList"/>
    <dgm:cxn modelId="{BA047F4E-BEBF-41A5-9662-7C929E400C12}" type="presParOf" srcId="{834D49CA-20FC-404F-B861-EFFBA8F5B035}" destId="{FCAA44C8-F7A4-40AE-B0D4-1251713BD617}" srcOrd="1" destOrd="0" presId="urn:microsoft.com/office/officeart/2018/2/layout/IconCircleList"/>
    <dgm:cxn modelId="{5EB566A1-932B-4715-AF7F-A438180B187F}" type="presParOf" srcId="{834D49CA-20FC-404F-B861-EFFBA8F5B035}" destId="{C86BB3F3-8D79-4BC1-9DC9-A98FD1459FF7}" srcOrd="2" destOrd="0" presId="urn:microsoft.com/office/officeart/2018/2/layout/IconCircleList"/>
    <dgm:cxn modelId="{4E5AD1E5-2724-48C9-83D5-015604A4B2DF}" type="presParOf" srcId="{834D49CA-20FC-404F-B861-EFFBA8F5B035}" destId="{B528A5EA-42C5-44F3-A263-6CFDF3434BD5}" srcOrd="3" destOrd="0" presId="urn:microsoft.com/office/officeart/2018/2/layout/IconCircleList"/>
    <dgm:cxn modelId="{A6276E7D-3E2E-4FD5-834E-0118B075696B}" type="presParOf" srcId="{ADF20670-8698-4FE9-ABA0-A6C8E7D684EC}" destId="{3E3B7A1D-BE1D-4F6C-A2DC-2341E7FF9D14}" srcOrd="1" destOrd="0" presId="urn:microsoft.com/office/officeart/2018/2/layout/IconCircleList"/>
    <dgm:cxn modelId="{6277F79E-A9F4-4438-BC24-304AD61E3ED9}" type="presParOf" srcId="{ADF20670-8698-4FE9-ABA0-A6C8E7D684EC}" destId="{0FD42645-441B-47D7-8D24-22C50513C27D}" srcOrd="2" destOrd="0" presId="urn:microsoft.com/office/officeart/2018/2/layout/IconCircleList"/>
    <dgm:cxn modelId="{4F159395-F576-4043-97B7-4AC2012DCB9A}" type="presParOf" srcId="{0FD42645-441B-47D7-8D24-22C50513C27D}" destId="{1E54EFD7-F5E3-44CC-9DDE-F0D57FFFB010}" srcOrd="0" destOrd="0" presId="urn:microsoft.com/office/officeart/2018/2/layout/IconCircleList"/>
    <dgm:cxn modelId="{266B7A64-6AE4-41E4-A8A7-8579A4AC619F}" type="presParOf" srcId="{0FD42645-441B-47D7-8D24-22C50513C27D}" destId="{8B227F8A-0CDC-47CF-B474-3633F068F979}" srcOrd="1" destOrd="0" presId="urn:microsoft.com/office/officeart/2018/2/layout/IconCircleList"/>
    <dgm:cxn modelId="{022098EA-1743-4F42-A954-BB1F47D5A6CD}" type="presParOf" srcId="{0FD42645-441B-47D7-8D24-22C50513C27D}" destId="{A7177C49-A9BF-4FD6-9AA4-14737EE60A52}" srcOrd="2" destOrd="0" presId="urn:microsoft.com/office/officeart/2018/2/layout/IconCircleList"/>
    <dgm:cxn modelId="{8170B910-128F-43E4-B557-5C3FFD07D076}" type="presParOf" srcId="{0FD42645-441B-47D7-8D24-22C50513C27D}" destId="{63CB2934-106C-4226-A607-F164D4236DFE}" srcOrd="3" destOrd="0" presId="urn:microsoft.com/office/officeart/2018/2/layout/IconCircleList"/>
    <dgm:cxn modelId="{E5798ADD-15FB-4772-BE20-B363DCBC7993}" type="presParOf" srcId="{ADF20670-8698-4FE9-ABA0-A6C8E7D684EC}" destId="{35A2C628-289B-4D1C-81EF-C4C10B352F88}" srcOrd="3" destOrd="0" presId="urn:microsoft.com/office/officeart/2018/2/layout/IconCircleList"/>
    <dgm:cxn modelId="{C101355A-0D6A-4E7B-9BBC-14467B110438}" type="presParOf" srcId="{ADF20670-8698-4FE9-ABA0-A6C8E7D684EC}" destId="{02D8DA11-2120-48C0-9AD6-D3EFCD67C1E5}" srcOrd="4" destOrd="0" presId="urn:microsoft.com/office/officeart/2018/2/layout/IconCircleList"/>
    <dgm:cxn modelId="{C3435F19-7AFB-4823-B0A5-ACE036451CFB}" type="presParOf" srcId="{02D8DA11-2120-48C0-9AD6-D3EFCD67C1E5}" destId="{2B53D245-8020-40F6-8E8C-30A12ABD6380}" srcOrd="0" destOrd="0" presId="urn:microsoft.com/office/officeart/2018/2/layout/IconCircleList"/>
    <dgm:cxn modelId="{FC7D9860-2C9E-4D96-9BE0-43C8BB86C28E}" type="presParOf" srcId="{02D8DA11-2120-48C0-9AD6-D3EFCD67C1E5}" destId="{AC47D82B-6FED-417A-B039-BFCB9B9D36D8}" srcOrd="1" destOrd="0" presId="urn:microsoft.com/office/officeart/2018/2/layout/IconCircleList"/>
    <dgm:cxn modelId="{A9AC8DFB-609F-481F-AFAB-44EBC0756150}" type="presParOf" srcId="{02D8DA11-2120-48C0-9AD6-D3EFCD67C1E5}" destId="{E7C03BBF-D5ED-4BC8-A8F3-DD73FBD5E41C}" srcOrd="2" destOrd="0" presId="urn:microsoft.com/office/officeart/2018/2/layout/IconCircleList"/>
    <dgm:cxn modelId="{40977E75-791D-42A7-957D-313D420BFD80}" type="presParOf" srcId="{02D8DA11-2120-48C0-9AD6-D3EFCD67C1E5}" destId="{C9FEC1A9-B8F7-4E59-A0E6-A6A29542CDB9}" srcOrd="3" destOrd="0" presId="urn:microsoft.com/office/officeart/2018/2/layout/IconCircleList"/>
    <dgm:cxn modelId="{5FC8EFD1-FAAB-46D3-A61A-ABA04D2CAF6C}" type="presParOf" srcId="{ADF20670-8698-4FE9-ABA0-A6C8E7D684EC}" destId="{E946567F-061E-4024-BCA6-1FF458259A88}" srcOrd="5" destOrd="0" presId="urn:microsoft.com/office/officeart/2018/2/layout/IconCircleList"/>
    <dgm:cxn modelId="{510AD9E3-E2FF-4308-AAB8-3BCBD25529C3}" type="presParOf" srcId="{ADF20670-8698-4FE9-ABA0-A6C8E7D684EC}" destId="{015132A3-FDA0-4506-8B4A-A25DC9B05CB6}" srcOrd="6" destOrd="0" presId="urn:microsoft.com/office/officeart/2018/2/layout/IconCircleList"/>
    <dgm:cxn modelId="{9AAED0AD-DB05-4CEB-910E-65C65B68FCC2}" type="presParOf" srcId="{015132A3-FDA0-4506-8B4A-A25DC9B05CB6}" destId="{EA83BD82-21CE-4F60-8F97-238B32415E2E}" srcOrd="0" destOrd="0" presId="urn:microsoft.com/office/officeart/2018/2/layout/IconCircleList"/>
    <dgm:cxn modelId="{725AE2FB-4562-49F8-ABBB-FD35A30159E0}" type="presParOf" srcId="{015132A3-FDA0-4506-8B4A-A25DC9B05CB6}" destId="{9C2619B8-CC60-49E8-A94D-60DCF25F6CD4}" srcOrd="1" destOrd="0" presId="urn:microsoft.com/office/officeart/2018/2/layout/IconCircleList"/>
    <dgm:cxn modelId="{4E2865BB-EEAD-4FDB-84A2-B095DB53AFE2}" type="presParOf" srcId="{015132A3-FDA0-4506-8B4A-A25DC9B05CB6}" destId="{BC43BB21-4A83-4E65-8601-95FB156B3897}" srcOrd="2" destOrd="0" presId="urn:microsoft.com/office/officeart/2018/2/layout/IconCircleList"/>
    <dgm:cxn modelId="{114F49DA-8F30-4732-AA69-7C35B03C0073}" type="presParOf" srcId="{015132A3-FDA0-4506-8B4A-A25DC9B05CB6}" destId="{834FBF26-0C41-486B-85CD-0552AE497A3B}" srcOrd="3" destOrd="0" presId="urn:microsoft.com/office/officeart/2018/2/layout/IconCircleList"/>
    <dgm:cxn modelId="{D2C2E517-DC46-4559-BAE9-3C09145FA64E}" type="presParOf" srcId="{ADF20670-8698-4FE9-ABA0-A6C8E7D684EC}" destId="{0281C93C-D4E5-4759-AA4E-8F73C29818BB}" srcOrd="7" destOrd="0" presId="urn:microsoft.com/office/officeart/2018/2/layout/IconCircleList"/>
    <dgm:cxn modelId="{9192149C-7B20-454E-8B28-0D4218FDE8A1}" type="presParOf" srcId="{ADF20670-8698-4FE9-ABA0-A6C8E7D684EC}" destId="{4207DF4E-2CE0-46C7-86D7-EFFEE066DDF6}" srcOrd="8" destOrd="0" presId="urn:microsoft.com/office/officeart/2018/2/layout/IconCircleList"/>
    <dgm:cxn modelId="{D8B3BE55-E885-48F8-95FA-5B8DA3B21F8D}" type="presParOf" srcId="{4207DF4E-2CE0-46C7-86D7-EFFEE066DDF6}" destId="{260B338A-A529-4AB4-AAB4-8EC300845EE3}" srcOrd="0" destOrd="0" presId="urn:microsoft.com/office/officeart/2018/2/layout/IconCircleList"/>
    <dgm:cxn modelId="{E91AD971-EC2B-4B28-AC29-9E0B749DC960}" type="presParOf" srcId="{4207DF4E-2CE0-46C7-86D7-EFFEE066DDF6}" destId="{5BA3041C-A2FC-4CBB-8435-5BFE20336C19}" srcOrd="1" destOrd="0" presId="urn:microsoft.com/office/officeart/2018/2/layout/IconCircleList"/>
    <dgm:cxn modelId="{470CDC92-241D-4F9C-9B39-22739A2EC24D}" type="presParOf" srcId="{4207DF4E-2CE0-46C7-86D7-EFFEE066DDF6}" destId="{8E1C52AD-2503-4D9E-AFE2-506EF8BB05D8}" srcOrd="2" destOrd="0" presId="urn:microsoft.com/office/officeart/2018/2/layout/IconCircleList"/>
    <dgm:cxn modelId="{D80E6444-2682-4EE2-B71A-185CD724B4FF}" type="presParOf" srcId="{4207DF4E-2CE0-46C7-86D7-EFFEE066DDF6}" destId="{9AEC1396-96FC-4800-A8AC-7CB32476F6C0}" srcOrd="3" destOrd="0" presId="urn:microsoft.com/office/officeart/2018/2/layout/IconCircleList"/>
    <dgm:cxn modelId="{D400F823-20D3-49E1-82F4-DCA6A67DFFC8}" type="presParOf" srcId="{ADF20670-8698-4FE9-ABA0-A6C8E7D684EC}" destId="{641FFB23-2A14-4C21-B82D-378A13B71F40}" srcOrd="9" destOrd="0" presId="urn:microsoft.com/office/officeart/2018/2/layout/IconCircleList"/>
    <dgm:cxn modelId="{454F8302-76FD-424A-A21B-A07AC676EE11}" type="presParOf" srcId="{ADF20670-8698-4FE9-ABA0-A6C8E7D684EC}" destId="{7D870403-0DA5-48FB-82C1-7ADC9EF5D565}" srcOrd="10" destOrd="0" presId="urn:microsoft.com/office/officeart/2018/2/layout/IconCircleList"/>
    <dgm:cxn modelId="{F283C355-B36F-4D4C-9AF8-0E587FC813C3}" type="presParOf" srcId="{7D870403-0DA5-48FB-82C1-7ADC9EF5D565}" destId="{802E4CC1-59D4-4A4B-ABB3-6413439ABD85}" srcOrd="0" destOrd="0" presId="urn:microsoft.com/office/officeart/2018/2/layout/IconCircleList"/>
    <dgm:cxn modelId="{6710FF52-2499-4646-AB3C-8566F1B5D412}" type="presParOf" srcId="{7D870403-0DA5-48FB-82C1-7ADC9EF5D565}" destId="{D193BFBA-4839-480F-917C-52F5EBC0533D}" srcOrd="1" destOrd="0" presId="urn:microsoft.com/office/officeart/2018/2/layout/IconCircleList"/>
    <dgm:cxn modelId="{AEFE54D2-7EFA-4466-AB69-038C96C3CC0E}" type="presParOf" srcId="{7D870403-0DA5-48FB-82C1-7ADC9EF5D565}" destId="{D076DD0B-14F2-40EE-A59C-1667C7C562FB}" srcOrd="2" destOrd="0" presId="urn:microsoft.com/office/officeart/2018/2/layout/IconCircleList"/>
    <dgm:cxn modelId="{12329FA0-EF56-4522-AAAD-758F2EB7EDBF}" type="presParOf" srcId="{7D870403-0DA5-48FB-82C1-7ADC9EF5D565}" destId="{ACE62D1B-93FD-4CCB-BF0D-3D3142940F5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C03D0-07F4-4FDA-82E0-E3EC0CD99037}">
      <dsp:nvSpPr>
        <dsp:cNvPr id="0" name=""/>
        <dsp:cNvSpPr/>
      </dsp:nvSpPr>
      <dsp:spPr>
        <a:xfrm>
          <a:off x="1490297" y="60411"/>
          <a:ext cx="1219073" cy="121907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A44C8-F7A4-40AE-B0D4-1251713BD617}">
      <dsp:nvSpPr>
        <dsp:cNvPr id="0" name=""/>
        <dsp:cNvSpPr/>
      </dsp:nvSpPr>
      <dsp:spPr>
        <a:xfrm>
          <a:off x="1746302" y="316416"/>
          <a:ext cx="707062" cy="707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28A5EA-42C5-44F3-A263-6CFDF3434BD5}">
      <dsp:nvSpPr>
        <dsp:cNvPr id="0" name=""/>
        <dsp:cNvSpPr/>
      </dsp:nvSpPr>
      <dsp:spPr>
        <a:xfrm>
          <a:off x="2970600" y="60411"/>
          <a:ext cx="2873529" cy="121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What is the preference of our employees based on weekdays. Based on our data, will our employees be happy to work onsite or remote?</a:t>
          </a:r>
        </a:p>
      </dsp:txBody>
      <dsp:txXfrm>
        <a:off x="2970600" y="60411"/>
        <a:ext cx="2873529" cy="1219073"/>
      </dsp:txXfrm>
    </dsp:sp>
    <dsp:sp modelId="{1E54EFD7-F5E3-44CC-9DDE-F0D57FFFB010}">
      <dsp:nvSpPr>
        <dsp:cNvPr id="0" name=""/>
        <dsp:cNvSpPr/>
      </dsp:nvSpPr>
      <dsp:spPr>
        <a:xfrm>
          <a:off x="6344820" y="60411"/>
          <a:ext cx="1219073" cy="121907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227F8A-0CDC-47CF-B474-3633F068F979}">
      <dsp:nvSpPr>
        <dsp:cNvPr id="0" name=""/>
        <dsp:cNvSpPr/>
      </dsp:nvSpPr>
      <dsp:spPr>
        <a:xfrm>
          <a:off x="6600826" y="316416"/>
          <a:ext cx="707062" cy="707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B2934-106C-4226-A607-F164D4236DFE}">
      <dsp:nvSpPr>
        <dsp:cNvPr id="0" name=""/>
        <dsp:cNvSpPr/>
      </dsp:nvSpPr>
      <dsp:spPr>
        <a:xfrm>
          <a:off x="7825124" y="60411"/>
          <a:ext cx="2873529" cy="121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Do our employees want a frequent day to work from home or the office?</a:t>
          </a:r>
        </a:p>
      </dsp:txBody>
      <dsp:txXfrm>
        <a:off x="7825124" y="60411"/>
        <a:ext cx="2873529" cy="1219073"/>
      </dsp:txXfrm>
    </dsp:sp>
    <dsp:sp modelId="{2B53D245-8020-40F6-8E8C-30A12ABD6380}">
      <dsp:nvSpPr>
        <dsp:cNvPr id="0" name=""/>
        <dsp:cNvSpPr/>
      </dsp:nvSpPr>
      <dsp:spPr>
        <a:xfrm>
          <a:off x="1490297" y="2252616"/>
          <a:ext cx="1219073" cy="121907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7D82B-6FED-417A-B039-BFCB9B9D36D8}">
      <dsp:nvSpPr>
        <dsp:cNvPr id="0" name=""/>
        <dsp:cNvSpPr/>
      </dsp:nvSpPr>
      <dsp:spPr>
        <a:xfrm>
          <a:off x="1746302" y="2508622"/>
          <a:ext cx="707062" cy="707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FEC1A9-B8F7-4E59-A0E6-A6A29542CDB9}">
      <dsp:nvSpPr>
        <dsp:cNvPr id="0" name=""/>
        <dsp:cNvSpPr/>
      </dsp:nvSpPr>
      <dsp:spPr>
        <a:xfrm>
          <a:off x="2970600" y="2252616"/>
          <a:ext cx="2873529" cy="121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What are the reasons behind that?</a:t>
          </a:r>
        </a:p>
      </dsp:txBody>
      <dsp:txXfrm>
        <a:off x="2970600" y="2252616"/>
        <a:ext cx="2873529" cy="1219073"/>
      </dsp:txXfrm>
    </dsp:sp>
    <dsp:sp modelId="{EA83BD82-21CE-4F60-8F97-238B32415E2E}">
      <dsp:nvSpPr>
        <dsp:cNvPr id="0" name=""/>
        <dsp:cNvSpPr/>
      </dsp:nvSpPr>
      <dsp:spPr>
        <a:xfrm>
          <a:off x="6344820" y="2252616"/>
          <a:ext cx="1219073" cy="121907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619B8-CC60-49E8-A94D-60DCF25F6CD4}">
      <dsp:nvSpPr>
        <dsp:cNvPr id="0" name=""/>
        <dsp:cNvSpPr/>
      </dsp:nvSpPr>
      <dsp:spPr>
        <a:xfrm>
          <a:off x="6600826" y="2508622"/>
          <a:ext cx="707062" cy="7070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4FBF26-0C41-486B-85CD-0552AE497A3B}">
      <dsp:nvSpPr>
        <dsp:cNvPr id="0" name=""/>
        <dsp:cNvSpPr/>
      </dsp:nvSpPr>
      <dsp:spPr>
        <a:xfrm>
          <a:off x="7825124" y="2252616"/>
          <a:ext cx="2873529" cy="121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How many the people are present in the week?</a:t>
          </a:r>
        </a:p>
      </dsp:txBody>
      <dsp:txXfrm>
        <a:off x="7825124" y="2252616"/>
        <a:ext cx="2873529" cy="1219073"/>
      </dsp:txXfrm>
    </dsp:sp>
    <dsp:sp modelId="{260B338A-A529-4AB4-AAB4-8EC300845EE3}">
      <dsp:nvSpPr>
        <dsp:cNvPr id="0" name=""/>
        <dsp:cNvSpPr/>
      </dsp:nvSpPr>
      <dsp:spPr>
        <a:xfrm>
          <a:off x="1490297" y="4444822"/>
          <a:ext cx="1219073" cy="121907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3041C-A2FC-4CBB-8435-5BFE20336C19}">
      <dsp:nvSpPr>
        <dsp:cNvPr id="0" name=""/>
        <dsp:cNvSpPr/>
      </dsp:nvSpPr>
      <dsp:spPr>
        <a:xfrm>
          <a:off x="1746302" y="4700827"/>
          <a:ext cx="707062" cy="7070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EC1396-96FC-4800-A8AC-7CB32476F6C0}">
      <dsp:nvSpPr>
        <dsp:cNvPr id="0" name=""/>
        <dsp:cNvSpPr/>
      </dsp:nvSpPr>
      <dsp:spPr>
        <a:xfrm>
          <a:off x="2970600" y="4444822"/>
          <a:ext cx="2873529" cy="121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Will we go for the hybrid plan such that it will be beneficial for our employees and our company office operations budget?</a:t>
          </a:r>
        </a:p>
      </dsp:txBody>
      <dsp:txXfrm>
        <a:off x="2970600" y="4444822"/>
        <a:ext cx="2873529" cy="1219073"/>
      </dsp:txXfrm>
    </dsp:sp>
    <dsp:sp modelId="{802E4CC1-59D4-4A4B-ABB3-6413439ABD85}">
      <dsp:nvSpPr>
        <dsp:cNvPr id="0" name=""/>
        <dsp:cNvSpPr/>
      </dsp:nvSpPr>
      <dsp:spPr>
        <a:xfrm>
          <a:off x="6344820" y="4444822"/>
          <a:ext cx="1219073" cy="121907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3BFBA-4839-480F-917C-52F5EBC0533D}">
      <dsp:nvSpPr>
        <dsp:cNvPr id="0" name=""/>
        <dsp:cNvSpPr/>
      </dsp:nvSpPr>
      <dsp:spPr>
        <a:xfrm>
          <a:off x="6600826" y="4700827"/>
          <a:ext cx="707062" cy="70706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E62D1B-93FD-4CCB-BF0D-3D3142940F53}">
      <dsp:nvSpPr>
        <dsp:cNvPr id="0" name=""/>
        <dsp:cNvSpPr/>
      </dsp:nvSpPr>
      <dsp:spPr>
        <a:xfrm>
          <a:off x="7825124" y="4444822"/>
          <a:ext cx="2873529" cy="121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What is the percentage of people taking sick leave (Week vise, Day basis) such we get to know about what the problem behind that? Maybe our employee was infected by some disease.</a:t>
          </a:r>
        </a:p>
      </dsp:txBody>
      <dsp:txXfrm>
        <a:off x="7825124" y="4444822"/>
        <a:ext cx="2873529" cy="121907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95F7-579F-B5C8-8D84-1210F72E5B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E5DB554-1C48-34CF-243D-C496778F9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A2DB5D4-E902-CBEE-D713-08AD3773D387}"/>
              </a:ext>
            </a:extLst>
          </p:cNvPr>
          <p:cNvSpPr>
            <a:spLocks noGrp="1"/>
          </p:cNvSpPr>
          <p:nvPr>
            <p:ph type="dt" sz="half" idx="10"/>
          </p:nvPr>
        </p:nvSpPr>
        <p:spPr/>
        <p:txBody>
          <a:bodyPr/>
          <a:lstStyle/>
          <a:p>
            <a:fld id="{DFAB87D5-3482-4E52-BDED-6EABE1CACF60}" type="datetimeFigureOut">
              <a:rPr lang="en-PK" smtClean="0"/>
              <a:t>17/12/2023</a:t>
            </a:fld>
            <a:endParaRPr lang="en-PK"/>
          </a:p>
        </p:txBody>
      </p:sp>
      <p:sp>
        <p:nvSpPr>
          <p:cNvPr id="5" name="Footer Placeholder 4">
            <a:extLst>
              <a:ext uri="{FF2B5EF4-FFF2-40B4-BE49-F238E27FC236}">
                <a16:creationId xmlns:a16="http://schemas.microsoft.com/office/drawing/2014/main" id="{C709E072-C6F4-35F0-2E8A-2CA380BF8B9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86177D1-9BB6-1E37-9DD9-23F2A4053908}"/>
              </a:ext>
            </a:extLst>
          </p:cNvPr>
          <p:cNvSpPr>
            <a:spLocks noGrp="1"/>
          </p:cNvSpPr>
          <p:nvPr>
            <p:ph type="sldNum" sz="quarter" idx="12"/>
          </p:nvPr>
        </p:nvSpPr>
        <p:spPr/>
        <p:txBody>
          <a:bodyPr/>
          <a:lstStyle/>
          <a:p>
            <a:fld id="{32130E05-55DA-480A-91C4-4B89B5742DBA}" type="slidenum">
              <a:rPr lang="en-PK" smtClean="0"/>
              <a:t>‹#›</a:t>
            </a:fld>
            <a:endParaRPr lang="en-PK"/>
          </a:p>
        </p:txBody>
      </p:sp>
    </p:spTree>
    <p:extLst>
      <p:ext uri="{BB962C8B-B14F-4D97-AF65-F5344CB8AC3E}">
        <p14:creationId xmlns:p14="http://schemas.microsoft.com/office/powerpoint/2010/main" val="310195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645B-FC99-7638-04E8-16FE743EEC2D}"/>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8E547A2-414B-83F8-4098-400802B15C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F0CD604-6256-0B75-FD0D-93C5C72B823B}"/>
              </a:ext>
            </a:extLst>
          </p:cNvPr>
          <p:cNvSpPr>
            <a:spLocks noGrp="1"/>
          </p:cNvSpPr>
          <p:nvPr>
            <p:ph type="dt" sz="half" idx="10"/>
          </p:nvPr>
        </p:nvSpPr>
        <p:spPr/>
        <p:txBody>
          <a:bodyPr/>
          <a:lstStyle/>
          <a:p>
            <a:fld id="{DFAB87D5-3482-4E52-BDED-6EABE1CACF60}" type="datetimeFigureOut">
              <a:rPr lang="en-PK" smtClean="0"/>
              <a:t>17/12/2023</a:t>
            </a:fld>
            <a:endParaRPr lang="en-PK"/>
          </a:p>
        </p:txBody>
      </p:sp>
      <p:sp>
        <p:nvSpPr>
          <p:cNvPr id="5" name="Footer Placeholder 4">
            <a:extLst>
              <a:ext uri="{FF2B5EF4-FFF2-40B4-BE49-F238E27FC236}">
                <a16:creationId xmlns:a16="http://schemas.microsoft.com/office/drawing/2014/main" id="{FA52C334-4ECA-9ACC-E5A1-AFF95D78304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FBBCEB7-FA99-4C05-C982-D50ADF24089E}"/>
              </a:ext>
            </a:extLst>
          </p:cNvPr>
          <p:cNvSpPr>
            <a:spLocks noGrp="1"/>
          </p:cNvSpPr>
          <p:nvPr>
            <p:ph type="sldNum" sz="quarter" idx="12"/>
          </p:nvPr>
        </p:nvSpPr>
        <p:spPr/>
        <p:txBody>
          <a:bodyPr/>
          <a:lstStyle/>
          <a:p>
            <a:fld id="{32130E05-55DA-480A-91C4-4B89B5742DBA}" type="slidenum">
              <a:rPr lang="en-PK" smtClean="0"/>
              <a:t>‹#›</a:t>
            </a:fld>
            <a:endParaRPr lang="en-PK"/>
          </a:p>
        </p:txBody>
      </p:sp>
    </p:spTree>
    <p:extLst>
      <p:ext uri="{BB962C8B-B14F-4D97-AF65-F5344CB8AC3E}">
        <p14:creationId xmlns:p14="http://schemas.microsoft.com/office/powerpoint/2010/main" val="185456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E37E10-991C-D01A-8785-DA1A1D3B54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2849645-4E1A-9B8B-8B42-F9C6F884FD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3F66956-457E-41EA-63B4-1FED25CF75CB}"/>
              </a:ext>
            </a:extLst>
          </p:cNvPr>
          <p:cNvSpPr>
            <a:spLocks noGrp="1"/>
          </p:cNvSpPr>
          <p:nvPr>
            <p:ph type="dt" sz="half" idx="10"/>
          </p:nvPr>
        </p:nvSpPr>
        <p:spPr/>
        <p:txBody>
          <a:bodyPr/>
          <a:lstStyle/>
          <a:p>
            <a:fld id="{DFAB87D5-3482-4E52-BDED-6EABE1CACF60}" type="datetimeFigureOut">
              <a:rPr lang="en-PK" smtClean="0"/>
              <a:t>17/12/2023</a:t>
            </a:fld>
            <a:endParaRPr lang="en-PK"/>
          </a:p>
        </p:txBody>
      </p:sp>
      <p:sp>
        <p:nvSpPr>
          <p:cNvPr id="5" name="Footer Placeholder 4">
            <a:extLst>
              <a:ext uri="{FF2B5EF4-FFF2-40B4-BE49-F238E27FC236}">
                <a16:creationId xmlns:a16="http://schemas.microsoft.com/office/drawing/2014/main" id="{10ECBF95-D0E3-26AC-18DA-4F3804235C4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5DA7086-D144-3B76-05F3-B0067E0010D6}"/>
              </a:ext>
            </a:extLst>
          </p:cNvPr>
          <p:cNvSpPr>
            <a:spLocks noGrp="1"/>
          </p:cNvSpPr>
          <p:nvPr>
            <p:ph type="sldNum" sz="quarter" idx="12"/>
          </p:nvPr>
        </p:nvSpPr>
        <p:spPr/>
        <p:txBody>
          <a:bodyPr/>
          <a:lstStyle/>
          <a:p>
            <a:fld id="{32130E05-55DA-480A-91C4-4B89B5742DBA}" type="slidenum">
              <a:rPr lang="en-PK" smtClean="0"/>
              <a:t>‹#›</a:t>
            </a:fld>
            <a:endParaRPr lang="en-PK"/>
          </a:p>
        </p:txBody>
      </p:sp>
    </p:spTree>
    <p:extLst>
      <p:ext uri="{BB962C8B-B14F-4D97-AF65-F5344CB8AC3E}">
        <p14:creationId xmlns:p14="http://schemas.microsoft.com/office/powerpoint/2010/main" val="167482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CA06-FD9D-FDBF-9E1E-7ED4C0ACF65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AEB4CC3-3C39-1ADD-CEA9-09C9B1816D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E8FD0FB-BDE6-A090-B07D-1396990D0356}"/>
              </a:ext>
            </a:extLst>
          </p:cNvPr>
          <p:cNvSpPr>
            <a:spLocks noGrp="1"/>
          </p:cNvSpPr>
          <p:nvPr>
            <p:ph type="dt" sz="half" idx="10"/>
          </p:nvPr>
        </p:nvSpPr>
        <p:spPr/>
        <p:txBody>
          <a:bodyPr/>
          <a:lstStyle/>
          <a:p>
            <a:fld id="{DFAB87D5-3482-4E52-BDED-6EABE1CACF60}" type="datetimeFigureOut">
              <a:rPr lang="en-PK" smtClean="0"/>
              <a:t>17/12/2023</a:t>
            </a:fld>
            <a:endParaRPr lang="en-PK"/>
          </a:p>
        </p:txBody>
      </p:sp>
      <p:sp>
        <p:nvSpPr>
          <p:cNvPr id="5" name="Footer Placeholder 4">
            <a:extLst>
              <a:ext uri="{FF2B5EF4-FFF2-40B4-BE49-F238E27FC236}">
                <a16:creationId xmlns:a16="http://schemas.microsoft.com/office/drawing/2014/main" id="{6412C81F-AA23-DB41-67E3-C8363DD8FDE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D191339-6D23-8E85-DE48-6C3EF7A9BF55}"/>
              </a:ext>
            </a:extLst>
          </p:cNvPr>
          <p:cNvSpPr>
            <a:spLocks noGrp="1"/>
          </p:cNvSpPr>
          <p:nvPr>
            <p:ph type="sldNum" sz="quarter" idx="12"/>
          </p:nvPr>
        </p:nvSpPr>
        <p:spPr/>
        <p:txBody>
          <a:bodyPr/>
          <a:lstStyle/>
          <a:p>
            <a:fld id="{32130E05-55DA-480A-91C4-4B89B5742DBA}" type="slidenum">
              <a:rPr lang="en-PK" smtClean="0"/>
              <a:t>‹#›</a:t>
            </a:fld>
            <a:endParaRPr lang="en-PK"/>
          </a:p>
        </p:txBody>
      </p:sp>
    </p:spTree>
    <p:extLst>
      <p:ext uri="{BB962C8B-B14F-4D97-AF65-F5344CB8AC3E}">
        <p14:creationId xmlns:p14="http://schemas.microsoft.com/office/powerpoint/2010/main" val="1424849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6898-17B2-31E8-D19A-1D63CD065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3BDFE4A-03D0-C2CF-0636-709D1B146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5F2826-877C-5AA2-0755-2F9F60813F34}"/>
              </a:ext>
            </a:extLst>
          </p:cNvPr>
          <p:cNvSpPr>
            <a:spLocks noGrp="1"/>
          </p:cNvSpPr>
          <p:nvPr>
            <p:ph type="dt" sz="half" idx="10"/>
          </p:nvPr>
        </p:nvSpPr>
        <p:spPr/>
        <p:txBody>
          <a:bodyPr/>
          <a:lstStyle/>
          <a:p>
            <a:fld id="{DFAB87D5-3482-4E52-BDED-6EABE1CACF60}" type="datetimeFigureOut">
              <a:rPr lang="en-PK" smtClean="0"/>
              <a:t>17/12/2023</a:t>
            </a:fld>
            <a:endParaRPr lang="en-PK"/>
          </a:p>
        </p:txBody>
      </p:sp>
      <p:sp>
        <p:nvSpPr>
          <p:cNvPr id="5" name="Footer Placeholder 4">
            <a:extLst>
              <a:ext uri="{FF2B5EF4-FFF2-40B4-BE49-F238E27FC236}">
                <a16:creationId xmlns:a16="http://schemas.microsoft.com/office/drawing/2014/main" id="{88B88D76-2CD0-8164-C276-7E909786D54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36C564F-DC82-2FE1-8B2B-CD1B6C4B079E}"/>
              </a:ext>
            </a:extLst>
          </p:cNvPr>
          <p:cNvSpPr>
            <a:spLocks noGrp="1"/>
          </p:cNvSpPr>
          <p:nvPr>
            <p:ph type="sldNum" sz="quarter" idx="12"/>
          </p:nvPr>
        </p:nvSpPr>
        <p:spPr/>
        <p:txBody>
          <a:bodyPr/>
          <a:lstStyle/>
          <a:p>
            <a:fld id="{32130E05-55DA-480A-91C4-4B89B5742DBA}" type="slidenum">
              <a:rPr lang="en-PK" smtClean="0"/>
              <a:t>‹#›</a:t>
            </a:fld>
            <a:endParaRPr lang="en-PK"/>
          </a:p>
        </p:txBody>
      </p:sp>
    </p:spTree>
    <p:extLst>
      <p:ext uri="{BB962C8B-B14F-4D97-AF65-F5344CB8AC3E}">
        <p14:creationId xmlns:p14="http://schemas.microsoft.com/office/powerpoint/2010/main" val="154199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3CBD-7ACF-9EFA-45CF-78F22B4FDF6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1A64E8B-D8F2-5B86-2F69-E3A447FCB2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2EE4691-7777-39A6-1BD2-D86996DF58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1079AC3F-154C-D92C-EFD7-589EAD8D0E90}"/>
              </a:ext>
            </a:extLst>
          </p:cNvPr>
          <p:cNvSpPr>
            <a:spLocks noGrp="1"/>
          </p:cNvSpPr>
          <p:nvPr>
            <p:ph type="dt" sz="half" idx="10"/>
          </p:nvPr>
        </p:nvSpPr>
        <p:spPr/>
        <p:txBody>
          <a:bodyPr/>
          <a:lstStyle/>
          <a:p>
            <a:fld id="{DFAB87D5-3482-4E52-BDED-6EABE1CACF60}" type="datetimeFigureOut">
              <a:rPr lang="en-PK" smtClean="0"/>
              <a:t>17/12/2023</a:t>
            </a:fld>
            <a:endParaRPr lang="en-PK"/>
          </a:p>
        </p:txBody>
      </p:sp>
      <p:sp>
        <p:nvSpPr>
          <p:cNvPr id="6" name="Footer Placeholder 5">
            <a:extLst>
              <a:ext uri="{FF2B5EF4-FFF2-40B4-BE49-F238E27FC236}">
                <a16:creationId xmlns:a16="http://schemas.microsoft.com/office/drawing/2014/main" id="{BA5BED77-9F69-A799-3400-8BADC4B85CE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564E96C-2A26-B81F-D5F5-2FCBEBEBDA41}"/>
              </a:ext>
            </a:extLst>
          </p:cNvPr>
          <p:cNvSpPr>
            <a:spLocks noGrp="1"/>
          </p:cNvSpPr>
          <p:nvPr>
            <p:ph type="sldNum" sz="quarter" idx="12"/>
          </p:nvPr>
        </p:nvSpPr>
        <p:spPr/>
        <p:txBody>
          <a:bodyPr/>
          <a:lstStyle/>
          <a:p>
            <a:fld id="{32130E05-55DA-480A-91C4-4B89B5742DBA}" type="slidenum">
              <a:rPr lang="en-PK" smtClean="0"/>
              <a:t>‹#›</a:t>
            </a:fld>
            <a:endParaRPr lang="en-PK"/>
          </a:p>
        </p:txBody>
      </p:sp>
    </p:spTree>
    <p:extLst>
      <p:ext uri="{BB962C8B-B14F-4D97-AF65-F5344CB8AC3E}">
        <p14:creationId xmlns:p14="http://schemas.microsoft.com/office/powerpoint/2010/main" val="200082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C967-9233-0761-224B-59B6A9FFF61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921754E-3484-0558-F6DC-0556E0EDE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F03C7A-6F93-2A21-6BA3-3CB4CB9A9C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7130D979-5F66-44AF-821F-4E36FC92A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D704FA-38E5-E5C2-EEC5-9D8A00A8F4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DD77EA65-6C20-0CCA-392A-3B34C1C9EE47}"/>
              </a:ext>
            </a:extLst>
          </p:cNvPr>
          <p:cNvSpPr>
            <a:spLocks noGrp="1"/>
          </p:cNvSpPr>
          <p:nvPr>
            <p:ph type="dt" sz="half" idx="10"/>
          </p:nvPr>
        </p:nvSpPr>
        <p:spPr/>
        <p:txBody>
          <a:bodyPr/>
          <a:lstStyle/>
          <a:p>
            <a:fld id="{DFAB87D5-3482-4E52-BDED-6EABE1CACF60}" type="datetimeFigureOut">
              <a:rPr lang="en-PK" smtClean="0"/>
              <a:t>17/12/2023</a:t>
            </a:fld>
            <a:endParaRPr lang="en-PK"/>
          </a:p>
        </p:txBody>
      </p:sp>
      <p:sp>
        <p:nvSpPr>
          <p:cNvPr id="8" name="Footer Placeholder 7">
            <a:extLst>
              <a:ext uri="{FF2B5EF4-FFF2-40B4-BE49-F238E27FC236}">
                <a16:creationId xmlns:a16="http://schemas.microsoft.com/office/drawing/2014/main" id="{D565A3C6-5935-B7B6-B835-A9BF56878343}"/>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424DBB3-168A-599C-1278-348A90AC785C}"/>
              </a:ext>
            </a:extLst>
          </p:cNvPr>
          <p:cNvSpPr>
            <a:spLocks noGrp="1"/>
          </p:cNvSpPr>
          <p:nvPr>
            <p:ph type="sldNum" sz="quarter" idx="12"/>
          </p:nvPr>
        </p:nvSpPr>
        <p:spPr/>
        <p:txBody>
          <a:bodyPr/>
          <a:lstStyle/>
          <a:p>
            <a:fld id="{32130E05-55DA-480A-91C4-4B89B5742DBA}" type="slidenum">
              <a:rPr lang="en-PK" smtClean="0"/>
              <a:t>‹#›</a:t>
            </a:fld>
            <a:endParaRPr lang="en-PK"/>
          </a:p>
        </p:txBody>
      </p:sp>
    </p:spTree>
    <p:extLst>
      <p:ext uri="{BB962C8B-B14F-4D97-AF65-F5344CB8AC3E}">
        <p14:creationId xmlns:p14="http://schemas.microsoft.com/office/powerpoint/2010/main" val="106632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3F44-1A6D-35A6-491F-22A99E5CF94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AEC1910-8703-EB9A-D418-06C0D048FD92}"/>
              </a:ext>
            </a:extLst>
          </p:cNvPr>
          <p:cNvSpPr>
            <a:spLocks noGrp="1"/>
          </p:cNvSpPr>
          <p:nvPr>
            <p:ph type="dt" sz="half" idx="10"/>
          </p:nvPr>
        </p:nvSpPr>
        <p:spPr/>
        <p:txBody>
          <a:bodyPr/>
          <a:lstStyle/>
          <a:p>
            <a:fld id="{DFAB87D5-3482-4E52-BDED-6EABE1CACF60}" type="datetimeFigureOut">
              <a:rPr lang="en-PK" smtClean="0"/>
              <a:t>17/12/2023</a:t>
            </a:fld>
            <a:endParaRPr lang="en-PK"/>
          </a:p>
        </p:txBody>
      </p:sp>
      <p:sp>
        <p:nvSpPr>
          <p:cNvPr id="4" name="Footer Placeholder 3">
            <a:extLst>
              <a:ext uri="{FF2B5EF4-FFF2-40B4-BE49-F238E27FC236}">
                <a16:creationId xmlns:a16="http://schemas.microsoft.com/office/drawing/2014/main" id="{1696C4B4-248D-596A-3344-91F88747689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0BE4FEEA-4FB9-F4FE-2816-FE80874398E5}"/>
              </a:ext>
            </a:extLst>
          </p:cNvPr>
          <p:cNvSpPr>
            <a:spLocks noGrp="1"/>
          </p:cNvSpPr>
          <p:nvPr>
            <p:ph type="sldNum" sz="quarter" idx="12"/>
          </p:nvPr>
        </p:nvSpPr>
        <p:spPr/>
        <p:txBody>
          <a:bodyPr/>
          <a:lstStyle/>
          <a:p>
            <a:fld id="{32130E05-55DA-480A-91C4-4B89B5742DBA}" type="slidenum">
              <a:rPr lang="en-PK" smtClean="0"/>
              <a:t>‹#›</a:t>
            </a:fld>
            <a:endParaRPr lang="en-PK"/>
          </a:p>
        </p:txBody>
      </p:sp>
    </p:spTree>
    <p:extLst>
      <p:ext uri="{BB962C8B-B14F-4D97-AF65-F5344CB8AC3E}">
        <p14:creationId xmlns:p14="http://schemas.microsoft.com/office/powerpoint/2010/main" val="401847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1BBF92-F9C9-5176-1E10-E7F17A60B802}"/>
              </a:ext>
            </a:extLst>
          </p:cNvPr>
          <p:cNvSpPr>
            <a:spLocks noGrp="1"/>
          </p:cNvSpPr>
          <p:nvPr>
            <p:ph type="dt" sz="half" idx="10"/>
          </p:nvPr>
        </p:nvSpPr>
        <p:spPr/>
        <p:txBody>
          <a:bodyPr/>
          <a:lstStyle/>
          <a:p>
            <a:fld id="{DFAB87D5-3482-4E52-BDED-6EABE1CACF60}" type="datetimeFigureOut">
              <a:rPr lang="en-PK" smtClean="0"/>
              <a:t>17/12/2023</a:t>
            </a:fld>
            <a:endParaRPr lang="en-PK"/>
          </a:p>
        </p:txBody>
      </p:sp>
      <p:sp>
        <p:nvSpPr>
          <p:cNvPr id="3" name="Footer Placeholder 2">
            <a:extLst>
              <a:ext uri="{FF2B5EF4-FFF2-40B4-BE49-F238E27FC236}">
                <a16:creationId xmlns:a16="http://schemas.microsoft.com/office/drawing/2014/main" id="{CB7DDA52-6E7E-F242-6BE8-12952C4B0E94}"/>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DC20F5E-6416-B00E-6183-B5261CAC6971}"/>
              </a:ext>
            </a:extLst>
          </p:cNvPr>
          <p:cNvSpPr>
            <a:spLocks noGrp="1"/>
          </p:cNvSpPr>
          <p:nvPr>
            <p:ph type="sldNum" sz="quarter" idx="12"/>
          </p:nvPr>
        </p:nvSpPr>
        <p:spPr/>
        <p:txBody>
          <a:bodyPr/>
          <a:lstStyle/>
          <a:p>
            <a:fld id="{32130E05-55DA-480A-91C4-4B89B5742DBA}" type="slidenum">
              <a:rPr lang="en-PK" smtClean="0"/>
              <a:t>‹#›</a:t>
            </a:fld>
            <a:endParaRPr lang="en-PK"/>
          </a:p>
        </p:txBody>
      </p:sp>
    </p:spTree>
    <p:extLst>
      <p:ext uri="{BB962C8B-B14F-4D97-AF65-F5344CB8AC3E}">
        <p14:creationId xmlns:p14="http://schemas.microsoft.com/office/powerpoint/2010/main" val="179941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1E45-2FF5-6B70-5193-E461DF922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2178351-2FF2-AD08-AAED-9E4CC57BD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EA0078FF-C3A9-1D32-CD67-CA44A3624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AC27A-7474-451C-B48D-BDA12EB857E1}"/>
              </a:ext>
            </a:extLst>
          </p:cNvPr>
          <p:cNvSpPr>
            <a:spLocks noGrp="1"/>
          </p:cNvSpPr>
          <p:nvPr>
            <p:ph type="dt" sz="half" idx="10"/>
          </p:nvPr>
        </p:nvSpPr>
        <p:spPr/>
        <p:txBody>
          <a:bodyPr/>
          <a:lstStyle/>
          <a:p>
            <a:fld id="{DFAB87D5-3482-4E52-BDED-6EABE1CACF60}" type="datetimeFigureOut">
              <a:rPr lang="en-PK" smtClean="0"/>
              <a:t>17/12/2023</a:t>
            </a:fld>
            <a:endParaRPr lang="en-PK"/>
          </a:p>
        </p:txBody>
      </p:sp>
      <p:sp>
        <p:nvSpPr>
          <p:cNvPr id="6" name="Footer Placeholder 5">
            <a:extLst>
              <a:ext uri="{FF2B5EF4-FFF2-40B4-BE49-F238E27FC236}">
                <a16:creationId xmlns:a16="http://schemas.microsoft.com/office/drawing/2014/main" id="{93114A71-6E45-898E-F5EC-B2465ACD302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C386332-FE3B-9170-71F2-41497D5DD117}"/>
              </a:ext>
            </a:extLst>
          </p:cNvPr>
          <p:cNvSpPr>
            <a:spLocks noGrp="1"/>
          </p:cNvSpPr>
          <p:nvPr>
            <p:ph type="sldNum" sz="quarter" idx="12"/>
          </p:nvPr>
        </p:nvSpPr>
        <p:spPr/>
        <p:txBody>
          <a:bodyPr/>
          <a:lstStyle/>
          <a:p>
            <a:fld id="{32130E05-55DA-480A-91C4-4B89B5742DBA}" type="slidenum">
              <a:rPr lang="en-PK" smtClean="0"/>
              <a:t>‹#›</a:t>
            </a:fld>
            <a:endParaRPr lang="en-PK"/>
          </a:p>
        </p:txBody>
      </p:sp>
    </p:spTree>
    <p:extLst>
      <p:ext uri="{BB962C8B-B14F-4D97-AF65-F5344CB8AC3E}">
        <p14:creationId xmlns:p14="http://schemas.microsoft.com/office/powerpoint/2010/main" val="266198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2772-1D6C-2916-C546-FA2759F35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F658FFD-A1C7-323E-4152-125BFD81C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41CD190-9EF0-9405-62E1-788AF0A3E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2BE90-6714-3FA7-D803-7C81A68E6F57}"/>
              </a:ext>
            </a:extLst>
          </p:cNvPr>
          <p:cNvSpPr>
            <a:spLocks noGrp="1"/>
          </p:cNvSpPr>
          <p:nvPr>
            <p:ph type="dt" sz="half" idx="10"/>
          </p:nvPr>
        </p:nvSpPr>
        <p:spPr/>
        <p:txBody>
          <a:bodyPr/>
          <a:lstStyle/>
          <a:p>
            <a:fld id="{DFAB87D5-3482-4E52-BDED-6EABE1CACF60}" type="datetimeFigureOut">
              <a:rPr lang="en-PK" smtClean="0"/>
              <a:t>17/12/2023</a:t>
            </a:fld>
            <a:endParaRPr lang="en-PK"/>
          </a:p>
        </p:txBody>
      </p:sp>
      <p:sp>
        <p:nvSpPr>
          <p:cNvPr id="6" name="Footer Placeholder 5">
            <a:extLst>
              <a:ext uri="{FF2B5EF4-FFF2-40B4-BE49-F238E27FC236}">
                <a16:creationId xmlns:a16="http://schemas.microsoft.com/office/drawing/2014/main" id="{51B6E461-4F23-AF04-F41A-FAC2D31BB09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634A174-83F5-9DA4-5629-CD209871D431}"/>
              </a:ext>
            </a:extLst>
          </p:cNvPr>
          <p:cNvSpPr>
            <a:spLocks noGrp="1"/>
          </p:cNvSpPr>
          <p:nvPr>
            <p:ph type="sldNum" sz="quarter" idx="12"/>
          </p:nvPr>
        </p:nvSpPr>
        <p:spPr/>
        <p:txBody>
          <a:bodyPr/>
          <a:lstStyle/>
          <a:p>
            <a:fld id="{32130E05-55DA-480A-91C4-4B89B5742DBA}" type="slidenum">
              <a:rPr lang="en-PK" smtClean="0"/>
              <a:t>‹#›</a:t>
            </a:fld>
            <a:endParaRPr lang="en-PK"/>
          </a:p>
        </p:txBody>
      </p:sp>
    </p:spTree>
    <p:extLst>
      <p:ext uri="{BB962C8B-B14F-4D97-AF65-F5344CB8AC3E}">
        <p14:creationId xmlns:p14="http://schemas.microsoft.com/office/powerpoint/2010/main" val="179241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CDF8EE-DA2A-E96D-B3E8-753902F6F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D6E52AF-254B-074C-8113-EC7724EBCE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2A5025B-48B7-407C-27B6-F3B9A4837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B87D5-3482-4E52-BDED-6EABE1CACF60}" type="datetimeFigureOut">
              <a:rPr lang="en-PK" smtClean="0"/>
              <a:t>17/12/2023</a:t>
            </a:fld>
            <a:endParaRPr lang="en-PK"/>
          </a:p>
        </p:txBody>
      </p:sp>
      <p:sp>
        <p:nvSpPr>
          <p:cNvPr id="5" name="Footer Placeholder 4">
            <a:extLst>
              <a:ext uri="{FF2B5EF4-FFF2-40B4-BE49-F238E27FC236}">
                <a16:creationId xmlns:a16="http://schemas.microsoft.com/office/drawing/2014/main" id="{A93828C2-ECF0-F2C6-1916-230A907E9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FDF738C-022E-A985-5646-FB2B1F53B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30E05-55DA-480A-91C4-4B89B5742DBA}" type="slidenum">
              <a:rPr lang="en-PK" smtClean="0"/>
              <a:t>‹#›</a:t>
            </a:fld>
            <a:endParaRPr lang="en-PK"/>
          </a:p>
        </p:txBody>
      </p:sp>
    </p:spTree>
    <p:extLst>
      <p:ext uri="{BB962C8B-B14F-4D97-AF65-F5344CB8AC3E}">
        <p14:creationId xmlns:p14="http://schemas.microsoft.com/office/powerpoint/2010/main" val="1775712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c 22">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251FAA-02A9-5AD1-A94C-C40585B8C704}"/>
              </a:ext>
            </a:extLst>
          </p:cNvPr>
          <p:cNvSpPr>
            <a:spLocks noGrp="1"/>
          </p:cNvSpPr>
          <p:nvPr>
            <p:ph type="ctrTitle"/>
          </p:nvPr>
        </p:nvSpPr>
        <p:spPr>
          <a:xfrm>
            <a:off x="892818" y="1370171"/>
            <a:ext cx="5085580" cy="2387600"/>
          </a:xfrm>
        </p:spPr>
        <p:txBody>
          <a:bodyPr>
            <a:normAutofit/>
          </a:bodyPr>
          <a:lstStyle/>
          <a:p>
            <a:pPr algn="l"/>
            <a:r>
              <a:rPr lang="en-US">
                <a:solidFill>
                  <a:schemeClr val="bg1"/>
                </a:solidFill>
              </a:rPr>
              <a:t>Atliq HR Insights</a:t>
            </a:r>
            <a:endParaRPr lang="en-PK">
              <a:solidFill>
                <a:schemeClr val="bg1"/>
              </a:solidFill>
            </a:endParaRPr>
          </a:p>
        </p:txBody>
      </p:sp>
      <p:sp>
        <p:nvSpPr>
          <p:cNvPr id="3" name="Subtitle 2">
            <a:extLst>
              <a:ext uri="{FF2B5EF4-FFF2-40B4-BE49-F238E27FC236}">
                <a16:creationId xmlns:a16="http://schemas.microsoft.com/office/drawing/2014/main" id="{CD6F0B28-74B9-5FCB-A84A-33B8B38FAC6A}"/>
              </a:ext>
            </a:extLst>
          </p:cNvPr>
          <p:cNvSpPr>
            <a:spLocks noGrp="1"/>
          </p:cNvSpPr>
          <p:nvPr>
            <p:ph type="subTitle" idx="1"/>
          </p:nvPr>
        </p:nvSpPr>
        <p:spPr>
          <a:xfrm>
            <a:off x="892818" y="3849845"/>
            <a:ext cx="5085580" cy="1881751"/>
          </a:xfrm>
        </p:spPr>
        <p:txBody>
          <a:bodyPr>
            <a:normAutofit/>
          </a:bodyPr>
          <a:lstStyle/>
          <a:p>
            <a:pPr algn="l"/>
            <a:endParaRPr lang="en-PK">
              <a:solidFill>
                <a:schemeClr val="bg1"/>
              </a:solidFill>
            </a:endParaRPr>
          </a:p>
        </p:txBody>
      </p:sp>
      <p:sp>
        <p:nvSpPr>
          <p:cNvPr id="25" name="Oval 24">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A logo with a black background&#10;&#10;Description automatically generated">
            <a:extLst>
              <a:ext uri="{FF2B5EF4-FFF2-40B4-BE49-F238E27FC236}">
                <a16:creationId xmlns:a16="http://schemas.microsoft.com/office/drawing/2014/main" id="{10B3D74F-99E4-9981-8EE3-ADB6EDA9B545}"/>
              </a:ext>
            </a:extLst>
          </p:cNvPr>
          <p:cNvPicPr>
            <a:picLocks noChangeAspect="1"/>
          </p:cNvPicPr>
          <p:nvPr/>
        </p:nvPicPr>
        <p:blipFill rotWithShape="1">
          <a:blip r:embed="rId2">
            <a:extLst>
              <a:ext uri="{28A0092B-C50C-407E-A947-70E740481C1C}">
                <a14:useLocalDpi xmlns:a14="http://schemas.microsoft.com/office/drawing/2010/main" val="0"/>
              </a:ext>
            </a:extLst>
          </a:blip>
          <a:srcRect r="2247" b="-3"/>
          <a:stretch/>
        </p:blipFill>
        <p:spPr>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7" name="Rectangle 26">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043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B14FA-5B3F-09C6-BAAC-1052A1E86E25}"/>
              </a:ext>
            </a:extLst>
          </p:cNvPr>
          <p:cNvSpPr>
            <a:spLocks noGrp="1"/>
          </p:cNvSpPr>
          <p:nvPr>
            <p:ph type="title"/>
          </p:nvPr>
        </p:nvSpPr>
        <p:spPr>
          <a:xfrm>
            <a:off x="-1" y="0"/>
            <a:ext cx="12192001" cy="1133693"/>
          </a:xfrm>
        </p:spPr>
        <p:txBody>
          <a:bodyPr>
            <a:normAutofit/>
          </a:bodyPr>
          <a:lstStyle/>
          <a:p>
            <a:pPr algn="ct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Stakeholders Queries</a:t>
            </a:r>
            <a:br>
              <a:rPr lang="en-PK"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PK" sz="3600" dirty="0"/>
          </a:p>
        </p:txBody>
      </p:sp>
      <p:graphicFrame>
        <p:nvGraphicFramePr>
          <p:cNvPr id="5" name="Content Placeholder 2">
            <a:extLst>
              <a:ext uri="{FF2B5EF4-FFF2-40B4-BE49-F238E27FC236}">
                <a16:creationId xmlns:a16="http://schemas.microsoft.com/office/drawing/2014/main" id="{4BD90BF9-39B8-3D66-FA71-0AFB97475052}"/>
              </a:ext>
            </a:extLst>
          </p:cNvPr>
          <p:cNvGraphicFramePr>
            <a:graphicFrameLocks noGrp="1"/>
          </p:cNvGraphicFramePr>
          <p:nvPr>
            <p:ph idx="1"/>
            <p:extLst>
              <p:ext uri="{D42A27DB-BD31-4B8C-83A1-F6EECF244321}">
                <p14:modId xmlns:p14="http://schemas.microsoft.com/office/powerpoint/2010/main" val="644393890"/>
              </p:ext>
            </p:extLst>
          </p:nvPr>
        </p:nvGraphicFramePr>
        <p:xfrm>
          <a:off x="-1" y="1133693"/>
          <a:ext cx="12188951" cy="5724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2028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125</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Atliq HR Insights</vt:lpstr>
      <vt:lpstr>Stakeholders 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HR Insights</dc:title>
  <dc:creator>MALIK HUSNAIN ALI</dc:creator>
  <cp:lastModifiedBy>MALIK HUSNAIN ALI</cp:lastModifiedBy>
  <cp:revision>1</cp:revision>
  <dcterms:created xsi:type="dcterms:W3CDTF">2023-12-17T07:49:17Z</dcterms:created>
  <dcterms:modified xsi:type="dcterms:W3CDTF">2023-12-17T07:56:23Z</dcterms:modified>
</cp:coreProperties>
</file>