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650A8-14CE-4B8D-8FE1-49521713B7A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F244EF-1861-452C-A51B-EF9585153ACC}">
      <dgm:prSet/>
      <dgm:spPr/>
      <dgm:t>
        <a:bodyPr/>
        <a:lstStyle/>
        <a:p>
          <a:r>
            <a:rPr lang="en-US"/>
            <a:t>Sales Director</a:t>
          </a:r>
        </a:p>
      </dgm:t>
    </dgm:pt>
    <dgm:pt modelId="{23314CE1-6BFA-4881-ACEA-13AFEDBE29AC}" type="parTrans" cxnId="{FC517113-82D9-4A22-A323-F09DCFA33F8C}">
      <dgm:prSet/>
      <dgm:spPr/>
      <dgm:t>
        <a:bodyPr/>
        <a:lstStyle/>
        <a:p>
          <a:endParaRPr lang="en-US"/>
        </a:p>
      </dgm:t>
    </dgm:pt>
    <dgm:pt modelId="{02C081CC-F44A-473D-B62D-0849C0D01EF8}" type="sibTrans" cxnId="{FC517113-82D9-4A22-A323-F09DCFA33F8C}">
      <dgm:prSet/>
      <dgm:spPr/>
      <dgm:t>
        <a:bodyPr/>
        <a:lstStyle/>
        <a:p>
          <a:endParaRPr lang="en-US"/>
        </a:p>
      </dgm:t>
    </dgm:pt>
    <dgm:pt modelId="{E6A378CD-00D1-400A-AD34-297745979D11}">
      <dgm:prSet/>
      <dgm:spPr/>
      <dgm:t>
        <a:bodyPr/>
        <a:lstStyle/>
        <a:p>
          <a:r>
            <a:rPr lang="en-US"/>
            <a:t>Marketing Team</a:t>
          </a:r>
        </a:p>
      </dgm:t>
    </dgm:pt>
    <dgm:pt modelId="{58E2A164-3105-4F05-A08E-13223373DE6F}" type="parTrans" cxnId="{EB77FB31-CCC4-48DA-9E54-6FC8EDCA82CB}">
      <dgm:prSet/>
      <dgm:spPr/>
      <dgm:t>
        <a:bodyPr/>
        <a:lstStyle/>
        <a:p>
          <a:endParaRPr lang="en-US"/>
        </a:p>
      </dgm:t>
    </dgm:pt>
    <dgm:pt modelId="{8E138009-4E26-44FC-A5C1-09C6D2F9367C}" type="sibTrans" cxnId="{EB77FB31-CCC4-48DA-9E54-6FC8EDCA82CB}">
      <dgm:prSet/>
      <dgm:spPr/>
      <dgm:t>
        <a:bodyPr/>
        <a:lstStyle/>
        <a:p>
          <a:endParaRPr lang="en-US"/>
        </a:p>
      </dgm:t>
    </dgm:pt>
    <dgm:pt modelId="{0E6F9D49-D765-4378-9881-31F6A8A89DFE}">
      <dgm:prSet/>
      <dgm:spPr/>
      <dgm:t>
        <a:bodyPr/>
        <a:lstStyle/>
        <a:p>
          <a:r>
            <a:rPr lang="en-US"/>
            <a:t>Customer service team</a:t>
          </a:r>
        </a:p>
      </dgm:t>
    </dgm:pt>
    <dgm:pt modelId="{4D97F6AC-B492-43CE-9A40-A598121D607E}" type="parTrans" cxnId="{3F477E87-D530-4191-A1C7-D31C56A847DC}">
      <dgm:prSet/>
      <dgm:spPr/>
      <dgm:t>
        <a:bodyPr/>
        <a:lstStyle/>
        <a:p>
          <a:endParaRPr lang="en-US"/>
        </a:p>
      </dgm:t>
    </dgm:pt>
    <dgm:pt modelId="{8CA0620A-B179-4827-85E4-987336F98031}" type="sibTrans" cxnId="{3F477E87-D530-4191-A1C7-D31C56A847DC}">
      <dgm:prSet/>
      <dgm:spPr/>
      <dgm:t>
        <a:bodyPr/>
        <a:lstStyle/>
        <a:p>
          <a:endParaRPr lang="en-US"/>
        </a:p>
      </dgm:t>
    </dgm:pt>
    <dgm:pt modelId="{0F310DF5-4AD6-4227-9C46-FC688F6917CA}">
      <dgm:prSet/>
      <dgm:spPr/>
      <dgm:t>
        <a:bodyPr/>
        <a:lstStyle/>
        <a:p>
          <a:r>
            <a:rPr lang="en-US"/>
            <a:t>IT</a:t>
          </a:r>
        </a:p>
      </dgm:t>
    </dgm:pt>
    <dgm:pt modelId="{70ABEE38-A81C-4D7D-90BF-543029FDB082}" type="parTrans" cxnId="{FD594A72-ABC7-44F4-B840-0900647902D2}">
      <dgm:prSet/>
      <dgm:spPr/>
      <dgm:t>
        <a:bodyPr/>
        <a:lstStyle/>
        <a:p>
          <a:endParaRPr lang="en-US"/>
        </a:p>
      </dgm:t>
    </dgm:pt>
    <dgm:pt modelId="{A0356A54-72F8-42B5-AD1C-BA06CEFAE605}" type="sibTrans" cxnId="{FD594A72-ABC7-44F4-B840-0900647902D2}">
      <dgm:prSet/>
      <dgm:spPr/>
      <dgm:t>
        <a:bodyPr/>
        <a:lstStyle/>
        <a:p>
          <a:endParaRPr lang="en-US"/>
        </a:p>
      </dgm:t>
    </dgm:pt>
    <dgm:pt modelId="{B1B44774-33DF-47DB-A88B-6A85F071A7E9}">
      <dgm:prSet/>
      <dgm:spPr/>
      <dgm:t>
        <a:bodyPr/>
        <a:lstStyle/>
        <a:p>
          <a:r>
            <a:rPr lang="en-US"/>
            <a:t>Data and Analytics Team</a:t>
          </a:r>
        </a:p>
      </dgm:t>
    </dgm:pt>
    <dgm:pt modelId="{666260E4-A18C-4F19-BD32-4FAF05FA321E}" type="parTrans" cxnId="{E879AC10-4E6B-46D6-B23B-302188593915}">
      <dgm:prSet/>
      <dgm:spPr/>
      <dgm:t>
        <a:bodyPr/>
        <a:lstStyle/>
        <a:p>
          <a:endParaRPr lang="en-US"/>
        </a:p>
      </dgm:t>
    </dgm:pt>
    <dgm:pt modelId="{BF36AB44-8B14-4433-964E-5CF7F27496F1}" type="sibTrans" cxnId="{E879AC10-4E6B-46D6-B23B-302188593915}">
      <dgm:prSet/>
      <dgm:spPr/>
      <dgm:t>
        <a:bodyPr/>
        <a:lstStyle/>
        <a:p>
          <a:endParaRPr lang="en-US"/>
        </a:p>
      </dgm:t>
    </dgm:pt>
    <dgm:pt modelId="{900D3EC9-6FFD-4060-9F11-C36EF0F59BD6}" type="pres">
      <dgm:prSet presAssocID="{147650A8-14CE-4B8D-8FE1-49521713B7A6}" presName="linear" presStyleCnt="0">
        <dgm:presLayoutVars>
          <dgm:dir/>
          <dgm:animLvl val="lvl"/>
          <dgm:resizeHandles val="exact"/>
        </dgm:presLayoutVars>
      </dgm:prSet>
      <dgm:spPr/>
    </dgm:pt>
    <dgm:pt modelId="{6C432A42-F3A8-435A-A587-B6AE0D0E976E}" type="pres">
      <dgm:prSet presAssocID="{15F244EF-1861-452C-A51B-EF9585153ACC}" presName="parentLin" presStyleCnt="0"/>
      <dgm:spPr/>
    </dgm:pt>
    <dgm:pt modelId="{DC1F67CA-F332-453E-990F-F2B162762C45}" type="pres">
      <dgm:prSet presAssocID="{15F244EF-1861-452C-A51B-EF9585153ACC}" presName="parentLeftMargin" presStyleLbl="node1" presStyleIdx="0" presStyleCnt="5"/>
      <dgm:spPr/>
    </dgm:pt>
    <dgm:pt modelId="{9592EB16-02BC-4D5E-9D85-056A1147B8B0}" type="pres">
      <dgm:prSet presAssocID="{15F244EF-1861-452C-A51B-EF9585153A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9B1C0A-EE2E-4ECD-884E-D21E432C2F2F}" type="pres">
      <dgm:prSet presAssocID="{15F244EF-1861-452C-A51B-EF9585153ACC}" presName="negativeSpace" presStyleCnt="0"/>
      <dgm:spPr/>
    </dgm:pt>
    <dgm:pt modelId="{12F8EBA8-FB14-457B-9A6B-E8B1E7654309}" type="pres">
      <dgm:prSet presAssocID="{15F244EF-1861-452C-A51B-EF9585153ACC}" presName="childText" presStyleLbl="conFgAcc1" presStyleIdx="0" presStyleCnt="5">
        <dgm:presLayoutVars>
          <dgm:bulletEnabled val="1"/>
        </dgm:presLayoutVars>
      </dgm:prSet>
      <dgm:spPr/>
    </dgm:pt>
    <dgm:pt modelId="{0ABED658-0B76-4651-9F62-30D094D1F41A}" type="pres">
      <dgm:prSet presAssocID="{02C081CC-F44A-473D-B62D-0849C0D01EF8}" presName="spaceBetweenRectangles" presStyleCnt="0"/>
      <dgm:spPr/>
    </dgm:pt>
    <dgm:pt modelId="{C05B5C4B-FDE1-4651-BD1A-A43025E657AD}" type="pres">
      <dgm:prSet presAssocID="{E6A378CD-00D1-400A-AD34-297745979D11}" presName="parentLin" presStyleCnt="0"/>
      <dgm:spPr/>
    </dgm:pt>
    <dgm:pt modelId="{C959CBB8-DCDE-4A61-B7CE-7CC7FFADF9B9}" type="pres">
      <dgm:prSet presAssocID="{E6A378CD-00D1-400A-AD34-297745979D11}" presName="parentLeftMargin" presStyleLbl="node1" presStyleIdx="0" presStyleCnt="5"/>
      <dgm:spPr/>
    </dgm:pt>
    <dgm:pt modelId="{48D7CA2D-09B5-4720-A4CA-F602EA42F2DE}" type="pres">
      <dgm:prSet presAssocID="{E6A378CD-00D1-400A-AD34-297745979D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23CCB9-1387-4711-BE60-C3E84BC11338}" type="pres">
      <dgm:prSet presAssocID="{E6A378CD-00D1-400A-AD34-297745979D11}" presName="negativeSpace" presStyleCnt="0"/>
      <dgm:spPr/>
    </dgm:pt>
    <dgm:pt modelId="{00E09786-A669-42CE-AD39-3653385B6B29}" type="pres">
      <dgm:prSet presAssocID="{E6A378CD-00D1-400A-AD34-297745979D11}" presName="childText" presStyleLbl="conFgAcc1" presStyleIdx="1" presStyleCnt="5">
        <dgm:presLayoutVars>
          <dgm:bulletEnabled val="1"/>
        </dgm:presLayoutVars>
      </dgm:prSet>
      <dgm:spPr/>
    </dgm:pt>
    <dgm:pt modelId="{1CC01A85-DD0B-42C8-B09A-550BC85EAC46}" type="pres">
      <dgm:prSet presAssocID="{8E138009-4E26-44FC-A5C1-09C6D2F9367C}" presName="spaceBetweenRectangles" presStyleCnt="0"/>
      <dgm:spPr/>
    </dgm:pt>
    <dgm:pt modelId="{D81DE855-6E6E-4873-A396-468BAA3649BB}" type="pres">
      <dgm:prSet presAssocID="{0E6F9D49-D765-4378-9881-31F6A8A89DFE}" presName="parentLin" presStyleCnt="0"/>
      <dgm:spPr/>
    </dgm:pt>
    <dgm:pt modelId="{4E3DB54F-1192-4593-A879-87DD735B74AD}" type="pres">
      <dgm:prSet presAssocID="{0E6F9D49-D765-4378-9881-31F6A8A89DFE}" presName="parentLeftMargin" presStyleLbl="node1" presStyleIdx="1" presStyleCnt="5"/>
      <dgm:spPr/>
    </dgm:pt>
    <dgm:pt modelId="{621310E4-F017-4A25-BB11-B72459C6E7BB}" type="pres">
      <dgm:prSet presAssocID="{0E6F9D49-D765-4378-9881-31F6A8A89D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3D9430-F5C6-46FE-A14D-D4C51520BCFF}" type="pres">
      <dgm:prSet presAssocID="{0E6F9D49-D765-4378-9881-31F6A8A89DFE}" presName="negativeSpace" presStyleCnt="0"/>
      <dgm:spPr/>
    </dgm:pt>
    <dgm:pt modelId="{15461360-C207-454B-A994-173AA24B6E58}" type="pres">
      <dgm:prSet presAssocID="{0E6F9D49-D765-4378-9881-31F6A8A89DFE}" presName="childText" presStyleLbl="conFgAcc1" presStyleIdx="2" presStyleCnt="5">
        <dgm:presLayoutVars>
          <dgm:bulletEnabled val="1"/>
        </dgm:presLayoutVars>
      </dgm:prSet>
      <dgm:spPr/>
    </dgm:pt>
    <dgm:pt modelId="{CB3B8A84-426A-4690-BB6B-10AB7ACAFC3A}" type="pres">
      <dgm:prSet presAssocID="{8CA0620A-B179-4827-85E4-987336F98031}" presName="spaceBetweenRectangles" presStyleCnt="0"/>
      <dgm:spPr/>
    </dgm:pt>
    <dgm:pt modelId="{320C368D-524B-42C1-90CD-3D005354409B}" type="pres">
      <dgm:prSet presAssocID="{0F310DF5-4AD6-4227-9C46-FC688F6917CA}" presName="parentLin" presStyleCnt="0"/>
      <dgm:spPr/>
    </dgm:pt>
    <dgm:pt modelId="{6898A7D0-56E3-4F6E-AA7C-693719E05659}" type="pres">
      <dgm:prSet presAssocID="{0F310DF5-4AD6-4227-9C46-FC688F6917CA}" presName="parentLeftMargin" presStyleLbl="node1" presStyleIdx="2" presStyleCnt="5"/>
      <dgm:spPr/>
    </dgm:pt>
    <dgm:pt modelId="{5D3DB18E-408F-4685-9022-E271023A8388}" type="pres">
      <dgm:prSet presAssocID="{0F310DF5-4AD6-4227-9C46-FC688F6917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262135-E393-466F-92EB-D78392F24B44}" type="pres">
      <dgm:prSet presAssocID="{0F310DF5-4AD6-4227-9C46-FC688F6917CA}" presName="negativeSpace" presStyleCnt="0"/>
      <dgm:spPr/>
    </dgm:pt>
    <dgm:pt modelId="{956CDE3B-3572-4736-B4CD-BF7FF616949E}" type="pres">
      <dgm:prSet presAssocID="{0F310DF5-4AD6-4227-9C46-FC688F6917CA}" presName="childText" presStyleLbl="conFgAcc1" presStyleIdx="3" presStyleCnt="5">
        <dgm:presLayoutVars>
          <dgm:bulletEnabled val="1"/>
        </dgm:presLayoutVars>
      </dgm:prSet>
      <dgm:spPr/>
    </dgm:pt>
    <dgm:pt modelId="{07997BBE-66D2-4F7E-97AD-1590AA8E6498}" type="pres">
      <dgm:prSet presAssocID="{A0356A54-72F8-42B5-AD1C-BA06CEFAE605}" presName="spaceBetweenRectangles" presStyleCnt="0"/>
      <dgm:spPr/>
    </dgm:pt>
    <dgm:pt modelId="{248244B3-7E53-4A64-A58A-48939AE66214}" type="pres">
      <dgm:prSet presAssocID="{B1B44774-33DF-47DB-A88B-6A85F071A7E9}" presName="parentLin" presStyleCnt="0"/>
      <dgm:spPr/>
    </dgm:pt>
    <dgm:pt modelId="{D7ADE3DC-0143-4A47-98B5-0044DED77807}" type="pres">
      <dgm:prSet presAssocID="{B1B44774-33DF-47DB-A88B-6A85F071A7E9}" presName="parentLeftMargin" presStyleLbl="node1" presStyleIdx="3" presStyleCnt="5"/>
      <dgm:spPr/>
    </dgm:pt>
    <dgm:pt modelId="{155E4130-6578-4AA2-AEB1-7F195B1F8AAD}" type="pres">
      <dgm:prSet presAssocID="{B1B44774-33DF-47DB-A88B-6A85F071A7E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89EECAE-2C05-48D6-933F-EAF51B867000}" type="pres">
      <dgm:prSet presAssocID="{B1B44774-33DF-47DB-A88B-6A85F071A7E9}" presName="negativeSpace" presStyleCnt="0"/>
      <dgm:spPr/>
    </dgm:pt>
    <dgm:pt modelId="{77C986BF-7011-4191-BF3F-22B4E2CF8C24}" type="pres">
      <dgm:prSet presAssocID="{B1B44774-33DF-47DB-A88B-6A85F071A7E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E3B8403-3D78-4E4C-B4DE-B8CC21E434D8}" type="presOf" srcId="{15F244EF-1861-452C-A51B-EF9585153ACC}" destId="{9592EB16-02BC-4D5E-9D85-056A1147B8B0}" srcOrd="1" destOrd="0" presId="urn:microsoft.com/office/officeart/2005/8/layout/list1"/>
    <dgm:cxn modelId="{E879AC10-4E6B-46D6-B23B-302188593915}" srcId="{147650A8-14CE-4B8D-8FE1-49521713B7A6}" destId="{B1B44774-33DF-47DB-A88B-6A85F071A7E9}" srcOrd="4" destOrd="0" parTransId="{666260E4-A18C-4F19-BD32-4FAF05FA321E}" sibTransId="{BF36AB44-8B14-4433-964E-5CF7F27496F1}"/>
    <dgm:cxn modelId="{FC517113-82D9-4A22-A323-F09DCFA33F8C}" srcId="{147650A8-14CE-4B8D-8FE1-49521713B7A6}" destId="{15F244EF-1861-452C-A51B-EF9585153ACC}" srcOrd="0" destOrd="0" parTransId="{23314CE1-6BFA-4881-ACEA-13AFEDBE29AC}" sibTransId="{02C081CC-F44A-473D-B62D-0849C0D01EF8}"/>
    <dgm:cxn modelId="{EB77FB31-CCC4-48DA-9E54-6FC8EDCA82CB}" srcId="{147650A8-14CE-4B8D-8FE1-49521713B7A6}" destId="{E6A378CD-00D1-400A-AD34-297745979D11}" srcOrd="1" destOrd="0" parTransId="{58E2A164-3105-4F05-A08E-13223373DE6F}" sibTransId="{8E138009-4E26-44FC-A5C1-09C6D2F9367C}"/>
    <dgm:cxn modelId="{EA18483D-76AA-4035-BB3F-C47DB9F46E7D}" type="presOf" srcId="{15F244EF-1861-452C-A51B-EF9585153ACC}" destId="{DC1F67CA-F332-453E-990F-F2B162762C45}" srcOrd="0" destOrd="0" presId="urn:microsoft.com/office/officeart/2005/8/layout/list1"/>
    <dgm:cxn modelId="{8743B168-5328-4041-B395-38CA95E0A890}" type="presOf" srcId="{B1B44774-33DF-47DB-A88B-6A85F071A7E9}" destId="{D7ADE3DC-0143-4A47-98B5-0044DED77807}" srcOrd="0" destOrd="0" presId="urn:microsoft.com/office/officeart/2005/8/layout/list1"/>
    <dgm:cxn modelId="{C1AC784D-8029-4996-AA19-8692061A9FA8}" type="presOf" srcId="{B1B44774-33DF-47DB-A88B-6A85F071A7E9}" destId="{155E4130-6578-4AA2-AEB1-7F195B1F8AAD}" srcOrd="1" destOrd="0" presId="urn:microsoft.com/office/officeart/2005/8/layout/list1"/>
    <dgm:cxn modelId="{FD594A72-ABC7-44F4-B840-0900647902D2}" srcId="{147650A8-14CE-4B8D-8FE1-49521713B7A6}" destId="{0F310DF5-4AD6-4227-9C46-FC688F6917CA}" srcOrd="3" destOrd="0" parTransId="{70ABEE38-A81C-4D7D-90BF-543029FDB082}" sibTransId="{A0356A54-72F8-42B5-AD1C-BA06CEFAE605}"/>
    <dgm:cxn modelId="{3F477E87-D530-4191-A1C7-D31C56A847DC}" srcId="{147650A8-14CE-4B8D-8FE1-49521713B7A6}" destId="{0E6F9D49-D765-4378-9881-31F6A8A89DFE}" srcOrd="2" destOrd="0" parTransId="{4D97F6AC-B492-43CE-9A40-A598121D607E}" sibTransId="{8CA0620A-B179-4827-85E4-987336F98031}"/>
    <dgm:cxn modelId="{5B89C1AE-FB40-4E80-A7ED-7B6EE6F2EA73}" type="presOf" srcId="{0F310DF5-4AD6-4227-9C46-FC688F6917CA}" destId="{6898A7D0-56E3-4F6E-AA7C-693719E05659}" srcOrd="0" destOrd="0" presId="urn:microsoft.com/office/officeart/2005/8/layout/list1"/>
    <dgm:cxn modelId="{470D6DC0-79A5-48FE-8CA2-8E2F2D6B3C6C}" type="presOf" srcId="{0E6F9D49-D765-4378-9881-31F6A8A89DFE}" destId="{621310E4-F017-4A25-BB11-B72459C6E7BB}" srcOrd="1" destOrd="0" presId="urn:microsoft.com/office/officeart/2005/8/layout/list1"/>
    <dgm:cxn modelId="{7B92FECB-7ABD-4339-9C41-5A37542080F7}" type="presOf" srcId="{E6A378CD-00D1-400A-AD34-297745979D11}" destId="{48D7CA2D-09B5-4720-A4CA-F602EA42F2DE}" srcOrd="1" destOrd="0" presId="urn:microsoft.com/office/officeart/2005/8/layout/list1"/>
    <dgm:cxn modelId="{26930BCC-7DDE-484D-B400-DC6B6826392F}" type="presOf" srcId="{E6A378CD-00D1-400A-AD34-297745979D11}" destId="{C959CBB8-DCDE-4A61-B7CE-7CC7FFADF9B9}" srcOrd="0" destOrd="0" presId="urn:microsoft.com/office/officeart/2005/8/layout/list1"/>
    <dgm:cxn modelId="{5208DED7-AE57-4A22-996C-056BEC088009}" type="presOf" srcId="{0F310DF5-4AD6-4227-9C46-FC688F6917CA}" destId="{5D3DB18E-408F-4685-9022-E271023A8388}" srcOrd="1" destOrd="0" presId="urn:microsoft.com/office/officeart/2005/8/layout/list1"/>
    <dgm:cxn modelId="{FB75BEDF-4F75-461A-B4FB-734835585687}" type="presOf" srcId="{0E6F9D49-D765-4378-9881-31F6A8A89DFE}" destId="{4E3DB54F-1192-4593-A879-87DD735B74AD}" srcOrd="0" destOrd="0" presId="urn:microsoft.com/office/officeart/2005/8/layout/list1"/>
    <dgm:cxn modelId="{FB532FFF-BA33-4268-9D9D-6EFBB69E6D94}" type="presOf" srcId="{147650A8-14CE-4B8D-8FE1-49521713B7A6}" destId="{900D3EC9-6FFD-4060-9F11-C36EF0F59BD6}" srcOrd="0" destOrd="0" presId="urn:microsoft.com/office/officeart/2005/8/layout/list1"/>
    <dgm:cxn modelId="{A57361D6-62B4-4A1E-9CC3-5E8AB34BA59E}" type="presParOf" srcId="{900D3EC9-6FFD-4060-9F11-C36EF0F59BD6}" destId="{6C432A42-F3A8-435A-A587-B6AE0D0E976E}" srcOrd="0" destOrd="0" presId="urn:microsoft.com/office/officeart/2005/8/layout/list1"/>
    <dgm:cxn modelId="{F89795CC-3487-4DA4-8C61-6E8619C0140F}" type="presParOf" srcId="{6C432A42-F3A8-435A-A587-B6AE0D0E976E}" destId="{DC1F67CA-F332-453E-990F-F2B162762C45}" srcOrd="0" destOrd="0" presId="urn:microsoft.com/office/officeart/2005/8/layout/list1"/>
    <dgm:cxn modelId="{E8CA1A12-F47A-412C-A162-E02DEB2B065D}" type="presParOf" srcId="{6C432A42-F3A8-435A-A587-B6AE0D0E976E}" destId="{9592EB16-02BC-4D5E-9D85-056A1147B8B0}" srcOrd="1" destOrd="0" presId="urn:microsoft.com/office/officeart/2005/8/layout/list1"/>
    <dgm:cxn modelId="{40573C08-9D8C-498D-B238-09EAF80634E4}" type="presParOf" srcId="{900D3EC9-6FFD-4060-9F11-C36EF0F59BD6}" destId="{639B1C0A-EE2E-4ECD-884E-D21E432C2F2F}" srcOrd="1" destOrd="0" presId="urn:microsoft.com/office/officeart/2005/8/layout/list1"/>
    <dgm:cxn modelId="{A7C9BBC6-48CE-4C74-8F0F-D2B82BBFA54B}" type="presParOf" srcId="{900D3EC9-6FFD-4060-9F11-C36EF0F59BD6}" destId="{12F8EBA8-FB14-457B-9A6B-E8B1E7654309}" srcOrd="2" destOrd="0" presId="urn:microsoft.com/office/officeart/2005/8/layout/list1"/>
    <dgm:cxn modelId="{3B6FF6E5-487A-480F-A70D-6F70A4F1D5E4}" type="presParOf" srcId="{900D3EC9-6FFD-4060-9F11-C36EF0F59BD6}" destId="{0ABED658-0B76-4651-9F62-30D094D1F41A}" srcOrd="3" destOrd="0" presId="urn:microsoft.com/office/officeart/2005/8/layout/list1"/>
    <dgm:cxn modelId="{3049E626-46D5-4789-8A36-3594CE8FC31C}" type="presParOf" srcId="{900D3EC9-6FFD-4060-9F11-C36EF0F59BD6}" destId="{C05B5C4B-FDE1-4651-BD1A-A43025E657AD}" srcOrd="4" destOrd="0" presId="urn:microsoft.com/office/officeart/2005/8/layout/list1"/>
    <dgm:cxn modelId="{48DE9ACA-4FAA-4FDC-B7FA-C04444A1D7DE}" type="presParOf" srcId="{C05B5C4B-FDE1-4651-BD1A-A43025E657AD}" destId="{C959CBB8-DCDE-4A61-B7CE-7CC7FFADF9B9}" srcOrd="0" destOrd="0" presId="urn:microsoft.com/office/officeart/2005/8/layout/list1"/>
    <dgm:cxn modelId="{6DFA6B2F-E37E-43A9-AB5A-26FA8DA9DD39}" type="presParOf" srcId="{C05B5C4B-FDE1-4651-BD1A-A43025E657AD}" destId="{48D7CA2D-09B5-4720-A4CA-F602EA42F2DE}" srcOrd="1" destOrd="0" presId="urn:microsoft.com/office/officeart/2005/8/layout/list1"/>
    <dgm:cxn modelId="{8ED599A0-C92F-4462-AA09-C5C5745DD9E5}" type="presParOf" srcId="{900D3EC9-6FFD-4060-9F11-C36EF0F59BD6}" destId="{7823CCB9-1387-4711-BE60-C3E84BC11338}" srcOrd="5" destOrd="0" presId="urn:microsoft.com/office/officeart/2005/8/layout/list1"/>
    <dgm:cxn modelId="{7DBAED4D-D5A6-4F5B-98CD-163EC098D36F}" type="presParOf" srcId="{900D3EC9-6FFD-4060-9F11-C36EF0F59BD6}" destId="{00E09786-A669-42CE-AD39-3653385B6B29}" srcOrd="6" destOrd="0" presId="urn:microsoft.com/office/officeart/2005/8/layout/list1"/>
    <dgm:cxn modelId="{B74FF14E-0606-4A0F-A4A1-351CC689821D}" type="presParOf" srcId="{900D3EC9-6FFD-4060-9F11-C36EF0F59BD6}" destId="{1CC01A85-DD0B-42C8-B09A-550BC85EAC46}" srcOrd="7" destOrd="0" presId="urn:microsoft.com/office/officeart/2005/8/layout/list1"/>
    <dgm:cxn modelId="{56BD2242-81B1-4BBF-BA27-8C24303DAB2A}" type="presParOf" srcId="{900D3EC9-6FFD-4060-9F11-C36EF0F59BD6}" destId="{D81DE855-6E6E-4873-A396-468BAA3649BB}" srcOrd="8" destOrd="0" presId="urn:microsoft.com/office/officeart/2005/8/layout/list1"/>
    <dgm:cxn modelId="{6BBBE3ED-054B-4ABD-B18F-A7869AF3734C}" type="presParOf" srcId="{D81DE855-6E6E-4873-A396-468BAA3649BB}" destId="{4E3DB54F-1192-4593-A879-87DD735B74AD}" srcOrd="0" destOrd="0" presId="urn:microsoft.com/office/officeart/2005/8/layout/list1"/>
    <dgm:cxn modelId="{7B3B08AB-8027-45BA-B8E8-5FA7FFBDF363}" type="presParOf" srcId="{D81DE855-6E6E-4873-A396-468BAA3649BB}" destId="{621310E4-F017-4A25-BB11-B72459C6E7BB}" srcOrd="1" destOrd="0" presId="urn:microsoft.com/office/officeart/2005/8/layout/list1"/>
    <dgm:cxn modelId="{4D35A6F6-7037-4B36-A16D-161D75DD1A97}" type="presParOf" srcId="{900D3EC9-6FFD-4060-9F11-C36EF0F59BD6}" destId="{6C3D9430-F5C6-46FE-A14D-D4C51520BCFF}" srcOrd="9" destOrd="0" presId="urn:microsoft.com/office/officeart/2005/8/layout/list1"/>
    <dgm:cxn modelId="{CE54186E-4F38-407E-959F-F3466A1E0895}" type="presParOf" srcId="{900D3EC9-6FFD-4060-9F11-C36EF0F59BD6}" destId="{15461360-C207-454B-A994-173AA24B6E58}" srcOrd="10" destOrd="0" presId="urn:microsoft.com/office/officeart/2005/8/layout/list1"/>
    <dgm:cxn modelId="{F6BC62BA-E4CC-43F7-9C13-3D215D76E1C2}" type="presParOf" srcId="{900D3EC9-6FFD-4060-9F11-C36EF0F59BD6}" destId="{CB3B8A84-426A-4690-BB6B-10AB7ACAFC3A}" srcOrd="11" destOrd="0" presId="urn:microsoft.com/office/officeart/2005/8/layout/list1"/>
    <dgm:cxn modelId="{22503843-497B-4188-B717-A2F41B2BA5A8}" type="presParOf" srcId="{900D3EC9-6FFD-4060-9F11-C36EF0F59BD6}" destId="{320C368D-524B-42C1-90CD-3D005354409B}" srcOrd="12" destOrd="0" presId="urn:microsoft.com/office/officeart/2005/8/layout/list1"/>
    <dgm:cxn modelId="{029A66D9-46FA-4E13-999B-0D0611EA9435}" type="presParOf" srcId="{320C368D-524B-42C1-90CD-3D005354409B}" destId="{6898A7D0-56E3-4F6E-AA7C-693719E05659}" srcOrd="0" destOrd="0" presId="urn:microsoft.com/office/officeart/2005/8/layout/list1"/>
    <dgm:cxn modelId="{D7279680-16FD-4E6D-ADCE-D59156BDA672}" type="presParOf" srcId="{320C368D-524B-42C1-90CD-3D005354409B}" destId="{5D3DB18E-408F-4685-9022-E271023A8388}" srcOrd="1" destOrd="0" presId="urn:microsoft.com/office/officeart/2005/8/layout/list1"/>
    <dgm:cxn modelId="{E790849B-6D2A-4047-8AC9-85D4101D5A5F}" type="presParOf" srcId="{900D3EC9-6FFD-4060-9F11-C36EF0F59BD6}" destId="{F9262135-E393-466F-92EB-D78392F24B44}" srcOrd="13" destOrd="0" presId="urn:microsoft.com/office/officeart/2005/8/layout/list1"/>
    <dgm:cxn modelId="{CDDE3F35-A76B-43B1-85CE-D9A486F3B71C}" type="presParOf" srcId="{900D3EC9-6FFD-4060-9F11-C36EF0F59BD6}" destId="{956CDE3B-3572-4736-B4CD-BF7FF616949E}" srcOrd="14" destOrd="0" presId="urn:microsoft.com/office/officeart/2005/8/layout/list1"/>
    <dgm:cxn modelId="{61505FC9-EA4E-4A63-94AC-00E89762A31F}" type="presParOf" srcId="{900D3EC9-6FFD-4060-9F11-C36EF0F59BD6}" destId="{07997BBE-66D2-4F7E-97AD-1590AA8E6498}" srcOrd="15" destOrd="0" presId="urn:microsoft.com/office/officeart/2005/8/layout/list1"/>
    <dgm:cxn modelId="{AA75216D-8B7D-49EF-9033-A5FE81C53CE9}" type="presParOf" srcId="{900D3EC9-6FFD-4060-9F11-C36EF0F59BD6}" destId="{248244B3-7E53-4A64-A58A-48939AE66214}" srcOrd="16" destOrd="0" presId="urn:microsoft.com/office/officeart/2005/8/layout/list1"/>
    <dgm:cxn modelId="{BF0EC299-1885-4F5F-88D0-3B471E3DD245}" type="presParOf" srcId="{248244B3-7E53-4A64-A58A-48939AE66214}" destId="{D7ADE3DC-0143-4A47-98B5-0044DED77807}" srcOrd="0" destOrd="0" presId="urn:microsoft.com/office/officeart/2005/8/layout/list1"/>
    <dgm:cxn modelId="{C6DC75D3-7F60-4758-9EE2-F37807F492F6}" type="presParOf" srcId="{248244B3-7E53-4A64-A58A-48939AE66214}" destId="{155E4130-6578-4AA2-AEB1-7F195B1F8AAD}" srcOrd="1" destOrd="0" presId="urn:microsoft.com/office/officeart/2005/8/layout/list1"/>
    <dgm:cxn modelId="{171FEEDA-82E4-41F0-8566-66DEE30DDF34}" type="presParOf" srcId="{900D3EC9-6FFD-4060-9F11-C36EF0F59BD6}" destId="{689EECAE-2C05-48D6-933F-EAF51B867000}" srcOrd="17" destOrd="0" presId="urn:microsoft.com/office/officeart/2005/8/layout/list1"/>
    <dgm:cxn modelId="{06AF2A19-7225-4698-AFA4-0599F48848A6}" type="presParOf" srcId="{900D3EC9-6FFD-4060-9F11-C36EF0F59BD6}" destId="{77C986BF-7011-4191-BF3F-22B4E2CF8C2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8EBA8-FB14-457B-9A6B-E8B1E7654309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2EB16-02BC-4D5E-9D85-056A1147B8B0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Sales Director</a:t>
          </a:r>
        </a:p>
      </dsp:txBody>
      <dsp:txXfrm>
        <a:off x="367926" y="104745"/>
        <a:ext cx="4597613" cy="639310"/>
      </dsp:txXfrm>
    </dsp:sp>
    <dsp:sp modelId="{00E09786-A669-42CE-AD39-3653385B6B29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7CA2D-09B5-4720-A4CA-F602EA42F2DE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Marketing Team</a:t>
          </a:r>
        </a:p>
      </dsp:txBody>
      <dsp:txXfrm>
        <a:off x="367926" y="1193385"/>
        <a:ext cx="4597613" cy="639310"/>
      </dsp:txXfrm>
    </dsp:sp>
    <dsp:sp modelId="{15461360-C207-454B-A994-173AA24B6E58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310E4-F017-4A25-BB11-B72459C6E7BB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 service team</a:t>
          </a:r>
        </a:p>
      </dsp:txBody>
      <dsp:txXfrm>
        <a:off x="367926" y="2282025"/>
        <a:ext cx="4597613" cy="639310"/>
      </dsp:txXfrm>
    </dsp:sp>
    <dsp:sp modelId="{956CDE3B-3572-4736-B4CD-BF7FF616949E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DB18E-408F-4685-9022-E271023A8388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</a:t>
          </a:r>
        </a:p>
      </dsp:txBody>
      <dsp:txXfrm>
        <a:off x="367926" y="3370665"/>
        <a:ext cx="4597613" cy="639310"/>
      </dsp:txXfrm>
    </dsp:sp>
    <dsp:sp modelId="{77C986BF-7011-4191-BF3F-22B4E2CF8C24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E4130-6578-4AA2-AEB1-7F195B1F8AAD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and Analytics Team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B1F-F69B-B87A-AB4E-7D38BFB5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B7BB-AEE4-E0F4-855E-43883E1A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B72C-4B51-9B0B-03F0-C773E864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2D36-1E00-4DCA-B512-27F281D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FA18-7E30-DCDD-5D21-3ED669F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81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5036-C36E-2C13-CD19-38A7F275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19D1-0382-6478-A993-5CC63FC2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03EC-A998-45AD-1962-AEEB3EA8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5305-29C7-7277-681D-3D375386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1A06-334A-EADF-34FA-A5063B8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45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FF53B-4EB7-C9AA-CB43-8C44D59B2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16CB-CFDE-D28F-D6B4-FDEB001C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2C21-62DA-EE64-7F92-971BB88F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EDF-E532-AAAF-3087-D608CE83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EC8D-8983-F291-5503-703687F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38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E1B-F3B8-6E14-8C5B-56DB3E6F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D856-6EB7-9B93-1CDA-D024C895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9FD6-E13D-30BD-B08F-9ADE4DA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83C6-1E9A-0597-2B07-3D1EC8D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E13A-B6B2-479E-6C02-1BBE28CD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33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0A7-F532-8609-1E15-A916B0E5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0F4D-019A-1F4C-9B2E-3B8E2433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6103-A58C-E927-6161-CC9ACCA6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5289-78A8-8042-63DC-E32F67A1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67D2-73D3-EFAC-DE49-3728ACA9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99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3185-6742-999E-7CC7-2028BBFB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A458-F9E4-49B8-7DFE-66A852DD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3CB40-29C6-59FD-1876-A05D335E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6480-A66E-89EF-8473-BDDD67A3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A18D8-BD69-2D30-EDD0-6340A587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CDA0-1315-4843-D9C6-0967703E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34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587B-C771-6452-EE1A-D71B5D76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4F0B1-A2E5-CB1A-E4E5-A6D17E48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7C970-4033-A64B-0202-191223C4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3523A-4BF8-64A7-A650-A757D2B6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C3F3C-03BB-A84A-3526-05037C8BD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43BAA-B078-8CE8-0C8D-E9A7FAE1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D73B4-AD48-A908-1C91-BDC46940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6B530-4760-6726-AE53-7E42BDB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845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26E9-DDF4-E8E1-CC5F-AC98231B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FC2E3-FC33-D040-57C9-2B1B61FB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D816-62BF-C009-15B6-7C7A6520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141A8-7FB6-5E69-34D4-E08CFBB2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8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02A26-4AF2-B428-B065-C9C2E67B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7A118-8AC2-10A5-50D2-1E0687C1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A3BA1-C40A-B5B1-466B-0AD46089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5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D738-DA35-5918-4716-E57EBF30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668-A780-B455-27BC-55111A86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68E0A-D8F5-BB2C-C689-C9F0AAFA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D1C6-1DA6-8D87-646C-F2135EE3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D2244-004E-2C65-E5F2-220414B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8EFD-2346-AE4C-0AC2-A6D431E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13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4792-30B5-FF28-3D8C-EDC8C600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2976C-63CB-B334-98CF-EEB57C657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1B8E-9B96-E4ED-B8DE-D9364A3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5802E-5CC9-AE22-C303-8C58C173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3252-C0FE-6329-971F-B3D4739B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5011-5130-09AD-BF7A-AE57F1EF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7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D6839-6918-68BE-2F3E-6FDC2F59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B8919-7260-E02E-5773-F4D5DC0D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34D2-FA96-2B8E-D1EE-501B1BB2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6658-AD3B-4D1C-959C-798F5335101C}" type="datetimeFigureOut">
              <a:rPr lang="en-PK" smtClean="0"/>
              <a:t>24/10/2023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A19C-90D9-AD21-2C71-66520E17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F9E9-E895-BCEF-4453-0900FE96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64D0-15E2-442B-AAB9-9EFC1EBF0E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36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ircuit board">
            <a:extLst>
              <a:ext uri="{FF2B5EF4-FFF2-40B4-BE49-F238E27FC236}">
                <a16:creationId xmlns:a16="http://schemas.microsoft.com/office/drawing/2014/main" id="{74477B69-25F8-456E-1E0A-9A1E80D8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74053-B06C-4214-2229-D77446C38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err="1">
                <a:solidFill>
                  <a:schemeClr val="bg1"/>
                </a:solidFill>
              </a:rPr>
              <a:t>AtliQ</a:t>
            </a:r>
            <a:r>
              <a:rPr lang="en-US" sz="6600" b="1" dirty="0">
                <a:solidFill>
                  <a:schemeClr val="bg1"/>
                </a:solidFill>
              </a:rPr>
              <a:t>(Hardware Company)</a:t>
            </a:r>
            <a:endParaRPr lang="en-PK" sz="66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35BAF-72B8-8821-1695-63C13CDD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Data Analysis</a:t>
            </a:r>
            <a:endParaRPr lang="en-P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7F3C2-61EC-98BD-B4D0-2501029F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b="1">
                <a:solidFill>
                  <a:schemeClr val="bg1"/>
                </a:solidFill>
              </a:rPr>
              <a:t>Purpose</a:t>
            </a:r>
            <a:br>
              <a:rPr lang="en-US" sz="8000" b="1">
                <a:solidFill>
                  <a:schemeClr val="bg1"/>
                </a:solidFill>
              </a:rPr>
            </a:br>
            <a:endParaRPr lang="en-PK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4B04-4473-EBE7-6F9C-27102B56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To unlock sales insights that are not visible before the sales team for decision support and automate them to reduced manual time spent in data gathering.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P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417D6-2F40-7F3C-B669-6573DE99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Stakeholders</a:t>
            </a:r>
            <a:br>
              <a:rPr lang="en-US" sz="4000" b="1">
                <a:solidFill>
                  <a:srgbClr val="FFFFFF"/>
                </a:solidFill>
              </a:rPr>
            </a:br>
            <a:endParaRPr lang="en-PK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82474-914D-1F6B-BDB7-DDFE5A245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660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8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8698E-D6A1-844B-DFAE-AD1AB580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End Result</a:t>
            </a:r>
            <a:endParaRPr lang="en-PK" sz="3800">
              <a:solidFill>
                <a:schemeClr val="bg1"/>
              </a:solidFill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1F9C5F4D-50A4-20A1-9143-34D1846E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1835284"/>
            <a:ext cx="5666547" cy="31874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6169-2FFE-7848-BB9C-937578E1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An automated dashboard providing quick and latest sales insights in order to support data driven decision making.</a:t>
            </a:r>
            <a:endParaRPr lang="en-PK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AtliQ(Hardware Company)</vt:lpstr>
      <vt:lpstr>Purpose </vt:lpstr>
      <vt:lpstr>Stakeholders </vt:lpstr>
      <vt:lpstr>End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 HUSNAIN ALI</dc:creator>
  <cp:lastModifiedBy>MALIK HUSNAIN ALI</cp:lastModifiedBy>
  <cp:revision>2</cp:revision>
  <dcterms:created xsi:type="dcterms:W3CDTF">2023-10-24T09:26:32Z</dcterms:created>
  <dcterms:modified xsi:type="dcterms:W3CDTF">2023-10-24T09:39:27Z</dcterms:modified>
</cp:coreProperties>
</file>