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j7ENw/mYbTOTsfxNnOZebbuKik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0043947a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0043947a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0043947a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0043947a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0043947a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0043947a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0043947a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0043947a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9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9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8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11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11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1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3267679" y="868638"/>
            <a:ext cx="2386500" cy="40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333333"/>
                </a:solidFill>
                <a:highlight>
                  <a:srgbClr val="FCFCF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BERT-Based Sentiment Analysis for Low-Resourced Languages: A Case Study of Urdu Language </a:t>
            </a:r>
            <a:endParaRPr i="0" sz="1800" u="none" cap="none" strike="noStrike">
              <a:solidFill>
                <a:srgbClr val="333333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MUHAMMAD REHAN ASHRAF, YASMEEN JANA, QASIM UMER , M. ARFAN JAFFAR1 , SUNGWOOK CHUNG , AND WAHEED YOUSUF RAMAY</a:t>
            </a:r>
            <a:endParaRPr i="0" sz="800" u="none" cap="none" strike="noStrike">
              <a:solidFill>
                <a:srgbClr val="333333"/>
              </a:solidFill>
              <a:highlight>
                <a:srgbClr val="FCFCFC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t/>
            </a:r>
            <a:endParaRPr i="0" sz="468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579175" y="3823200"/>
            <a:ext cx="30750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21241057 Malika Muradi</a:t>
            </a:r>
            <a:endParaRPr b="0" i="0" sz="1200" u="none" cap="none" strike="noStrike">
              <a:solidFill>
                <a:srgbClr val="24292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1300" u="none" cap="none" strike="noStrike">
              <a:solidFill>
                <a:srgbClr val="1D1C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idx="1" type="body"/>
          </p:nvPr>
        </p:nvSpPr>
        <p:spPr>
          <a:xfrm>
            <a:off x="311700" y="45925"/>
            <a:ext cx="8520600" cy="4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Implications in areas such as brand management, reputation monitoring, and market research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Sentiment analysis importance and its role in understanding public opinions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Related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works: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➔"/>
            </a:pP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Deep learning models such as CNNs, RNNs, LSTM, and GRUs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➔"/>
            </a:pP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Transfer learning approaches like BERT and ELMo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➔"/>
            </a:pP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Lack of annotated data for low-resourced languages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➔"/>
            </a:pP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Need for language-specific preprocessing techniques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Methodology: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➔"/>
            </a:pP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Urdu Dataset for Sentiment Analysis-23 (UDSA-23)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➔"/>
            </a:pPr>
            <a:r>
              <a:rPr lang="en-US" sz="1250">
                <a:latin typeface="Times New Roman"/>
                <a:ea typeface="Times New Roman"/>
                <a:cs typeface="Times New Roman"/>
                <a:sym typeface="Times New Roman"/>
              </a:rPr>
              <a:t>BERT-based approach for Urdu Text Sentiment Analysis (USA-BERT)</a:t>
            </a: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0043947ad_1_13"/>
          <p:cNvSpPr txBox="1"/>
          <p:nvPr>
            <p:ph idx="1" type="body"/>
          </p:nvPr>
        </p:nvSpPr>
        <p:spPr>
          <a:xfrm>
            <a:off x="311700" y="91850"/>
            <a:ext cx="8520600" cy="44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g2b0043947ad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675" y="1753833"/>
            <a:ext cx="4699650" cy="1984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0043947ad_1_19"/>
          <p:cNvSpPr txBox="1"/>
          <p:nvPr>
            <p:ph idx="1" type="body"/>
          </p:nvPr>
        </p:nvSpPr>
        <p:spPr>
          <a:xfrm>
            <a:off x="426525" y="0"/>
            <a:ext cx="8520600" cy="46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Preprocessing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g2b0043947ad_1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300" y="936150"/>
            <a:ext cx="55816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0043947ad_1_25"/>
          <p:cNvSpPr txBox="1"/>
          <p:nvPr>
            <p:ph idx="1" type="body"/>
          </p:nvPr>
        </p:nvSpPr>
        <p:spPr>
          <a:xfrm>
            <a:off x="311700" y="0"/>
            <a:ext cx="8520600" cy="45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g2b0043947ad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63" y="190688"/>
            <a:ext cx="3667125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b0043947ad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71" y="3176650"/>
            <a:ext cx="4432549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0043947ad_1_32"/>
          <p:cNvSpPr txBox="1"/>
          <p:nvPr>
            <p:ph idx="1" type="body"/>
          </p:nvPr>
        </p:nvSpPr>
        <p:spPr>
          <a:xfrm>
            <a:off x="311700" y="45925"/>
            <a:ext cx="8520600" cy="45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Result:</a:t>
            </a:r>
            <a:endParaRPr/>
          </a:p>
        </p:txBody>
      </p:sp>
      <p:pic>
        <p:nvPicPr>
          <p:cNvPr id="93" name="Google Shape;93;g2b0043947ad_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50" y="717375"/>
            <a:ext cx="691515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/>
        </p:nvSpPr>
        <p:spPr>
          <a:xfrm>
            <a:off x="0" y="215610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THANK YOU</a:t>
            </a:r>
            <a:endParaRPr b="1" i="0" sz="4200" u="none" cap="none" strike="noStrike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Malika Muradi</dc:creator>
</cp:coreProperties>
</file>