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6" roundtripDataSignature="AMtx7mgt+8G0+rWaLuM18JLNFuv6/FmA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4706e0c2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4706e0c2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9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9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8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11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11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2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5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1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16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16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/>
        </p:nvSpPr>
        <p:spPr>
          <a:xfrm>
            <a:off x="3267679" y="868638"/>
            <a:ext cx="23865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Analysis of MRI image data for Alzheimer disease detection using deep learning techniques</a:t>
            </a:r>
            <a:endParaRPr sz="180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333333"/>
                </a:solidFill>
              </a:rPr>
              <a:t>Nilanjana Pradhan, Shrdhha Sagar1, Ajay Shankar Singh1 </a:t>
            </a:r>
            <a:br>
              <a:rPr lang="en-US" sz="1100">
                <a:solidFill>
                  <a:srgbClr val="333333"/>
                </a:solidFill>
              </a:rPr>
            </a:br>
            <a:r>
              <a:rPr lang="en-US" sz="1100">
                <a:solidFill>
                  <a:srgbClr val="333333"/>
                </a:solidFill>
              </a:rPr>
              <a:t>(2023)</a:t>
            </a:r>
            <a:endParaRPr sz="800">
              <a:solidFill>
                <a:srgbClr val="333333"/>
              </a:solidFill>
              <a:highlight>
                <a:srgbClr val="FCFCF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t/>
            </a:r>
            <a:endParaRPr b="0" i="0" sz="4680" u="none" cap="none" strike="noStrike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2671675" y="3095000"/>
            <a:ext cx="30750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21241057 Malika Muradi</a:t>
            </a:r>
            <a:endParaRPr b="0" i="0" sz="1200" u="none" cap="none" strike="noStrike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b="0" i="0" sz="1300" u="none" cap="none" strike="noStrike">
              <a:solidFill>
                <a:srgbClr val="1D1C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311700" y="603602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 </a:t>
            </a:r>
            <a:r>
              <a:rPr b="1" lang="en-US" sz="2400"/>
              <a:t>Abstract</a:t>
            </a:r>
            <a:r>
              <a:rPr b="1" lang="en-US" sz="2400"/>
              <a:t>:</a:t>
            </a:r>
            <a:endParaRPr sz="2400"/>
          </a:p>
        </p:txBody>
      </p:sp>
      <p:sp>
        <p:nvSpPr>
          <p:cNvPr id="69" name="Google Shape;69;p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leading cause of death worldwide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Alzheimer's Disease: A Global Health Challenge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Early diagnosis is paramount to improving outcomes and patient care.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Utilizing Imaging, EHR, and SNP Datasets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/>
              <a:t>Methodology</a:t>
            </a:r>
            <a:endParaRPr/>
          </a:p>
        </p:txBody>
      </p:sp>
      <p:sp>
        <p:nvSpPr>
          <p:cNvPr id="75" name="Google Shape;75;p4"/>
          <p:cNvSpPr txBox="1"/>
          <p:nvPr>
            <p:ph idx="1" type="body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-US" sz="1900"/>
              <a:t>Imaging dataset</a:t>
            </a:r>
            <a:endParaRPr sz="19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en-US" sz="1300"/>
              <a:t>Importance of Medical Imaging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en-US" sz="1300"/>
              <a:t>Preprocessing MRI Scans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en-US" sz="1300"/>
              <a:t>Enhancing Image Quality</a:t>
            </a:r>
            <a:endParaRPr sz="1800"/>
          </a:p>
          <a:p>
            <a:pPr indent="-349250" lvl="0" marL="45720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-US" sz="1900">
                <a:solidFill>
                  <a:srgbClr val="222222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EHR dataset</a:t>
            </a:r>
            <a:endParaRPr sz="1900">
              <a:solidFill>
                <a:srgbClr val="222222"/>
              </a:solidFill>
              <a:highlight>
                <a:srgbClr val="FCFCF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en-US" sz="1300"/>
              <a:t>Electronic Health Records (EHR)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en-US" sz="1300"/>
              <a:t>Beyond Clinical Records</a:t>
            </a:r>
            <a:endParaRPr sz="1800">
              <a:solidFill>
                <a:srgbClr val="222222"/>
              </a:solidFill>
              <a:highlight>
                <a:srgbClr val="FCFCF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-US" sz="1900">
                <a:solidFill>
                  <a:srgbClr val="222222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 SNP dataset</a:t>
            </a:r>
            <a:endParaRPr sz="1900">
              <a:solidFill>
                <a:srgbClr val="222222"/>
              </a:solidFill>
              <a:highlight>
                <a:srgbClr val="FCFCF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en-US" sz="1300"/>
              <a:t>Single Nucleotide Polymorphisms (SNP)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en-US" sz="1300"/>
              <a:t>Genetic Variations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en-US" sz="1300"/>
              <a:t>Insights into Disease Connections</a:t>
            </a:r>
            <a:endParaRPr sz="1800">
              <a:solidFill>
                <a:srgbClr val="222222"/>
              </a:solidFill>
              <a:highlight>
                <a:srgbClr val="FCFCF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Roboto"/>
              <a:buChar char="➔"/>
            </a:pPr>
            <a:r>
              <a:rPr lang="en-US" sz="1900">
                <a:solidFill>
                  <a:srgbClr val="222222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CNN</a:t>
            </a:r>
            <a:endParaRPr sz="1300">
              <a:solidFill>
                <a:srgbClr val="222222"/>
              </a:solidFill>
              <a:highlight>
                <a:srgbClr val="FCFCF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en-US" sz="1300"/>
              <a:t>Convolution, Max Pooling, Dropout</a:t>
            </a:r>
            <a:endParaRPr sz="1200">
              <a:solidFill>
                <a:srgbClr val="222222"/>
              </a:solidFill>
              <a:highlight>
                <a:srgbClr val="FCFCF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15716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245475" y="1393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/>
              <a:t>Imaging Dataset:</a:t>
            </a:r>
            <a:endParaRPr b="1"/>
          </a:p>
        </p:txBody>
      </p:sp>
      <p:pic>
        <p:nvPicPr>
          <p:cNvPr id="81" name="Google Shape;8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3950" y="679925"/>
            <a:ext cx="3128750" cy="40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>
            <p:ph type="title"/>
          </p:nvPr>
        </p:nvSpPr>
        <p:spPr>
          <a:xfrm>
            <a:off x="311694" y="20055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Result:</a:t>
            </a:r>
            <a:endParaRPr sz="2400"/>
          </a:p>
        </p:txBody>
      </p:sp>
      <p:sp>
        <p:nvSpPr>
          <p:cNvPr id="87" name="Google Shape;87;p3"/>
          <p:cNvSpPr txBox="1"/>
          <p:nvPr>
            <p:ph idx="1" type="body"/>
          </p:nvPr>
        </p:nvSpPr>
        <p:spPr>
          <a:xfrm>
            <a:off x="311700" y="1214200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88" name="Google Shape;8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575" y="1868600"/>
            <a:ext cx="521970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4706e0c22_2_0"/>
          <p:cNvSpPr txBox="1"/>
          <p:nvPr>
            <p:ph type="title"/>
          </p:nvPr>
        </p:nvSpPr>
        <p:spPr>
          <a:xfrm>
            <a:off x="311700" y="2165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EHR dataset:</a:t>
            </a:r>
            <a:endParaRPr/>
          </a:p>
        </p:txBody>
      </p:sp>
      <p:sp>
        <p:nvSpPr>
          <p:cNvPr id="94" name="Google Shape;94;g294706e0c22_2_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g294706e0c22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800" y="1554124"/>
            <a:ext cx="5838825" cy="26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2400"/>
              <a:t>Conclusion:</a:t>
            </a:r>
            <a:endParaRPr sz="2400"/>
          </a:p>
        </p:txBody>
      </p:sp>
      <p:sp>
        <p:nvSpPr>
          <p:cNvPr id="101" name="Google Shape;101;p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Step Toward Early Diagnosis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Enhancing Alzheimer's Detection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/>
        </p:nvSpPr>
        <p:spPr>
          <a:xfrm>
            <a:off x="0" y="2156100"/>
            <a:ext cx="914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THANK YOU</a:t>
            </a:r>
            <a:endParaRPr b="1" i="0" sz="4200" u="none" cap="none" strike="noStrike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Malika Muradi</dc:creator>
</cp:coreProperties>
</file>