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4b89ff34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4b89ff34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4b89ff34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4b89ff34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4b89ff34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4b89ff34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4b89ff34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4b89ff34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4e6ebf6b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4e6ebf6b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4b89ff34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4b89ff34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3164550" y="939798"/>
            <a:ext cx="28149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Market Demand Analysis Using NLP in Persian and Urdu Languages.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8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164550" y="2474199"/>
            <a:ext cx="3075000" cy="18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</a:t>
            </a: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01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21241057 Malika Muradi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21141064 Basit Hussain</a:t>
            </a:r>
            <a:endParaRPr sz="1300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RA: </a:t>
            </a:r>
            <a:r>
              <a:rPr lang="en" sz="1300">
                <a:solidFill>
                  <a:srgbClr val="1D1C1D"/>
                </a:solidFill>
                <a:highlight>
                  <a:srgbClr val="F8F8F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Sania Azhmee Bhuiyan</a:t>
            </a:r>
            <a:endParaRPr sz="1300">
              <a:solidFill>
                <a:srgbClr val="1D1C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D1C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ST: </a:t>
            </a: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Abid Hossain</a:t>
            </a:r>
            <a:endParaRPr sz="1300">
              <a:solidFill>
                <a:srgbClr val="1D1C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D1C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Introduction &amp; Background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Better understanding of consumer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preference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Predict more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accurately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the market demands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Urdu and Persian languages have significant presence in several 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countries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Applications and Ideas: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Applications:</a:t>
            </a:r>
            <a:endParaRPr b="1" sz="17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Extract valuable insights from </a:t>
            </a:r>
            <a:r>
              <a:rPr lang="en" sz="1600"/>
              <a:t>unstructured</a:t>
            </a:r>
            <a:r>
              <a:rPr lang="en" sz="1600"/>
              <a:t>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Ideas:</a:t>
            </a:r>
            <a:endParaRPr b="1" sz="17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Customer feedback analysis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Social media monitoring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Challenges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limited availability of data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Unique linguistic characteristics and nuances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lack of NLP resources and tools specifically to Persian and Urdu.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lack of evaluation benchmarks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Methodology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Data collection</a:t>
            </a:r>
            <a:endParaRPr b="1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b="1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Data preprocessing</a:t>
            </a:r>
            <a:endParaRPr b="1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b="1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Annotation</a:t>
            </a:r>
            <a:endParaRPr b="1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b="1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labeling the data</a:t>
            </a:r>
            <a:endParaRPr b="1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b="1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entity recognition (NER)</a:t>
            </a:r>
            <a:endParaRPr b="1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b="1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Analysing</a:t>
            </a:r>
            <a:endParaRPr b="1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b="1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Model selection</a:t>
            </a:r>
            <a:endParaRPr b="1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b="1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Model </a:t>
            </a:r>
            <a:r>
              <a:rPr b="1" lang="en"/>
              <a:t>Evaluation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0" y="2156100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THANK YOU</a:t>
            </a:r>
            <a:endParaRPr b="1" sz="4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