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Adamou" userId="e2282f88b3364ef6" providerId="Windows Live" clId="Web-{03EAF5BE-3C8B-4A59-9993-B4BA96537585}"/>
    <pc:docChg chg="addSld modSld">
      <pc:chgData name="Malik Adamou" userId="e2282f88b3364ef6" providerId="Windows Live" clId="Web-{03EAF5BE-3C8B-4A59-9993-B4BA96537585}" dt="2024-01-16T14:41:55.353" v="955" actId="20577"/>
      <pc:docMkLst>
        <pc:docMk/>
      </pc:docMkLst>
      <pc:sldChg chg="addSp modSp mod setBg">
        <pc:chgData name="Malik Adamou" userId="e2282f88b3364ef6" providerId="Windows Live" clId="Web-{03EAF5BE-3C8B-4A59-9993-B4BA96537585}" dt="2024-01-09T14:01:35.471" v="139" actId="20577"/>
        <pc:sldMkLst>
          <pc:docMk/>
          <pc:sldMk cId="3784089036" sldId="256"/>
        </pc:sldMkLst>
        <pc:spChg chg="mod">
          <ac:chgData name="Malik Adamou" userId="e2282f88b3364ef6" providerId="Windows Live" clId="Web-{03EAF5BE-3C8B-4A59-9993-B4BA96537585}" dt="2024-01-09T13:55:14.083" v="18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lik Adamou" userId="e2282f88b3364ef6" providerId="Windows Live" clId="Web-{03EAF5BE-3C8B-4A59-9993-B4BA96537585}" dt="2024-01-09T14:01:35.471" v="139" actId="20577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Malik Adamou" userId="e2282f88b3364ef6" providerId="Windows Live" clId="Web-{03EAF5BE-3C8B-4A59-9993-B4BA96537585}" dt="2024-01-09T13:55:14.083" v="18"/>
          <ac:spMkLst>
            <pc:docMk/>
            <pc:sldMk cId="3784089036" sldId="256"/>
            <ac:spMk id="9" creationId="{9B8B49ED-6693-497D-8823-F50F891E8DBC}"/>
          </ac:spMkLst>
        </pc:spChg>
        <pc:spChg chg="add">
          <ac:chgData name="Malik Adamou" userId="e2282f88b3364ef6" providerId="Windows Live" clId="Web-{03EAF5BE-3C8B-4A59-9993-B4BA96537585}" dt="2024-01-09T13:55:14.083" v="18"/>
          <ac:spMkLst>
            <pc:docMk/>
            <pc:sldMk cId="3784089036" sldId="256"/>
            <ac:spMk id="11" creationId="{8DCD3BD4-4F32-431E-A9C3-8D2DA60CD7D8}"/>
          </ac:spMkLst>
        </pc:spChg>
        <pc:spChg chg="add">
          <ac:chgData name="Malik Adamou" userId="e2282f88b3364ef6" providerId="Windows Live" clId="Web-{03EAF5BE-3C8B-4A59-9993-B4BA96537585}" dt="2024-01-09T13:55:14.083" v="18"/>
          <ac:spMkLst>
            <pc:docMk/>
            <pc:sldMk cId="3784089036" sldId="256"/>
            <ac:spMk id="13" creationId="{336AAC24-A98C-465E-AFEE-69D698E77330}"/>
          </ac:spMkLst>
        </pc:spChg>
        <pc:picChg chg="add mod">
          <ac:chgData name="Malik Adamou" userId="e2282f88b3364ef6" providerId="Windows Live" clId="Web-{03EAF5BE-3C8B-4A59-9993-B4BA96537585}" dt="2024-01-09T13:55:14.083" v="18"/>
          <ac:picMkLst>
            <pc:docMk/>
            <pc:sldMk cId="3784089036" sldId="256"/>
            <ac:picMk id="4" creationId="{0D70C27E-8B0B-0987-89B2-A31A273C6BF0}"/>
          </ac:picMkLst>
        </pc:picChg>
      </pc:sldChg>
      <pc:sldChg chg="addSp modSp new mod setBg">
        <pc:chgData name="Malik Adamou" userId="e2282f88b3364ef6" providerId="Windows Live" clId="Web-{03EAF5BE-3C8B-4A59-9993-B4BA96537585}" dt="2024-01-09T14:01:25.971" v="137" actId="20577"/>
        <pc:sldMkLst>
          <pc:docMk/>
          <pc:sldMk cId="1972811209" sldId="257"/>
        </pc:sldMkLst>
        <pc:spChg chg="mod">
          <ac:chgData name="Malik Adamou" userId="e2282f88b3364ef6" providerId="Windows Live" clId="Web-{03EAF5BE-3C8B-4A59-9993-B4BA96537585}" dt="2024-01-09T13:58:40.215" v="96"/>
          <ac:spMkLst>
            <pc:docMk/>
            <pc:sldMk cId="1972811209" sldId="257"/>
            <ac:spMk id="2" creationId="{FA8FC1DA-6A49-A03D-3B53-5C518E1BC053}"/>
          </ac:spMkLst>
        </pc:spChg>
        <pc:spChg chg="mod">
          <ac:chgData name="Malik Adamou" userId="e2282f88b3364ef6" providerId="Windows Live" clId="Web-{03EAF5BE-3C8B-4A59-9993-B4BA96537585}" dt="2024-01-09T14:01:25.971" v="137" actId="20577"/>
          <ac:spMkLst>
            <pc:docMk/>
            <pc:sldMk cId="1972811209" sldId="257"/>
            <ac:spMk id="3" creationId="{2DB8788B-E2BF-8479-5BBE-EE067F95B311}"/>
          </ac:spMkLst>
        </pc:spChg>
        <pc:spChg chg="add">
          <ac:chgData name="Malik Adamou" userId="e2282f88b3364ef6" providerId="Windows Live" clId="Web-{03EAF5BE-3C8B-4A59-9993-B4BA96537585}" dt="2024-01-09T13:58:40.215" v="96"/>
          <ac:spMkLst>
            <pc:docMk/>
            <pc:sldMk cId="1972811209" sldId="257"/>
            <ac:spMk id="10" creationId="{245A9F99-D9B1-4094-A2E2-B90AC1DB7B9C}"/>
          </ac:spMkLst>
        </pc:spChg>
        <pc:spChg chg="add">
          <ac:chgData name="Malik Adamou" userId="e2282f88b3364ef6" providerId="Windows Live" clId="Web-{03EAF5BE-3C8B-4A59-9993-B4BA96537585}" dt="2024-01-09T13:58:40.215" v="96"/>
          <ac:spMkLst>
            <pc:docMk/>
            <pc:sldMk cId="1972811209" sldId="257"/>
            <ac:spMk id="12" creationId="{B7FAF607-473A-4A43-A23D-BBFF5C4117BB}"/>
          </ac:spMkLst>
        </pc:spChg>
        <pc:grpChg chg="add">
          <ac:chgData name="Malik Adamou" userId="e2282f88b3364ef6" providerId="Windows Live" clId="Web-{03EAF5BE-3C8B-4A59-9993-B4BA96537585}" dt="2024-01-09T13:58:40.215" v="96"/>
          <ac:grpSpMkLst>
            <pc:docMk/>
            <pc:sldMk cId="1972811209" sldId="257"/>
            <ac:grpSpMk id="14" creationId="{C5F6476F-D303-44D3-B30F-1BA348F0F64A}"/>
          </ac:grpSpMkLst>
        </pc:grpChg>
        <pc:picChg chg="add">
          <ac:chgData name="Malik Adamou" userId="e2282f88b3364ef6" providerId="Windows Live" clId="Web-{03EAF5BE-3C8B-4A59-9993-B4BA96537585}" dt="2024-01-09T13:58:40.215" v="96"/>
          <ac:picMkLst>
            <pc:docMk/>
            <pc:sldMk cId="1972811209" sldId="257"/>
            <ac:picMk id="7" creationId="{3F3511D5-D14F-F3BA-4061-BFF63569A87F}"/>
          </ac:picMkLst>
        </pc:picChg>
      </pc:sldChg>
      <pc:sldChg chg="addSp delSp modSp new mod setBg setClrOvrMap">
        <pc:chgData name="Malik Adamou" userId="e2282f88b3364ef6" providerId="Windows Live" clId="Web-{03EAF5BE-3C8B-4A59-9993-B4BA96537585}" dt="2024-01-09T14:08:39.470" v="175"/>
        <pc:sldMkLst>
          <pc:docMk/>
          <pc:sldMk cId="1394388680" sldId="258"/>
        </pc:sldMkLst>
        <pc:spChg chg="mod">
          <ac:chgData name="Malik Adamou" userId="e2282f88b3364ef6" providerId="Windows Live" clId="Web-{03EAF5BE-3C8B-4A59-9993-B4BA96537585}" dt="2024-01-09T14:08:39.470" v="175"/>
          <ac:spMkLst>
            <pc:docMk/>
            <pc:sldMk cId="1394388680" sldId="258"/>
            <ac:spMk id="2" creationId="{868B473D-3F7B-D6F7-E121-45C412232EDE}"/>
          </ac:spMkLst>
        </pc:spChg>
        <pc:spChg chg="mod">
          <ac:chgData name="Malik Adamou" userId="e2282f88b3364ef6" providerId="Windows Live" clId="Web-{03EAF5BE-3C8B-4A59-9993-B4BA96537585}" dt="2024-01-09T14:08:39.470" v="175"/>
          <ac:spMkLst>
            <pc:docMk/>
            <pc:sldMk cId="1394388680" sldId="258"/>
            <ac:spMk id="3" creationId="{FFCFD88E-88DD-8B03-3E43-23E2BC029B73}"/>
          </ac:spMkLst>
        </pc:spChg>
        <pc:spChg chg="add del">
          <ac:chgData name="Malik Adamou" userId="e2282f88b3364ef6" providerId="Windows Live" clId="Web-{03EAF5BE-3C8B-4A59-9993-B4BA96537585}" dt="2024-01-09T14:08:24.517" v="168"/>
          <ac:spMkLst>
            <pc:docMk/>
            <pc:sldMk cId="1394388680" sldId="258"/>
            <ac:spMk id="9" creationId="{71B2258F-86CA-4D4D-8270-BC05FCDEBFB3}"/>
          </ac:spMkLst>
        </pc:spChg>
        <pc:spChg chg="add del">
          <ac:chgData name="Malik Adamou" userId="e2282f88b3364ef6" providerId="Windows Live" clId="Web-{03EAF5BE-3C8B-4A59-9993-B4BA96537585}" dt="2024-01-09T14:08:39.470" v="174"/>
          <ac:spMkLst>
            <pc:docMk/>
            <pc:sldMk cId="1394388680" sldId="258"/>
            <ac:spMk id="15" creationId="{4A62647B-1222-407C-8740-5A497612B1F5}"/>
          </ac:spMkLst>
        </pc:spChg>
        <pc:spChg chg="add del">
          <ac:chgData name="Malik Adamou" userId="e2282f88b3364ef6" providerId="Windows Live" clId="Web-{03EAF5BE-3C8B-4A59-9993-B4BA96537585}" dt="2024-01-09T14:08:33.220" v="172"/>
          <ac:spMkLst>
            <pc:docMk/>
            <pc:sldMk cId="1394388680" sldId="258"/>
            <ac:spMk id="17" creationId="{A3363022-C969-41E9-8EB2-E4C94908C1FA}"/>
          </ac:spMkLst>
        </pc:spChg>
        <pc:spChg chg="add del">
          <ac:chgData name="Malik Adamou" userId="e2282f88b3364ef6" providerId="Windows Live" clId="Web-{03EAF5BE-3C8B-4A59-9993-B4BA96537585}" dt="2024-01-09T14:08:33.220" v="172"/>
          <ac:spMkLst>
            <pc:docMk/>
            <pc:sldMk cId="1394388680" sldId="258"/>
            <ac:spMk id="18" creationId="{8D1AD6B3-BE88-4CEB-BA17-790657CC4729}"/>
          </ac:spMkLst>
        </pc:spChg>
        <pc:spChg chg="add del">
          <ac:chgData name="Malik Adamou" userId="e2282f88b3364ef6" providerId="Windows Live" clId="Web-{03EAF5BE-3C8B-4A59-9993-B4BA96537585}" dt="2024-01-09T14:08:39.470" v="174"/>
          <ac:spMkLst>
            <pc:docMk/>
            <pc:sldMk cId="1394388680" sldId="258"/>
            <ac:spMk id="20" creationId="{19D32F93-50AC-4C46-A5DB-291C60DDB7BD}"/>
          </ac:spMkLst>
        </pc:spChg>
        <pc:spChg chg="add del">
          <ac:chgData name="Malik Adamou" userId="e2282f88b3364ef6" providerId="Windows Live" clId="Web-{03EAF5BE-3C8B-4A59-9993-B4BA96537585}" dt="2024-01-09T14:08:39.470" v="174"/>
          <ac:spMkLst>
            <pc:docMk/>
            <pc:sldMk cId="1394388680" sldId="258"/>
            <ac:spMk id="21" creationId="{86FD7672-78BE-4D6F-A711-2CDB79B52DFF}"/>
          </ac:spMkLst>
        </pc:spChg>
        <pc:spChg chg="add del">
          <ac:chgData name="Malik Adamou" userId="e2282f88b3364ef6" providerId="Windows Live" clId="Web-{03EAF5BE-3C8B-4A59-9993-B4BA96537585}" dt="2024-01-09T14:08:39.470" v="174"/>
          <ac:spMkLst>
            <pc:docMk/>
            <pc:sldMk cId="1394388680" sldId="258"/>
            <ac:spMk id="22" creationId="{827DC2C4-B485-428A-BF4A-472D2967F47F}"/>
          </ac:spMkLst>
        </pc:spChg>
        <pc:spChg chg="add">
          <ac:chgData name="Malik Adamou" userId="e2282f88b3364ef6" providerId="Windows Live" clId="Web-{03EAF5BE-3C8B-4A59-9993-B4BA96537585}" dt="2024-01-09T14:08:39.470" v="175"/>
          <ac:spMkLst>
            <pc:docMk/>
            <pc:sldMk cId="1394388680" sldId="258"/>
            <ac:spMk id="24" creationId="{BCED4D40-4B67-4331-AC48-79B82B4A47D8}"/>
          </ac:spMkLst>
        </pc:spChg>
        <pc:spChg chg="add">
          <ac:chgData name="Malik Adamou" userId="e2282f88b3364ef6" providerId="Windows Live" clId="Web-{03EAF5BE-3C8B-4A59-9993-B4BA96537585}" dt="2024-01-09T14:08:39.470" v="175"/>
          <ac:spMkLst>
            <pc:docMk/>
            <pc:sldMk cId="1394388680" sldId="258"/>
            <ac:spMk id="25" creationId="{670CEDEF-4F34-412E-84EE-329C1E936AF5}"/>
          </ac:spMkLst>
        </pc:spChg>
        <pc:grpChg chg="add del">
          <ac:chgData name="Malik Adamou" userId="e2282f88b3364ef6" providerId="Windows Live" clId="Web-{03EAF5BE-3C8B-4A59-9993-B4BA96537585}" dt="2024-01-09T14:08:33.220" v="172"/>
          <ac:grpSpMkLst>
            <pc:docMk/>
            <pc:sldMk cId="1394388680" sldId="258"/>
            <ac:grpSpMk id="13" creationId="{89D1390B-7E13-4B4F-9CB2-391063412E54}"/>
          </ac:grpSpMkLst>
        </pc:grpChg>
        <pc:picChg chg="add mod ord">
          <ac:chgData name="Malik Adamou" userId="e2282f88b3364ef6" providerId="Windows Live" clId="Web-{03EAF5BE-3C8B-4A59-9993-B4BA96537585}" dt="2024-01-09T14:08:39.470" v="175"/>
          <ac:picMkLst>
            <pc:docMk/>
            <pc:sldMk cId="1394388680" sldId="258"/>
            <ac:picMk id="4" creationId="{E818E0F9-6700-53C5-D3AE-B50B4F4C4C1A}"/>
          </ac:picMkLst>
        </pc:picChg>
        <pc:cxnChg chg="add del">
          <ac:chgData name="Malik Adamou" userId="e2282f88b3364ef6" providerId="Windows Live" clId="Web-{03EAF5BE-3C8B-4A59-9993-B4BA96537585}" dt="2024-01-09T14:08:30.876" v="170"/>
          <ac:cxnSpMkLst>
            <pc:docMk/>
            <pc:sldMk cId="1394388680" sldId="258"/>
            <ac:cxnSpMk id="11" creationId="{FC23E3B9-5ABF-58B3-E2B0-E9A5DAA90037}"/>
          </ac:cxnSpMkLst>
        </pc:cxnChg>
      </pc:sldChg>
      <pc:sldChg chg="addSp modSp new mod setBg">
        <pc:chgData name="Malik Adamou" userId="e2282f88b3364ef6" providerId="Windows Live" clId="Web-{03EAF5BE-3C8B-4A59-9993-B4BA96537585}" dt="2024-01-09T14:14:23.170" v="273" actId="1076"/>
        <pc:sldMkLst>
          <pc:docMk/>
          <pc:sldMk cId="2715244143" sldId="259"/>
        </pc:sldMkLst>
        <pc:spChg chg="mod">
          <ac:chgData name="Malik Adamou" userId="e2282f88b3364ef6" providerId="Windows Live" clId="Web-{03EAF5BE-3C8B-4A59-9993-B4BA96537585}" dt="2024-01-09T14:14:19.466" v="272"/>
          <ac:spMkLst>
            <pc:docMk/>
            <pc:sldMk cId="2715244143" sldId="259"/>
            <ac:spMk id="2" creationId="{D60204B7-4208-5B72-BE78-788E301FD948}"/>
          </ac:spMkLst>
        </pc:spChg>
        <pc:spChg chg="mod">
          <ac:chgData name="Malik Adamou" userId="e2282f88b3364ef6" providerId="Windows Live" clId="Web-{03EAF5BE-3C8B-4A59-9993-B4BA96537585}" dt="2024-01-09T14:14:19.466" v="272"/>
          <ac:spMkLst>
            <pc:docMk/>
            <pc:sldMk cId="2715244143" sldId="259"/>
            <ac:spMk id="3" creationId="{2CAFD2D9-EE66-B86D-C22F-0C4CE977B2C2}"/>
          </ac:spMkLst>
        </pc:spChg>
        <pc:spChg chg="add">
          <ac:chgData name="Malik Adamou" userId="e2282f88b3364ef6" providerId="Windows Live" clId="Web-{03EAF5BE-3C8B-4A59-9993-B4BA96537585}" dt="2024-01-09T14:14:19.466" v="272"/>
          <ac:spMkLst>
            <pc:docMk/>
            <pc:sldMk cId="2715244143" sldId="259"/>
            <ac:spMk id="9" creationId="{058A14AF-9FB5-4CC7-BA35-E8E85D3EDF0E}"/>
          </ac:spMkLst>
        </pc:spChg>
        <pc:spChg chg="add">
          <ac:chgData name="Malik Adamou" userId="e2282f88b3364ef6" providerId="Windows Live" clId="Web-{03EAF5BE-3C8B-4A59-9993-B4BA96537585}" dt="2024-01-09T14:14:19.466" v="272"/>
          <ac:spMkLst>
            <pc:docMk/>
            <pc:sldMk cId="2715244143" sldId="259"/>
            <ac:spMk id="11" creationId="{3A9A4357-BD1D-4622-A4FE-766E6AB8DE84}"/>
          </ac:spMkLst>
        </pc:spChg>
        <pc:spChg chg="add">
          <ac:chgData name="Malik Adamou" userId="e2282f88b3364ef6" providerId="Windows Live" clId="Web-{03EAF5BE-3C8B-4A59-9993-B4BA96537585}" dt="2024-01-09T14:14:19.466" v="272"/>
          <ac:spMkLst>
            <pc:docMk/>
            <pc:sldMk cId="2715244143" sldId="259"/>
            <ac:spMk id="13" creationId="{E659831F-0D9A-4C63-9EBB-8435B85A440F}"/>
          </ac:spMkLst>
        </pc:spChg>
        <pc:spChg chg="add">
          <ac:chgData name="Malik Adamou" userId="e2282f88b3364ef6" providerId="Windows Live" clId="Web-{03EAF5BE-3C8B-4A59-9993-B4BA96537585}" dt="2024-01-09T14:14:19.466" v="272"/>
          <ac:spMkLst>
            <pc:docMk/>
            <pc:sldMk cId="2715244143" sldId="259"/>
            <ac:spMk id="15" creationId="{E6995CE5-F890-4ABA-82A2-26507CE8D2A3}"/>
          </ac:spMkLst>
        </pc:spChg>
        <pc:picChg chg="add mod">
          <ac:chgData name="Malik Adamou" userId="e2282f88b3364ef6" providerId="Windows Live" clId="Web-{03EAF5BE-3C8B-4A59-9993-B4BA96537585}" dt="2024-01-09T14:14:23.170" v="273" actId="1076"/>
          <ac:picMkLst>
            <pc:docMk/>
            <pc:sldMk cId="2715244143" sldId="259"/>
            <ac:picMk id="4" creationId="{CD2BA144-30F4-17EA-21D1-712E568C4CAA}"/>
          </ac:picMkLst>
        </pc:picChg>
      </pc:sldChg>
      <pc:sldChg chg="addSp modSp new">
        <pc:chgData name="Malik Adamou" userId="e2282f88b3364ef6" providerId="Windows Live" clId="Web-{03EAF5BE-3C8B-4A59-9993-B4BA96537585}" dt="2024-01-09T14:45:36.403" v="562" actId="20577"/>
        <pc:sldMkLst>
          <pc:docMk/>
          <pc:sldMk cId="2415970069" sldId="260"/>
        </pc:sldMkLst>
        <pc:spChg chg="mod">
          <ac:chgData name="Malik Adamou" userId="e2282f88b3364ef6" providerId="Windows Live" clId="Web-{03EAF5BE-3C8B-4A59-9993-B4BA96537585}" dt="2024-01-09T14:21:50.716" v="407" actId="20577"/>
          <ac:spMkLst>
            <pc:docMk/>
            <pc:sldMk cId="2415970069" sldId="260"/>
            <ac:spMk id="2" creationId="{73457EF9-0F61-F77A-1D45-707C33B8FC4B}"/>
          </ac:spMkLst>
        </pc:spChg>
        <pc:spChg chg="mod">
          <ac:chgData name="Malik Adamou" userId="e2282f88b3364ef6" providerId="Windows Live" clId="Web-{03EAF5BE-3C8B-4A59-9993-B4BA96537585}" dt="2024-01-09T14:45:36.403" v="562" actId="20577"/>
          <ac:spMkLst>
            <pc:docMk/>
            <pc:sldMk cId="2415970069" sldId="260"/>
            <ac:spMk id="3" creationId="{297423F2-ADA5-43A0-FB11-9ACAD9FDF2CE}"/>
          </ac:spMkLst>
        </pc:spChg>
        <pc:picChg chg="add mod">
          <ac:chgData name="Malik Adamou" userId="e2282f88b3364ef6" providerId="Windows Live" clId="Web-{03EAF5BE-3C8B-4A59-9993-B4BA96537585}" dt="2024-01-09T14:18:06.755" v="348" actId="14100"/>
          <ac:picMkLst>
            <pc:docMk/>
            <pc:sldMk cId="2415970069" sldId="260"/>
            <ac:picMk id="4" creationId="{2D56DECB-4594-530F-C9EC-010D8198F08D}"/>
          </ac:picMkLst>
        </pc:picChg>
      </pc:sldChg>
      <pc:sldChg chg="addSp modSp new mod setBg">
        <pc:chgData name="Malik Adamou" userId="e2282f88b3364ef6" providerId="Windows Live" clId="Web-{03EAF5BE-3C8B-4A59-9993-B4BA96537585}" dt="2024-01-09T14:50:41.569" v="621" actId="20577"/>
        <pc:sldMkLst>
          <pc:docMk/>
          <pc:sldMk cId="596007470" sldId="261"/>
        </pc:sldMkLst>
        <pc:spChg chg="mod">
          <ac:chgData name="Malik Adamou" userId="e2282f88b3364ef6" providerId="Windows Live" clId="Web-{03EAF5BE-3C8B-4A59-9993-B4BA96537585}" dt="2024-01-09T14:44:35.386" v="541"/>
          <ac:spMkLst>
            <pc:docMk/>
            <pc:sldMk cId="596007470" sldId="261"/>
            <ac:spMk id="2" creationId="{98EB1EE2-E23D-EA5F-608C-C373C50C9BFB}"/>
          </ac:spMkLst>
        </pc:spChg>
        <pc:spChg chg="mod">
          <ac:chgData name="Malik Adamou" userId="e2282f88b3364ef6" providerId="Windows Live" clId="Web-{03EAF5BE-3C8B-4A59-9993-B4BA96537585}" dt="2024-01-09T14:50:41.569" v="621" actId="20577"/>
          <ac:spMkLst>
            <pc:docMk/>
            <pc:sldMk cId="596007470" sldId="261"/>
            <ac:spMk id="3" creationId="{0BDE2BE4-8B3B-F158-41F4-8BF2A485F727}"/>
          </ac:spMkLst>
        </pc:spChg>
        <pc:spChg chg="add">
          <ac:chgData name="Malik Adamou" userId="e2282f88b3364ef6" providerId="Windows Live" clId="Web-{03EAF5BE-3C8B-4A59-9993-B4BA96537585}" dt="2024-01-09T14:44:35.386" v="541"/>
          <ac:spMkLst>
            <pc:docMk/>
            <pc:sldMk cId="596007470" sldId="261"/>
            <ac:spMk id="9" creationId="{F13C74B1-5B17-4795-BED0-7140497B445A}"/>
          </ac:spMkLst>
        </pc:spChg>
        <pc:spChg chg="add">
          <ac:chgData name="Malik Adamou" userId="e2282f88b3364ef6" providerId="Windows Live" clId="Web-{03EAF5BE-3C8B-4A59-9993-B4BA96537585}" dt="2024-01-09T14:44:35.386" v="541"/>
          <ac:spMkLst>
            <pc:docMk/>
            <pc:sldMk cId="596007470" sldId="261"/>
            <ac:spMk id="11" creationId="{D4974D33-8DC5-464E-8C6D-BE58F0669C17}"/>
          </ac:spMkLst>
        </pc:spChg>
        <pc:picChg chg="add mod">
          <ac:chgData name="Malik Adamou" userId="e2282f88b3364ef6" providerId="Windows Live" clId="Web-{03EAF5BE-3C8B-4A59-9993-B4BA96537585}" dt="2024-01-09T14:44:35.386" v="541"/>
          <ac:picMkLst>
            <pc:docMk/>
            <pc:sldMk cId="596007470" sldId="261"/>
            <ac:picMk id="4" creationId="{92A7865A-D500-E34B-878C-96829AFA1171}"/>
          </ac:picMkLst>
        </pc:picChg>
      </pc:sldChg>
      <pc:sldChg chg="addSp delSp modSp new">
        <pc:chgData name="Malik Adamou" userId="e2282f88b3364ef6" providerId="Windows Live" clId="Web-{03EAF5BE-3C8B-4A59-9993-B4BA96537585}" dt="2024-01-16T14:41:55.353" v="955" actId="20577"/>
        <pc:sldMkLst>
          <pc:docMk/>
          <pc:sldMk cId="1194767543" sldId="262"/>
        </pc:sldMkLst>
        <pc:spChg chg="mod">
          <ac:chgData name="Malik Adamou" userId="e2282f88b3364ef6" providerId="Windows Live" clId="Web-{03EAF5BE-3C8B-4A59-9993-B4BA96537585}" dt="2024-01-09T15:03:01.264" v="634" actId="20577"/>
          <ac:spMkLst>
            <pc:docMk/>
            <pc:sldMk cId="1194767543" sldId="262"/>
            <ac:spMk id="2" creationId="{2319BFD9-9B3B-2B36-1838-84B5EC6AEF0C}"/>
          </ac:spMkLst>
        </pc:spChg>
        <pc:spChg chg="add del mod">
          <ac:chgData name="Malik Adamou" userId="e2282f88b3364ef6" providerId="Windows Live" clId="Web-{03EAF5BE-3C8B-4A59-9993-B4BA96537585}" dt="2024-01-09T15:21:13.814" v="938"/>
          <ac:spMkLst>
            <pc:docMk/>
            <pc:sldMk cId="1194767543" sldId="262"/>
            <ac:spMk id="3" creationId="{952D2805-0253-E56E-1D47-55672B634FD9}"/>
          </ac:spMkLst>
        </pc:spChg>
        <pc:graphicFrameChg chg="add del">
          <ac:chgData name="Malik Adamou" userId="e2282f88b3364ef6" providerId="Windows Live" clId="Web-{03EAF5BE-3C8B-4A59-9993-B4BA96537585}" dt="2024-01-09T15:21:07.033" v="937"/>
          <ac:graphicFrameMkLst>
            <pc:docMk/>
            <pc:sldMk cId="1194767543" sldId="262"/>
            <ac:graphicFrameMk id="6" creationId="{2D54A0CE-E957-7B5A-F85F-A2C567EA5F91}"/>
          </ac:graphicFrameMkLst>
        </pc:graphicFrameChg>
        <pc:graphicFrameChg chg="add modGraphic">
          <ac:chgData name="Malik Adamou" userId="e2282f88b3364ef6" providerId="Windows Live" clId="Web-{03EAF5BE-3C8B-4A59-9993-B4BA96537585}" dt="2024-01-16T14:41:55.353" v="955" actId="20577"/>
          <ac:graphicFrameMkLst>
            <pc:docMk/>
            <pc:sldMk cId="1194767543" sldId="262"/>
            <ac:graphicFrameMk id="7" creationId="{056DFA7D-A05F-4AAE-EA8E-D6E339C79617}"/>
          </ac:graphicFrameMkLst>
        </pc:graphicFrameChg>
        <pc:picChg chg="add mod">
          <ac:chgData name="Malik Adamou" userId="e2282f88b3364ef6" providerId="Windows Live" clId="Web-{03EAF5BE-3C8B-4A59-9993-B4BA96537585}" dt="2024-01-09T15:22:58.146" v="944" actId="1076"/>
          <ac:picMkLst>
            <pc:docMk/>
            <pc:sldMk cId="1194767543" sldId="262"/>
            <ac:picMk id="4" creationId="{C97E329D-1FEB-937F-023B-22E0494139B2}"/>
          </ac:picMkLst>
        </pc:picChg>
      </pc:sldChg>
      <pc:sldChg chg="addSp delSp modSp new mod setBg">
        <pc:chgData name="Malik Adamou" userId="e2282f88b3364ef6" providerId="Windows Live" clId="Web-{03EAF5BE-3C8B-4A59-9993-B4BA96537585}" dt="2024-01-09T15:22:27.582" v="941"/>
        <pc:sldMkLst>
          <pc:docMk/>
          <pc:sldMk cId="2840145763" sldId="263"/>
        </pc:sldMkLst>
        <pc:spChg chg="mod">
          <ac:chgData name="Malik Adamou" userId="e2282f88b3364ef6" providerId="Windows Live" clId="Web-{03EAF5BE-3C8B-4A59-9993-B4BA96537585}" dt="2024-01-09T15:22:27.582" v="941"/>
          <ac:spMkLst>
            <pc:docMk/>
            <pc:sldMk cId="2840145763" sldId="263"/>
            <ac:spMk id="2" creationId="{2571AD6F-5B59-67E1-A376-B10F0CF5003F}"/>
          </ac:spMkLst>
        </pc:spChg>
        <pc:spChg chg="del mod">
          <ac:chgData name="Malik Adamou" userId="e2282f88b3364ef6" providerId="Windows Live" clId="Web-{03EAF5BE-3C8B-4A59-9993-B4BA96537585}" dt="2024-01-09T15:21:38.206" v="940"/>
          <ac:spMkLst>
            <pc:docMk/>
            <pc:sldMk cId="2840145763" sldId="263"/>
            <ac:spMk id="3" creationId="{BE639C5B-328B-2F14-AF93-D1FE1DFE6CF9}"/>
          </ac:spMkLst>
        </pc:spChg>
        <pc:spChg chg="add">
          <ac:chgData name="Malik Adamou" userId="e2282f88b3364ef6" providerId="Windows Live" clId="Web-{03EAF5BE-3C8B-4A59-9993-B4BA96537585}" dt="2024-01-09T15:22:27.582" v="941"/>
          <ac:spMkLst>
            <pc:docMk/>
            <pc:sldMk cId="2840145763" sldId="263"/>
            <ac:spMk id="10" creationId="{955A2079-FA98-4876-80F0-72364A7D2EA4}"/>
          </ac:spMkLst>
        </pc:spChg>
        <pc:graphicFrameChg chg="add mod modGraphic">
          <ac:chgData name="Malik Adamou" userId="e2282f88b3364ef6" providerId="Windows Live" clId="Web-{03EAF5BE-3C8B-4A59-9993-B4BA96537585}" dt="2024-01-09T15:22:27.582" v="941"/>
          <ac:graphicFrameMkLst>
            <pc:docMk/>
            <pc:sldMk cId="2840145763" sldId="263"/>
            <ac:graphicFrameMk id="5" creationId="{E62DDD95-02F8-1EC8-5EAA-23278790E5AB}"/>
          </ac:graphicFrameMkLst>
        </pc:graphicFrameChg>
      </pc:sldChg>
      <pc:sldChg chg="addSp delSp modSp new mod setBg modClrScheme chgLayout">
        <pc:chgData name="Malik Adamou" userId="e2282f88b3364ef6" providerId="Windows Live" clId="Web-{03EAF5BE-3C8B-4A59-9993-B4BA96537585}" dt="2024-01-09T17:09:56.907" v="952"/>
        <pc:sldMkLst>
          <pc:docMk/>
          <pc:sldMk cId="684581766" sldId="264"/>
        </pc:sldMkLst>
        <pc:spChg chg="del">
          <ac:chgData name="Malik Adamou" userId="e2282f88b3364ef6" providerId="Windows Live" clId="Web-{03EAF5BE-3C8B-4A59-9993-B4BA96537585}" dt="2024-01-09T17:09:32.655" v="946"/>
          <ac:spMkLst>
            <pc:docMk/>
            <pc:sldMk cId="684581766" sldId="264"/>
            <ac:spMk id="2" creationId="{F4830FCC-B9E2-2D87-A8E8-09380A1BD72E}"/>
          </ac:spMkLst>
        </pc:spChg>
        <pc:spChg chg="del">
          <ac:chgData name="Malik Adamou" userId="e2282f88b3364ef6" providerId="Windows Live" clId="Web-{03EAF5BE-3C8B-4A59-9993-B4BA96537585}" dt="2024-01-09T17:09:32.655" v="946"/>
          <ac:spMkLst>
            <pc:docMk/>
            <pc:sldMk cId="684581766" sldId="264"/>
            <ac:spMk id="3" creationId="{94680FE2-F800-DEFF-B68C-C587C35254E8}"/>
          </ac:spMkLst>
        </pc:spChg>
        <pc:spChg chg="add">
          <ac:chgData name="Malik Adamou" userId="e2282f88b3364ef6" providerId="Windows Live" clId="Web-{03EAF5BE-3C8B-4A59-9993-B4BA96537585}" dt="2024-01-09T17:09:56.907" v="952"/>
          <ac:spMkLst>
            <pc:docMk/>
            <pc:sldMk cId="684581766" sldId="264"/>
            <ac:spMk id="9" creationId="{7BDAC5B6-20CE-447F-8BA1-F2274AC7AE5B}"/>
          </ac:spMkLst>
        </pc:spChg>
        <pc:spChg chg="add">
          <ac:chgData name="Malik Adamou" userId="e2282f88b3364ef6" providerId="Windows Live" clId="Web-{03EAF5BE-3C8B-4A59-9993-B4BA96537585}" dt="2024-01-09T17:09:56.907" v="952"/>
          <ac:spMkLst>
            <pc:docMk/>
            <pc:sldMk cId="684581766" sldId="264"/>
            <ac:spMk id="11" creationId="{D1D22B31-BF8F-446B-9009-8A251FB177CB}"/>
          </ac:spMkLst>
        </pc:spChg>
        <pc:picChg chg="add mod">
          <ac:chgData name="Malik Adamou" userId="e2282f88b3364ef6" providerId="Windows Live" clId="Web-{03EAF5BE-3C8B-4A59-9993-B4BA96537585}" dt="2024-01-09T17:09:56.907" v="952"/>
          <ac:picMkLst>
            <pc:docMk/>
            <pc:sldMk cId="684581766" sldId="264"/>
            <ac:picMk id="4" creationId="{723DDC2D-A253-8DAF-0145-6554A30F53C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0374F-B543-479A-A599-ACFBAB6B982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A527FD-0BF1-4118-A26F-4A27A11D4A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Les commentaires peuvent se faire via:</a:t>
          </a:r>
          <a:endParaRPr lang="en-US" dirty="0"/>
        </a:p>
      </dgm:t>
    </dgm:pt>
    <dgm:pt modelId="{D88327A3-CA94-49B6-87B0-884AE395C535}" type="parTrans" cxnId="{47440891-8580-40F5-9DF5-418A9B4960FF}">
      <dgm:prSet/>
      <dgm:spPr/>
      <dgm:t>
        <a:bodyPr/>
        <a:lstStyle/>
        <a:p>
          <a:endParaRPr lang="en-US"/>
        </a:p>
      </dgm:t>
    </dgm:pt>
    <dgm:pt modelId="{2C09A4E5-7767-46AE-A0C8-AD5F6EA2FDC7}" type="sibTrans" cxnId="{47440891-8580-40F5-9DF5-418A9B4960FF}">
      <dgm:prSet/>
      <dgm:spPr/>
      <dgm:t>
        <a:bodyPr/>
        <a:lstStyle/>
        <a:p>
          <a:endParaRPr lang="en-US"/>
        </a:p>
      </dgm:t>
    </dgm:pt>
    <dgm:pt modelId="{151EDC85-493B-434F-A1A6-78BE59320D2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Les sites web accessible</a:t>
          </a:r>
          <a:endParaRPr lang="en-US" dirty="0"/>
        </a:p>
      </dgm:t>
    </dgm:pt>
    <dgm:pt modelId="{159F4F71-DEC7-41FC-9D5F-0EE7DDE02CF8}" type="parTrans" cxnId="{D415E40F-8778-4714-8833-9E743BFD8BC3}">
      <dgm:prSet/>
      <dgm:spPr/>
      <dgm:t>
        <a:bodyPr/>
        <a:lstStyle/>
        <a:p>
          <a:endParaRPr lang="en-US"/>
        </a:p>
      </dgm:t>
    </dgm:pt>
    <dgm:pt modelId="{55DD8AB4-51F9-46F8-A81C-AC8C76651EB9}" type="sibTrans" cxnId="{D415E40F-8778-4714-8833-9E743BFD8BC3}">
      <dgm:prSet/>
      <dgm:spPr/>
      <dgm:t>
        <a:bodyPr/>
        <a:lstStyle/>
        <a:p>
          <a:endParaRPr lang="en-US"/>
        </a:p>
      </dgm:t>
    </dgm:pt>
    <dgm:pt modelId="{0013F4C0-40DB-462B-A718-00805D7EFA4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Réseaux sociaux</a:t>
          </a:r>
          <a:endParaRPr lang="en-US" dirty="0"/>
        </a:p>
      </dgm:t>
    </dgm:pt>
    <dgm:pt modelId="{7277EEBC-CDE1-4F2C-B7D0-DF708919F1C7}" type="parTrans" cxnId="{B28D8201-1B37-4296-92AD-B280FE6C9540}">
      <dgm:prSet/>
      <dgm:spPr/>
      <dgm:t>
        <a:bodyPr/>
        <a:lstStyle/>
        <a:p>
          <a:endParaRPr lang="en-US"/>
        </a:p>
      </dgm:t>
    </dgm:pt>
    <dgm:pt modelId="{65C983C0-8232-43D9-A3D4-2629117E6610}" type="sibTrans" cxnId="{B28D8201-1B37-4296-92AD-B280FE6C9540}">
      <dgm:prSet/>
      <dgm:spPr/>
      <dgm:t>
        <a:bodyPr/>
        <a:lstStyle/>
        <a:p>
          <a:endParaRPr lang="en-US"/>
        </a:p>
      </dgm:t>
    </dgm:pt>
    <dgm:pt modelId="{4EA72E21-8C11-4148-AEA3-03FD3D3E990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Et même sur FEEDLY directement</a:t>
          </a:r>
          <a:endParaRPr lang="en-US" dirty="0"/>
        </a:p>
      </dgm:t>
    </dgm:pt>
    <dgm:pt modelId="{1F5A68AA-FC55-4D91-A2DA-31D9C0D1EF61}" type="parTrans" cxnId="{49038665-1615-4318-8373-2DBDBA800916}">
      <dgm:prSet/>
      <dgm:spPr/>
      <dgm:t>
        <a:bodyPr/>
        <a:lstStyle/>
        <a:p>
          <a:endParaRPr lang="en-US"/>
        </a:p>
      </dgm:t>
    </dgm:pt>
    <dgm:pt modelId="{AEBC9390-34CF-43F0-B06E-44F066299DFE}" type="sibTrans" cxnId="{49038665-1615-4318-8373-2DBDBA800916}">
      <dgm:prSet/>
      <dgm:spPr/>
      <dgm:t>
        <a:bodyPr/>
        <a:lstStyle/>
        <a:p>
          <a:endParaRPr lang="en-US"/>
        </a:p>
      </dgm:t>
    </dgm:pt>
    <dgm:pt modelId="{DF183945-82F3-4D54-B921-815DD9C58B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La diffusion se fait:</a:t>
          </a:r>
          <a:endParaRPr lang="en-US" dirty="0"/>
        </a:p>
      </dgm:t>
    </dgm:pt>
    <dgm:pt modelId="{0F45805F-9398-4B17-943A-1B89726956D3}" type="parTrans" cxnId="{E94954BC-0DEC-4EF8-8498-8D62CBE91DCB}">
      <dgm:prSet/>
      <dgm:spPr/>
      <dgm:t>
        <a:bodyPr/>
        <a:lstStyle/>
        <a:p>
          <a:endParaRPr lang="en-US"/>
        </a:p>
      </dgm:t>
    </dgm:pt>
    <dgm:pt modelId="{FEEDF6C6-F3FF-4767-B366-DFE14666B9D5}" type="sibTrans" cxnId="{E94954BC-0DEC-4EF8-8498-8D62CBE91DCB}">
      <dgm:prSet/>
      <dgm:spPr/>
      <dgm:t>
        <a:bodyPr/>
        <a:lstStyle/>
        <a:p>
          <a:endParaRPr lang="en-US"/>
        </a:p>
      </dgm:t>
    </dgm:pt>
    <dgm:pt modelId="{656EE3DC-6321-4AB7-A21D-7272155102D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Par </a:t>
          </a:r>
          <a:r>
            <a:rPr lang="fr-FR" dirty="0">
              <a:latin typeface="Calibri Light" panose="020F0302020204030204"/>
            </a:rPr>
            <a:t>la</a:t>
          </a:r>
          <a:r>
            <a:rPr lang="fr-FR" dirty="0"/>
            <a:t> messagerie</a:t>
          </a:r>
          <a:endParaRPr lang="en-US" dirty="0"/>
        </a:p>
      </dgm:t>
    </dgm:pt>
    <dgm:pt modelId="{1625BC58-BAD4-4FFD-902D-9BB55C737435}" type="parTrans" cxnId="{30D0DF0D-2CAF-475C-B7B6-E382E25E0688}">
      <dgm:prSet/>
      <dgm:spPr/>
      <dgm:t>
        <a:bodyPr/>
        <a:lstStyle/>
        <a:p>
          <a:endParaRPr lang="en-US"/>
        </a:p>
      </dgm:t>
    </dgm:pt>
    <dgm:pt modelId="{4FE543B0-910F-4A93-9D1D-69E5F1512B57}" type="sibTrans" cxnId="{30D0DF0D-2CAF-475C-B7B6-E382E25E0688}">
      <dgm:prSet/>
      <dgm:spPr/>
      <dgm:t>
        <a:bodyPr/>
        <a:lstStyle/>
        <a:p>
          <a:endParaRPr lang="en-US"/>
        </a:p>
      </dgm:t>
    </dgm:pt>
    <dgm:pt modelId="{269CBFAE-F4DF-4767-8EE3-EED1120ADF6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Ou sur les réseaux sociaux</a:t>
          </a:r>
          <a:endParaRPr lang="en-US" dirty="0"/>
        </a:p>
      </dgm:t>
    </dgm:pt>
    <dgm:pt modelId="{26EA8A2A-59C4-41C1-B5E5-260112AAFF57}" type="parTrans" cxnId="{3B396B08-CC4B-4B9B-9B58-5720DF7EB330}">
      <dgm:prSet/>
      <dgm:spPr/>
      <dgm:t>
        <a:bodyPr/>
        <a:lstStyle/>
        <a:p>
          <a:endParaRPr lang="en-US"/>
        </a:p>
      </dgm:t>
    </dgm:pt>
    <dgm:pt modelId="{69F7E2A8-BF86-4FA7-AA54-7D52AB006070}" type="sibTrans" cxnId="{3B396B08-CC4B-4B9B-9B58-5720DF7EB330}">
      <dgm:prSet/>
      <dgm:spPr/>
      <dgm:t>
        <a:bodyPr/>
        <a:lstStyle/>
        <a:p>
          <a:endParaRPr lang="en-US"/>
        </a:p>
      </dgm:t>
    </dgm:pt>
    <dgm:pt modelId="{137145B7-B742-4463-8CB4-A9DC4B83F588}" type="pres">
      <dgm:prSet presAssocID="{E780374F-B543-479A-A599-ACFBAB6B9829}" presName="root" presStyleCnt="0">
        <dgm:presLayoutVars>
          <dgm:dir/>
          <dgm:resizeHandles val="exact"/>
        </dgm:presLayoutVars>
      </dgm:prSet>
      <dgm:spPr/>
    </dgm:pt>
    <dgm:pt modelId="{F1C887C2-7A60-4B93-A0DC-A54324312A2D}" type="pres">
      <dgm:prSet presAssocID="{D2A527FD-0BF1-4118-A26F-4A27A11D4A4B}" presName="compNode" presStyleCnt="0"/>
      <dgm:spPr/>
    </dgm:pt>
    <dgm:pt modelId="{9771EE4A-8578-41DE-94D6-2ACF98E7DFEE}" type="pres">
      <dgm:prSet presAssocID="{D2A527FD-0BF1-4118-A26F-4A27A11D4A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76924A0-BB6E-43B0-AA0D-2F58E171E4F8}" type="pres">
      <dgm:prSet presAssocID="{D2A527FD-0BF1-4118-A26F-4A27A11D4A4B}" presName="iconSpace" presStyleCnt="0"/>
      <dgm:spPr/>
    </dgm:pt>
    <dgm:pt modelId="{D186619D-5A84-43B2-8AAC-B355690E0462}" type="pres">
      <dgm:prSet presAssocID="{D2A527FD-0BF1-4118-A26F-4A27A11D4A4B}" presName="parTx" presStyleLbl="revTx" presStyleIdx="0" presStyleCnt="4">
        <dgm:presLayoutVars>
          <dgm:chMax val="0"/>
          <dgm:chPref val="0"/>
        </dgm:presLayoutVars>
      </dgm:prSet>
      <dgm:spPr/>
    </dgm:pt>
    <dgm:pt modelId="{8EDB4A47-8FE0-43E4-AE50-7C8F73A7F5F0}" type="pres">
      <dgm:prSet presAssocID="{D2A527FD-0BF1-4118-A26F-4A27A11D4A4B}" presName="txSpace" presStyleCnt="0"/>
      <dgm:spPr/>
    </dgm:pt>
    <dgm:pt modelId="{9BD285A3-0C62-4A2A-AD06-92E4A394F31E}" type="pres">
      <dgm:prSet presAssocID="{D2A527FD-0BF1-4118-A26F-4A27A11D4A4B}" presName="desTx" presStyleLbl="revTx" presStyleIdx="1" presStyleCnt="4">
        <dgm:presLayoutVars/>
      </dgm:prSet>
      <dgm:spPr/>
    </dgm:pt>
    <dgm:pt modelId="{A00CF91D-D8CC-454B-8187-B7160CB355ED}" type="pres">
      <dgm:prSet presAssocID="{2C09A4E5-7767-46AE-A0C8-AD5F6EA2FDC7}" presName="sibTrans" presStyleCnt="0"/>
      <dgm:spPr/>
    </dgm:pt>
    <dgm:pt modelId="{DDA76E67-DE0F-4CB6-AC54-CEF6D99B1756}" type="pres">
      <dgm:prSet presAssocID="{DF183945-82F3-4D54-B921-815DD9C58BD5}" presName="compNode" presStyleCnt="0"/>
      <dgm:spPr/>
    </dgm:pt>
    <dgm:pt modelId="{3B751F36-C533-4180-9B74-4022E067E82F}" type="pres">
      <dgm:prSet presAssocID="{DF183945-82F3-4D54-B921-815DD9C58B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éléphone"/>
        </a:ext>
      </dgm:extLst>
    </dgm:pt>
    <dgm:pt modelId="{548774FA-06CD-42D6-8CC6-FD58CF5861E5}" type="pres">
      <dgm:prSet presAssocID="{DF183945-82F3-4D54-B921-815DD9C58BD5}" presName="iconSpace" presStyleCnt="0"/>
      <dgm:spPr/>
    </dgm:pt>
    <dgm:pt modelId="{2771364F-AD99-4AD6-BBD7-95AFE6B1DEBA}" type="pres">
      <dgm:prSet presAssocID="{DF183945-82F3-4D54-B921-815DD9C58BD5}" presName="parTx" presStyleLbl="revTx" presStyleIdx="2" presStyleCnt="4">
        <dgm:presLayoutVars>
          <dgm:chMax val="0"/>
          <dgm:chPref val="0"/>
        </dgm:presLayoutVars>
      </dgm:prSet>
      <dgm:spPr/>
    </dgm:pt>
    <dgm:pt modelId="{8A14D337-C9F6-4081-8CAF-6AAE3B7B1FD1}" type="pres">
      <dgm:prSet presAssocID="{DF183945-82F3-4D54-B921-815DD9C58BD5}" presName="txSpace" presStyleCnt="0"/>
      <dgm:spPr/>
    </dgm:pt>
    <dgm:pt modelId="{655D2978-DF01-49F7-80B5-A3A5C5B011F8}" type="pres">
      <dgm:prSet presAssocID="{DF183945-82F3-4D54-B921-815DD9C58BD5}" presName="desTx" presStyleLbl="revTx" presStyleIdx="3" presStyleCnt="4">
        <dgm:presLayoutVars/>
      </dgm:prSet>
      <dgm:spPr/>
    </dgm:pt>
  </dgm:ptLst>
  <dgm:cxnLst>
    <dgm:cxn modelId="{B28D8201-1B37-4296-92AD-B280FE6C9540}" srcId="{D2A527FD-0BF1-4118-A26F-4A27A11D4A4B}" destId="{0013F4C0-40DB-462B-A718-00805D7EFA45}" srcOrd="1" destOrd="0" parTransId="{7277EEBC-CDE1-4F2C-B7D0-DF708919F1C7}" sibTransId="{65C983C0-8232-43D9-A3D4-2629117E6610}"/>
    <dgm:cxn modelId="{3B396B08-CC4B-4B9B-9B58-5720DF7EB330}" srcId="{DF183945-82F3-4D54-B921-815DD9C58BD5}" destId="{269CBFAE-F4DF-4767-8EE3-EED1120ADF66}" srcOrd="1" destOrd="0" parTransId="{26EA8A2A-59C4-41C1-B5E5-260112AAFF57}" sibTransId="{69F7E2A8-BF86-4FA7-AA54-7D52AB006070}"/>
    <dgm:cxn modelId="{30D0DF0D-2CAF-475C-B7B6-E382E25E0688}" srcId="{DF183945-82F3-4D54-B921-815DD9C58BD5}" destId="{656EE3DC-6321-4AB7-A21D-7272155102DD}" srcOrd="0" destOrd="0" parTransId="{1625BC58-BAD4-4FFD-902D-9BB55C737435}" sibTransId="{4FE543B0-910F-4A93-9D1D-69E5F1512B57}"/>
    <dgm:cxn modelId="{D415E40F-8778-4714-8833-9E743BFD8BC3}" srcId="{D2A527FD-0BF1-4118-A26F-4A27A11D4A4B}" destId="{151EDC85-493B-434F-A1A6-78BE59320D2B}" srcOrd="0" destOrd="0" parTransId="{159F4F71-DEC7-41FC-9D5F-0EE7DDE02CF8}" sibTransId="{55DD8AB4-51F9-46F8-A81C-AC8C76651EB9}"/>
    <dgm:cxn modelId="{B886042B-230D-4F96-B6A7-332D3823F7E0}" type="presOf" srcId="{E780374F-B543-479A-A599-ACFBAB6B9829}" destId="{137145B7-B742-4463-8CB4-A9DC4B83F588}" srcOrd="0" destOrd="0" presId="urn:microsoft.com/office/officeart/2018/2/layout/IconLabelDescriptionList"/>
    <dgm:cxn modelId="{5DB63635-5EC7-40A1-B998-502AC79707D1}" type="presOf" srcId="{151EDC85-493B-434F-A1A6-78BE59320D2B}" destId="{9BD285A3-0C62-4A2A-AD06-92E4A394F31E}" srcOrd="0" destOrd="0" presId="urn:microsoft.com/office/officeart/2018/2/layout/IconLabelDescriptionList"/>
    <dgm:cxn modelId="{49038665-1615-4318-8373-2DBDBA800916}" srcId="{D2A527FD-0BF1-4118-A26F-4A27A11D4A4B}" destId="{4EA72E21-8C11-4148-AEA3-03FD3D3E9906}" srcOrd="2" destOrd="0" parTransId="{1F5A68AA-FC55-4D91-A2DA-31D9C0D1EF61}" sibTransId="{AEBC9390-34CF-43F0-B06E-44F066299DFE}"/>
    <dgm:cxn modelId="{D4A1074D-FE64-4ABE-B134-2B3AEFD514E7}" type="presOf" srcId="{656EE3DC-6321-4AB7-A21D-7272155102DD}" destId="{655D2978-DF01-49F7-80B5-A3A5C5B011F8}" srcOrd="0" destOrd="0" presId="urn:microsoft.com/office/officeart/2018/2/layout/IconLabelDescriptionList"/>
    <dgm:cxn modelId="{25590E80-DBAD-4B42-9DF4-EB155BF6A53B}" type="presOf" srcId="{0013F4C0-40DB-462B-A718-00805D7EFA45}" destId="{9BD285A3-0C62-4A2A-AD06-92E4A394F31E}" srcOrd="0" destOrd="1" presId="urn:microsoft.com/office/officeart/2018/2/layout/IconLabelDescriptionList"/>
    <dgm:cxn modelId="{44ABFB85-AEAD-4A75-9BD3-A1501BB53BF5}" type="presOf" srcId="{4EA72E21-8C11-4148-AEA3-03FD3D3E9906}" destId="{9BD285A3-0C62-4A2A-AD06-92E4A394F31E}" srcOrd="0" destOrd="2" presId="urn:microsoft.com/office/officeart/2018/2/layout/IconLabelDescriptionList"/>
    <dgm:cxn modelId="{47440891-8580-40F5-9DF5-418A9B4960FF}" srcId="{E780374F-B543-479A-A599-ACFBAB6B9829}" destId="{D2A527FD-0BF1-4118-A26F-4A27A11D4A4B}" srcOrd="0" destOrd="0" parTransId="{D88327A3-CA94-49B6-87B0-884AE395C535}" sibTransId="{2C09A4E5-7767-46AE-A0C8-AD5F6EA2FDC7}"/>
    <dgm:cxn modelId="{E94954BC-0DEC-4EF8-8498-8D62CBE91DCB}" srcId="{E780374F-B543-479A-A599-ACFBAB6B9829}" destId="{DF183945-82F3-4D54-B921-815DD9C58BD5}" srcOrd="1" destOrd="0" parTransId="{0F45805F-9398-4B17-943A-1B89726956D3}" sibTransId="{FEEDF6C6-F3FF-4767-B366-DFE14666B9D5}"/>
    <dgm:cxn modelId="{880C1FBD-0DD3-442B-B14D-23FB42311096}" type="presOf" srcId="{269CBFAE-F4DF-4767-8EE3-EED1120ADF66}" destId="{655D2978-DF01-49F7-80B5-A3A5C5B011F8}" srcOrd="0" destOrd="1" presId="urn:microsoft.com/office/officeart/2018/2/layout/IconLabelDescriptionList"/>
    <dgm:cxn modelId="{B28580DE-3FE0-4AA3-9F14-F13F14D573C4}" type="presOf" srcId="{DF183945-82F3-4D54-B921-815DD9C58BD5}" destId="{2771364F-AD99-4AD6-BBD7-95AFE6B1DEBA}" srcOrd="0" destOrd="0" presId="urn:microsoft.com/office/officeart/2018/2/layout/IconLabelDescriptionList"/>
    <dgm:cxn modelId="{659FB6FF-7E04-4BED-94D8-2D3F79F5CBC8}" type="presOf" srcId="{D2A527FD-0BF1-4118-A26F-4A27A11D4A4B}" destId="{D186619D-5A84-43B2-8AAC-B355690E0462}" srcOrd="0" destOrd="0" presId="urn:microsoft.com/office/officeart/2018/2/layout/IconLabelDescriptionList"/>
    <dgm:cxn modelId="{FEDEB1DE-AEF9-4124-8C02-3463157FAFBA}" type="presParOf" srcId="{137145B7-B742-4463-8CB4-A9DC4B83F588}" destId="{F1C887C2-7A60-4B93-A0DC-A54324312A2D}" srcOrd="0" destOrd="0" presId="urn:microsoft.com/office/officeart/2018/2/layout/IconLabelDescriptionList"/>
    <dgm:cxn modelId="{1D911922-F5E5-40C4-AF93-AF3BBAE19424}" type="presParOf" srcId="{F1C887C2-7A60-4B93-A0DC-A54324312A2D}" destId="{9771EE4A-8578-41DE-94D6-2ACF98E7DFEE}" srcOrd="0" destOrd="0" presId="urn:microsoft.com/office/officeart/2018/2/layout/IconLabelDescriptionList"/>
    <dgm:cxn modelId="{1CD384E4-CF9A-4B2A-B902-18F77D1B40F0}" type="presParOf" srcId="{F1C887C2-7A60-4B93-A0DC-A54324312A2D}" destId="{B76924A0-BB6E-43B0-AA0D-2F58E171E4F8}" srcOrd="1" destOrd="0" presId="urn:microsoft.com/office/officeart/2018/2/layout/IconLabelDescriptionList"/>
    <dgm:cxn modelId="{75AAF4C5-6F09-418D-ABD4-55AE52FFAC8A}" type="presParOf" srcId="{F1C887C2-7A60-4B93-A0DC-A54324312A2D}" destId="{D186619D-5A84-43B2-8AAC-B355690E0462}" srcOrd="2" destOrd="0" presId="urn:microsoft.com/office/officeart/2018/2/layout/IconLabelDescriptionList"/>
    <dgm:cxn modelId="{11BBD4BB-7DB0-4E07-BCC0-BF95A9C8F7BE}" type="presParOf" srcId="{F1C887C2-7A60-4B93-A0DC-A54324312A2D}" destId="{8EDB4A47-8FE0-43E4-AE50-7C8F73A7F5F0}" srcOrd="3" destOrd="0" presId="urn:microsoft.com/office/officeart/2018/2/layout/IconLabelDescriptionList"/>
    <dgm:cxn modelId="{E38F3B00-590E-4FC8-A807-314106D9AD2A}" type="presParOf" srcId="{F1C887C2-7A60-4B93-A0DC-A54324312A2D}" destId="{9BD285A3-0C62-4A2A-AD06-92E4A394F31E}" srcOrd="4" destOrd="0" presId="urn:microsoft.com/office/officeart/2018/2/layout/IconLabelDescriptionList"/>
    <dgm:cxn modelId="{F69DF9AB-BD36-4615-A4E5-38A0DC4EB02E}" type="presParOf" srcId="{137145B7-B742-4463-8CB4-A9DC4B83F588}" destId="{A00CF91D-D8CC-454B-8187-B7160CB355ED}" srcOrd="1" destOrd="0" presId="urn:microsoft.com/office/officeart/2018/2/layout/IconLabelDescriptionList"/>
    <dgm:cxn modelId="{C63B1D26-6C2A-4FC7-B947-2C26B7079B58}" type="presParOf" srcId="{137145B7-B742-4463-8CB4-A9DC4B83F588}" destId="{DDA76E67-DE0F-4CB6-AC54-CEF6D99B1756}" srcOrd="2" destOrd="0" presId="urn:microsoft.com/office/officeart/2018/2/layout/IconLabelDescriptionList"/>
    <dgm:cxn modelId="{F4C35857-6C3E-4E9B-A93F-1E69659119D6}" type="presParOf" srcId="{DDA76E67-DE0F-4CB6-AC54-CEF6D99B1756}" destId="{3B751F36-C533-4180-9B74-4022E067E82F}" srcOrd="0" destOrd="0" presId="urn:microsoft.com/office/officeart/2018/2/layout/IconLabelDescriptionList"/>
    <dgm:cxn modelId="{987A306A-A9D8-4B16-8E86-D23063888319}" type="presParOf" srcId="{DDA76E67-DE0F-4CB6-AC54-CEF6D99B1756}" destId="{548774FA-06CD-42D6-8CC6-FD58CF5861E5}" srcOrd="1" destOrd="0" presId="urn:microsoft.com/office/officeart/2018/2/layout/IconLabelDescriptionList"/>
    <dgm:cxn modelId="{A5259EE9-6E82-40F9-B458-8D55B97F9834}" type="presParOf" srcId="{DDA76E67-DE0F-4CB6-AC54-CEF6D99B1756}" destId="{2771364F-AD99-4AD6-BBD7-95AFE6B1DEBA}" srcOrd="2" destOrd="0" presId="urn:microsoft.com/office/officeart/2018/2/layout/IconLabelDescriptionList"/>
    <dgm:cxn modelId="{9E0B036F-D74F-4F02-B7A7-93675D3C754D}" type="presParOf" srcId="{DDA76E67-DE0F-4CB6-AC54-CEF6D99B1756}" destId="{8A14D337-C9F6-4081-8CAF-6AAE3B7B1FD1}" srcOrd="3" destOrd="0" presId="urn:microsoft.com/office/officeart/2018/2/layout/IconLabelDescriptionList"/>
    <dgm:cxn modelId="{0C090249-3C7C-4C6B-9D5D-F3CD98CDCD8E}" type="presParOf" srcId="{DDA76E67-DE0F-4CB6-AC54-CEF6D99B1756}" destId="{655D2978-DF01-49F7-80B5-A3A5C5B011F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94E4C9-CEEB-4C38-A1EF-B4759A20520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E9CA16-64AD-42E7-AE82-D42710F4C524}">
      <dgm:prSet/>
      <dgm:spPr/>
      <dgm:t>
        <a:bodyPr/>
        <a:lstStyle/>
        <a:p>
          <a:r>
            <a:rPr lang="fr-FR"/>
            <a:t>Va recevoir(Quoi):</a:t>
          </a:r>
          <a:endParaRPr lang="en-US"/>
        </a:p>
      </dgm:t>
    </dgm:pt>
    <dgm:pt modelId="{4E0C07BE-34A1-4645-A787-9E7580D68697}" type="parTrans" cxnId="{14A37D0B-40EB-4331-85D8-78829D561012}">
      <dgm:prSet/>
      <dgm:spPr/>
      <dgm:t>
        <a:bodyPr/>
        <a:lstStyle/>
        <a:p>
          <a:endParaRPr lang="en-US"/>
        </a:p>
      </dgm:t>
    </dgm:pt>
    <dgm:pt modelId="{72D1ABD4-9229-4E6C-8A22-8450C9D4A0D2}" type="sibTrans" cxnId="{14A37D0B-40EB-4331-85D8-78829D561012}">
      <dgm:prSet/>
      <dgm:spPr/>
      <dgm:t>
        <a:bodyPr/>
        <a:lstStyle/>
        <a:p>
          <a:endParaRPr lang="en-US"/>
        </a:p>
      </dgm:t>
    </dgm:pt>
    <dgm:pt modelId="{990A6022-2E08-4725-B9E8-6AF25F8C0C5D}">
      <dgm:prSet/>
      <dgm:spPr/>
      <dgm:t>
        <a:bodyPr/>
        <a:lstStyle/>
        <a:p>
          <a:r>
            <a:rPr lang="fr-FR"/>
            <a:t>Articles pertinents et nouveaux sous forme de notifs</a:t>
          </a:r>
          <a:endParaRPr lang="en-US"/>
        </a:p>
      </dgm:t>
    </dgm:pt>
    <dgm:pt modelId="{1A7B1268-B8D2-4EF3-8938-4519C5E146C4}" type="parTrans" cxnId="{C09EED5A-59B3-47F0-9354-ECD92EC721C2}">
      <dgm:prSet/>
      <dgm:spPr/>
      <dgm:t>
        <a:bodyPr/>
        <a:lstStyle/>
        <a:p>
          <a:endParaRPr lang="en-US"/>
        </a:p>
      </dgm:t>
    </dgm:pt>
    <dgm:pt modelId="{86778E53-6763-4991-9F88-C3793B4A20A2}" type="sibTrans" cxnId="{C09EED5A-59B3-47F0-9354-ECD92EC721C2}">
      <dgm:prSet/>
      <dgm:spPr/>
      <dgm:t>
        <a:bodyPr/>
        <a:lstStyle/>
        <a:p>
          <a:endParaRPr lang="en-US"/>
        </a:p>
      </dgm:t>
    </dgm:pt>
    <dgm:pt modelId="{95000F8C-435B-4E9A-A7A1-D71A9989C737}">
      <dgm:prSet/>
      <dgm:spPr/>
      <dgm:t>
        <a:bodyPr/>
        <a:lstStyle/>
        <a:p>
          <a:r>
            <a:rPr lang="fr-FR"/>
            <a:t>Au niveau(Où):</a:t>
          </a:r>
          <a:endParaRPr lang="en-US"/>
        </a:p>
      </dgm:t>
    </dgm:pt>
    <dgm:pt modelId="{844D18B2-8FBA-4AD1-ACBB-289354B558CF}" type="parTrans" cxnId="{027FA0B1-98B8-4310-A31C-D87D573E02C7}">
      <dgm:prSet/>
      <dgm:spPr/>
      <dgm:t>
        <a:bodyPr/>
        <a:lstStyle/>
        <a:p>
          <a:endParaRPr lang="en-US"/>
        </a:p>
      </dgm:t>
    </dgm:pt>
    <dgm:pt modelId="{27743D7B-75E5-4036-B892-D0FB6B2D7B4E}" type="sibTrans" cxnId="{027FA0B1-98B8-4310-A31C-D87D573E02C7}">
      <dgm:prSet/>
      <dgm:spPr/>
      <dgm:t>
        <a:bodyPr/>
        <a:lstStyle/>
        <a:p>
          <a:endParaRPr lang="en-US"/>
        </a:p>
      </dgm:t>
    </dgm:pt>
    <dgm:pt modelId="{29E1F582-538D-421A-BAA3-21521CDB403E}">
      <dgm:prSet/>
      <dgm:spPr/>
      <dgm:t>
        <a:bodyPr/>
        <a:lstStyle/>
        <a:p>
          <a:r>
            <a:rPr lang="fr-FR"/>
            <a:t>De l'interface FEEDLY et mails si configurés</a:t>
          </a:r>
          <a:endParaRPr lang="en-US"/>
        </a:p>
      </dgm:t>
    </dgm:pt>
    <dgm:pt modelId="{454DD20A-E75E-4AEA-A1D2-DB90E07EB919}" type="parTrans" cxnId="{87B735B8-E9EE-4651-BEFE-AF82CDA63921}">
      <dgm:prSet/>
      <dgm:spPr/>
      <dgm:t>
        <a:bodyPr/>
        <a:lstStyle/>
        <a:p>
          <a:endParaRPr lang="en-US"/>
        </a:p>
      </dgm:t>
    </dgm:pt>
    <dgm:pt modelId="{FB65D7E3-8C2C-469A-8CCD-1BEF6450EC06}" type="sibTrans" cxnId="{87B735B8-E9EE-4651-BEFE-AF82CDA63921}">
      <dgm:prSet/>
      <dgm:spPr/>
      <dgm:t>
        <a:bodyPr/>
        <a:lstStyle/>
        <a:p>
          <a:endParaRPr lang="en-US"/>
        </a:p>
      </dgm:t>
    </dgm:pt>
    <dgm:pt modelId="{C3D7BFDC-466C-4FA1-90A3-3786CBDCF319}">
      <dgm:prSet/>
      <dgm:spPr/>
      <dgm:t>
        <a:bodyPr/>
        <a:lstStyle/>
        <a:p>
          <a:r>
            <a:rPr lang="fr-FR"/>
            <a:t>En(Quand):</a:t>
          </a:r>
          <a:endParaRPr lang="en-US"/>
        </a:p>
      </dgm:t>
    </dgm:pt>
    <dgm:pt modelId="{E72233E8-4D83-4F2D-9207-F7401AAE976F}" type="parTrans" cxnId="{9A1C1056-556E-435F-A3FE-2438D0C024D2}">
      <dgm:prSet/>
      <dgm:spPr/>
      <dgm:t>
        <a:bodyPr/>
        <a:lstStyle/>
        <a:p>
          <a:endParaRPr lang="en-US"/>
        </a:p>
      </dgm:t>
    </dgm:pt>
    <dgm:pt modelId="{CA2E6EFC-CE04-4D4B-AA0F-47AD9A32041C}" type="sibTrans" cxnId="{9A1C1056-556E-435F-A3FE-2438D0C024D2}">
      <dgm:prSet/>
      <dgm:spPr/>
      <dgm:t>
        <a:bodyPr/>
        <a:lstStyle/>
        <a:p>
          <a:endParaRPr lang="en-US"/>
        </a:p>
      </dgm:t>
    </dgm:pt>
    <dgm:pt modelId="{03981390-D129-46C4-BE26-89A70338E8B3}">
      <dgm:prSet/>
      <dgm:spPr/>
      <dgm:t>
        <a:bodyPr/>
        <a:lstStyle/>
        <a:p>
          <a:r>
            <a:rPr lang="fr-FR"/>
            <a:t>En temps réel ou sous forme de notifs instantanées</a:t>
          </a:r>
          <a:endParaRPr lang="en-US"/>
        </a:p>
      </dgm:t>
    </dgm:pt>
    <dgm:pt modelId="{B48AF80B-A3B9-45C1-BD89-40D2AA35D1D6}" type="parTrans" cxnId="{976C458F-05F7-4CB8-B041-6E96B0310751}">
      <dgm:prSet/>
      <dgm:spPr/>
      <dgm:t>
        <a:bodyPr/>
        <a:lstStyle/>
        <a:p>
          <a:endParaRPr lang="en-US"/>
        </a:p>
      </dgm:t>
    </dgm:pt>
    <dgm:pt modelId="{BAEACB46-8FCD-4E65-B4CB-1BA43DF026CB}" type="sibTrans" cxnId="{976C458F-05F7-4CB8-B041-6E96B0310751}">
      <dgm:prSet/>
      <dgm:spPr/>
      <dgm:t>
        <a:bodyPr/>
        <a:lstStyle/>
        <a:p>
          <a:endParaRPr lang="en-US"/>
        </a:p>
      </dgm:t>
    </dgm:pt>
    <dgm:pt modelId="{B510EAF6-6A9B-482A-A036-A148BFF3C4BD}" type="pres">
      <dgm:prSet presAssocID="{3A94E4C9-CEEB-4C38-A1EF-B4759A205206}" presName="Name0" presStyleCnt="0">
        <dgm:presLayoutVars>
          <dgm:dir/>
          <dgm:resizeHandles val="exact"/>
        </dgm:presLayoutVars>
      </dgm:prSet>
      <dgm:spPr/>
    </dgm:pt>
    <dgm:pt modelId="{985B4497-47D0-4A4B-96F8-963C577C12DD}" type="pres">
      <dgm:prSet presAssocID="{4EE9CA16-64AD-42E7-AE82-D42710F4C524}" presName="node" presStyleLbl="node1" presStyleIdx="0" presStyleCnt="6">
        <dgm:presLayoutVars>
          <dgm:bulletEnabled val="1"/>
        </dgm:presLayoutVars>
      </dgm:prSet>
      <dgm:spPr/>
    </dgm:pt>
    <dgm:pt modelId="{4068163F-BFE5-4A11-9F30-A5EC6AEAB417}" type="pres">
      <dgm:prSet presAssocID="{72D1ABD4-9229-4E6C-8A22-8450C9D4A0D2}" presName="sibTrans" presStyleLbl="sibTrans1D1" presStyleIdx="0" presStyleCnt="5"/>
      <dgm:spPr/>
    </dgm:pt>
    <dgm:pt modelId="{86C1E075-D34F-4A1E-A80D-CF2F88B181E3}" type="pres">
      <dgm:prSet presAssocID="{72D1ABD4-9229-4E6C-8A22-8450C9D4A0D2}" presName="connectorText" presStyleLbl="sibTrans1D1" presStyleIdx="0" presStyleCnt="5"/>
      <dgm:spPr/>
    </dgm:pt>
    <dgm:pt modelId="{E5C377DD-CBDA-4182-AF91-B5DE38948E01}" type="pres">
      <dgm:prSet presAssocID="{990A6022-2E08-4725-B9E8-6AF25F8C0C5D}" presName="node" presStyleLbl="node1" presStyleIdx="1" presStyleCnt="6">
        <dgm:presLayoutVars>
          <dgm:bulletEnabled val="1"/>
        </dgm:presLayoutVars>
      </dgm:prSet>
      <dgm:spPr/>
    </dgm:pt>
    <dgm:pt modelId="{113E62B1-B2F3-4DDF-984A-DA588CF1817B}" type="pres">
      <dgm:prSet presAssocID="{86778E53-6763-4991-9F88-C3793B4A20A2}" presName="sibTrans" presStyleLbl="sibTrans1D1" presStyleIdx="1" presStyleCnt="5"/>
      <dgm:spPr/>
    </dgm:pt>
    <dgm:pt modelId="{705381A2-9EB7-480B-816B-CD908846D773}" type="pres">
      <dgm:prSet presAssocID="{86778E53-6763-4991-9F88-C3793B4A20A2}" presName="connectorText" presStyleLbl="sibTrans1D1" presStyleIdx="1" presStyleCnt="5"/>
      <dgm:spPr/>
    </dgm:pt>
    <dgm:pt modelId="{7567AC93-2324-4373-BE09-20D7DD685B3A}" type="pres">
      <dgm:prSet presAssocID="{95000F8C-435B-4E9A-A7A1-D71A9989C737}" presName="node" presStyleLbl="node1" presStyleIdx="2" presStyleCnt="6">
        <dgm:presLayoutVars>
          <dgm:bulletEnabled val="1"/>
        </dgm:presLayoutVars>
      </dgm:prSet>
      <dgm:spPr/>
    </dgm:pt>
    <dgm:pt modelId="{CF6F20D0-846E-49C6-9BBD-66BCEC029EEE}" type="pres">
      <dgm:prSet presAssocID="{27743D7B-75E5-4036-B892-D0FB6B2D7B4E}" presName="sibTrans" presStyleLbl="sibTrans1D1" presStyleIdx="2" presStyleCnt="5"/>
      <dgm:spPr/>
    </dgm:pt>
    <dgm:pt modelId="{13F7C2EF-2B7F-4AEE-AF64-1665B6C7E44A}" type="pres">
      <dgm:prSet presAssocID="{27743D7B-75E5-4036-B892-D0FB6B2D7B4E}" presName="connectorText" presStyleLbl="sibTrans1D1" presStyleIdx="2" presStyleCnt="5"/>
      <dgm:spPr/>
    </dgm:pt>
    <dgm:pt modelId="{5CCB69E1-1D46-4EB9-9E84-917A9F1EF6FB}" type="pres">
      <dgm:prSet presAssocID="{29E1F582-538D-421A-BAA3-21521CDB403E}" presName="node" presStyleLbl="node1" presStyleIdx="3" presStyleCnt="6">
        <dgm:presLayoutVars>
          <dgm:bulletEnabled val="1"/>
        </dgm:presLayoutVars>
      </dgm:prSet>
      <dgm:spPr/>
    </dgm:pt>
    <dgm:pt modelId="{D1424CC5-4930-4E4D-AF5A-E342EADB00B9}" type="pres">
      <dgm:prSet presAssocID="{FB65D7E3-8C2C-469A-8CCD-1BEF6450EC06}" presName="sibTrans" presStyleLbl="sibTrans1D1" presStyleIdx="3" presStyleCnt="5"/>
      <dgm:spPr/>
    </dgm:pt>
    <dgm:pt modelId="{08C93CBB-9A61-4E6D-AA45-3101464BE5FE}" type="pres">
      <dgm:prSet presAssocID="{FB65D7E3-8C2C-469A-8CCD-1BEF6450EC06}" presName="connectorText" presStyleLbl="sibTrans1D1" presStyleIdx="3" presStyleCnt="5"/>
      <dgm:spPr/>
    </dgm:pt>
    <dgm:pt modelId="{31515181-C315-43E2-A6F1-B38B6E1884FA}" type="pres">
      <dgm:prSet presAssocID="{C3D7BFDC-466C-4FA1-90A3-3786CBDCF319}" presName="node" presStyleLbl="node1" presStyleIdx="4" presStyleCnt="6">
        <dgm:presLayoutVars>
          <dgm:bulletEnabled val="1"/>
        </dgm:presLayoutVars>
      </dgm:prSet>
      <dgm:spPr/>
    </dgm:pt>
    <dgm:pt modelId="{0F3CF4F6-9A46-41C1-8871-679EE0A90479}" type="pres">
      <dgm:prSet presAssocID="{CA2E6EFC-CE04-4D4B-AA0F-47AD9A32041C}" presName="sibTrans" presStyleLbl="sibTrans1D1" presStyleIdx="4" presStyleCnt="5"/>
      <dgm:spPr/>
    </dgm:pt>
    <dgm:pt modelId="{FE97CF53-7B4C-4BF8-BB25-6988354FDCF6}" type="pres">
      <dgm:prSet presAssocID="{CA2E6EFC-CE04-4D4B-AA0F-47AD9A32041C}" presName="connectorText" presStyleLbl="sibTrans1D1" presStyleIdx="4" presStyleCnt="5"/>
      <dgm:spPr/>
    </dgm:pt>
    <dgm:pt modelId="{6127C567-DEDB-4F09-A493-3E4DC1EAC382}" type="pres">
      <dgm:prSet presAssocID="{03981390-D129-46C4-BE26-89A70338E8B3}" presName="node" presStyleLbl="node1" presStyleIdx="5" presStyleCnt="6">
        <dgm:presLayoutVars>
          <dgm:bulletEnabled val="1"/>
        </dgm:presLayoutVars>
      </dgm:prSet>
      <dgm:spPr/>
    </dgm:pt>
  </dgm:ptLst>
  <dgm:cxnLst>
    <dgm:cxn modelId="{14A37D0B-40EB-4331-85D8-78829D561012}" srcId="{3A94E4C9-CEEB-4C38-A1EF-B4759A205206}" destId="{4EE9CA16-64AD-42E7-AE82-D42710F4C524}" srcOrd="0" destOrd="0" parTransId="{4E0C07BE-34A1-4645-A787-9E7580D68697}" sibTransId="{72D1ABD4-9229-4E6C-8A22-8450C9D4A0D2}"/>
    <dgm:cxn modelId="{EA93211E-56D0-4CF8-8EC5-15DCFC1A5C64}" type="presOf" srcId="{86778E53-6763-4991-9F88-C3793B4A20A2}" destId="{705381A2-9EB7-480B-816B-CD908846D773}" srcOrd="1" destOrd="0" presId="urn:microsoft.com/office/officeart/2016/7/layout/RepeatingBendingProcessNew"/>
    <dgm:cxn modelId="{8EB6C620-DDAC-4358-8053-BCBF27995423}" type="presOf" srcId="{C3D7BFDC-466C-4FA1-90A3-3786CBDCF319}" destId="{31515181-C315-43E2-A6F1-B38B6E1884FA}" srcOrd="0" destOrd="0" presId="urn:microsoft.com/office/officeart/2016/7/layout/RepeatingBendingProcessNew"/>
    <dgm:cxn modelId="{469C7933-A485-4499-9357-0D281A85A04A}" type="presOf" srcId="{95000F8C-435B-4E9A-A7A1-D71A9989C737}" destId="{7567AC93-2324-4373-BE09-20D7DD685B3A}" srcOrd="0" destOrd="0" presId="urn:microsoft.com/office/officeart/2016/7/layout/RepeatingBendingProcessNew"/>
    <dgm:cxn modelId="{84E3F45F-DEA7-452D-BC2B-AFA6645A1D46}" type="presOf" srcId="{4EE9CA16-64AD-42E7-AE82-D42710F4C524}" destId="{985B4497-47D0-4A4B-96F8-963C577C12DD}" srcOrd="0" destOrd="0" presId="urn:microsoft.com/office/officeart/2016/7/layout/RepeatingBendingProcessNew"/>
    <dgm:cxn modelId="{A7727746-39B2-4C37-B065-489AAB2696D1}" type="presOf" srcId="{3A94E4C9-CEEB-4C38-A1EF-B4759A205206}" destId="{B510EAF6-6A9B-482A-A036-A148BFF3C4BD}" srcOrd="0" destOrd="0" presId="urn:microsoft.com/office/officeart/2016/7/layout/RepeatingBendingProcessNew"/>
    <dgm:cxn modelId="{0A897E6C-98E8-4D82-9DC8-59C53DAAD18A}" type="presOf" srcId="{27743D7B-75E5-4036-B892-D0FB6B2D7B4E}" destId="{CF6F20D0-846E-49C6-9BBD-66BCEC029EEE}" srcOrd="0" destOrd="0" presId="urn:microsoft.com/office/officeart/2016/7/layout/RepeatingBendingProcessNew"/>
    <dgm:cxn modelId="{6CE19652-C173-4CBA-A47A-CD4FE758DE6D}" type="presOf" srcId="{990A6022-2E08-4725-B9E8-6AF25F8C0C5D}" destId="{E5C377DD-CBDA-4182-AF91-B5DE38948E01}" srcOrd="0" destOrd="0" presId="urn:microsoft.com/office/officeart/2016/7/layout/RepeatingBendingProcessNew"/>
    <dgm:cxn modelId="{9A1C1056-556E-435F-A3FE-2438D0C024D2}" srcId="{3A94E4C9-CEEB-4C38-A1EF-B4759A205206}" destId="{C3D7BFDC-466C-4FA1-90A3-3786CBDCF319}" srcOrd="4" destOrd="0" parTransId="{E72233E8-4D83-4F2D-9207-F7401AAE976F}" sibTransId="{CA2E6EFC-CE04-4D4B-AA0F-47AD9A32041C}"/>
    <dgm:cxn modelId="{C09EED5A-59B3-47F0-9354-ECD92EC721C2}" srcId="{3A94E4C9-CEEB-4C38-A1EF-B4759A205206}" destId="{990A6022-2E08-4725-B9E8-6AF25F8C0C5D}" srcOrd="1" destOrd="0" parTransId="{1A7B1268-B8D2-4EF3-8938-4519C5E146C4}" sibTransId="{86778E53-6763-4991-9F88-C3793B4A20A2}"/>
    <dgm:cxn modelId="{07EE1687-AE82-4D36-9C4A-3F410CB9A3DE}" type="presOf" srcId="{FB65D7E3-8C2C-469A-8CCD-1BEF6450EC06}" destId="{D1424CC5-4930-4E4D-AF5A-E342EADB00B9}" srcOrd="0" destOrd="0" presId="urn:microsoft.com/office/officeart/2016/7/layout/RepeatingBendingProcessNew"/>
    <dgm:cxn modelId="{976C458F-05F7-4CB8-B041-6E96B0310751}" srcId="{3A94E4C9-CEEB-4C38-A1EF-B4759A205206}" destId="{03981390-D129-46C4-BE26-89A70338E8B3}" srcOrd="5" destOrd="0" parTransId="{B48AF80B-A3B9-45C1-BD89-40D2AA35D1D6}" sibTransId="{BAEACB46-8FCD-4E65-B4CB-1BA43DF026CB}"/>
    <dgm:cxn modelId="{04FDA191-3D56-4064-8F7F-BF2234935D4E}" type="presOf" srcId="{CA2E6EFC-CE04-4D4B-AA0F-47AD9A32041C}" destId="{FE97CF53-7B4C-4BF8-BB25-6988354FDCF6}" srcOrd="1" destOrd="0" presId="urn:microsoft.com/office/officeart/2016/7/layout/RepeatingBendingProcessNew"/>
    <dgm:cxn modelId="{27DD7094-F838-49C1-AD88-F16B61D349F2}" type="presOf" srcId="{72D1ABD4-9229-4E6C-8A22-8450C9D4A0D2}" destId="{4068163F-BFE5-4A11-9F30-A5EC6AEAB417}" srcOrd="0" destOrd="0" presId="urn:microsoft.com/office/officeart/2016/7/layout/RepeatingBendingProcessNew"/>
    <dgm:cxn modelId="{EB79B9A8-A6B2-4724-9708-A028667FB39F}" type="presOf" srcId="{FB65D7E3-8C2C-469A-8CCD-1BEF6450EC06}" destId="{08C93CBB-9A61-4E6D-AA45-3101464BE5FE}" srcOrd="1" destOrd="0" presId="urn:microsoft.com/office/officeart/2016/7/layout/RepeatingBendingProcessNew"/>
    <dgm:cxn modelId="{B65379AD-1E48-4291-8BF7-A1B390FC0407}" type="presOf" srcId="{72D1ABD4-9229-4E6C-8A22-8450C9D4A0D2}" destId="{86C1E075-D34F-4A1E-A80D-CF2F88B181E3}" srcOrd="1" destOrd="0" presId="urn:microsoft.com/office/officeart/2016/7/layout/RepeatingBendingProcessNew"/>
    <dgm:cxn modelId="{027FA0B1-98B8-4310-A31C-D87D573E02C7}" srcId="{3A94E4C9-CEEB-4C38-A1EF-B4759A205206}" destId="{95000F8C-435B-4E9A-A7A1-D71A9989C737}" srcOrd="2" destOrd="0" parTransId="{844D18B2-8FBA-4AD1-ACBB-289354B558CF}" sibTransId="{27743D7B-75E5-4036-B892-D0FB6B2D7B4E}"/>
    <dgm:cxn modelId="{87B735B8-E9EE-4651-BEFE-AF82CDA63921}" srcId="{3A94E4C9-CEEB-4C38-A1EF-B4759A205206}" destId="{29E1F582-538D-421A-BAA3-21521CDB403E}" srcOrd="3" destOrd="0" parTransId="{454DD20A-E75E-4AEA-A1D2-DB90E07EB919}" sibTransId="{FB65D7E3-8C2C-469A-8CCD-1BEF6450EC06}"/>
    <dgm:cxn modelId="{156EFEC8-33B5-42E6-8B4F-5BEF34FAE17B}" type="presOf" srcId="{86778E53-6763-4991-9F88-C3793B4A20A2}" destId="{113E62B1-B2F3-4DDF-984A-DA588CF1817B}" srcOrd="0" destOrd="0" presId="urn:microsoft.com/office/officeart/2016/7/layout/RepeatingBendingProcessNew"/>
    <dgm:cxn modelId="{6D22D1DF-31D4-4002-A20B-B573C5412FAB}" type="presOf" srcId="{27743D7B-75E5-4036-B892-D0FB6B2D7B4E}" destId="{13F7C2EF-2B7F-4AEE-AF64-1665B6C7E44A}" srcOrd="1" destOrd="0" presId="urn:microsoft.com/office/officeart/2016/7/layout/RepeatingBendingProcessNew"/>
    <dgm:cxn modelId="{398C46EF-191D-40AB-962F-BF0B29D9896C}" type="presOf" srcId="{29E1F582-538D-421A-BAA3-21521CDB403E}" destId="{5CCB69E1-1D46-4EB9-9E84-917A9F1EF6FB}" srcOrd="0" destOrd="0" presId="urn:microsoft.com/office/officeart/2016/7/layout/RepeatingBendingProcessNew"/>
    <dgm:cxn modelId="{A0FCC4F2-DB87-499E-860B-EBD2992CC4C2}" type="presOf" srcId="{CA2E6EFC-CE04-4D4B-AA0F-47AD9A32041C}" destId="{0F3CF4F6-9A46-41C1-8871-679EE0A90479}" srcOrd="0" destOrd="0" presId="urn:microsoft.com/office/officeart/2016/7/layout/RepeatingBendingProcessNew"/>
    <dgm:cxn modelId="{2B82DBF2-70BB-4D73-BAC9-EBA2A1336BD6}" type="presOf" srcId="{03981390-D129-46C4-BE26-89A70338E8B3}" destId="{6127C567-DEDB-4F09-A493-3E4DC1EAC382}" srcOrd="0" destOrd="0" presId="urn:microsoft.com/office/officeart/2016/7/layout/RepeatingBendingProcessNew"/>
    <dgm:cxn modelId="{0BDAFC27-F2CF-475C-9127-2FC11DD94274}" type="presParOf" srcId="{B510EAF6-6A9B-482A-A036-A148BFF3C4BD}" destId="{985B4497-47D0-4A4B-96F8-963C577C12DD}" srcOrd="0" destOrd="0" presId="urn:microsoft.com/office/officeart/2016/7/layout/RepeatingBendingProcessNew"/>
    <dgm:cxn modelId="{C058AAA2-147E-46E9-8A64-C14615655FF1}" type="presParOf" srcId="{B510EAF6-6A9B-482A-A036-A148BFF3C4BD}" destId="{4068163F-BFE5-4A11-9F30-A5EC6AEAB417}" srcOrd="1" destOrd="0" presId="urn:microsoft.com/office/officeart/2016/7/layout/RepeatingBendingProcessNew"/>
    <dgm:cxn modelId="{C055964D-00E8-42D9-B67F-CE70A67BB644}" type="presParOf" srcId="{4068163F-BFE5-4A11-9F30-A5EC6AEAB417}" destId="{86C1E075-D34F-4A1E-A80D-CF2F88B181E3}" srcOrd="0" destOrd="0" presId="urn:microsoft.com/office/officeart/2016/7/layout/RepeatingBendingProcessNew"/>
    <dgm:cxn modelId="{009BA45E-8A0B-43CA-A7FD-FE5EB94423ED}" type="presParOf" srcId="{B510EAF6-6A9B-482A-A036-A148BFF3C4BD}" destId="{E5C377DD-CBDA-4182-AF91-B5DE38948E01}" srcOrd="2" destOrd="0" presId="urn:microsoft.com/office/officeart/2016/7/layout/RepeatingBendingProcessNew"/>
    <dgm:cxn modelId="{B922AFD5-4C74-48A3-B700-AA015BE58373}" type="presParOf" srcId="{B510EAF6-6A9B-482A-A036-A148BFF3C4BD}" destId="{113E62B1-B2F3-4DDF-984A-DA588CF1817B}" srcOrd="3" destOrd="0" presId="urn:microsoft.com/office/officeart/2016/7/layout/RepeatingBendingProcessNew"/>
    <dgm:cxn modelId="{B7CE29EE-A54B-47AE-8412-81930CFE9047}" type="presParOf" srcId="{113E62B1-B2F3-4DDF-984A-DA588CF1817B}" destId="{705381A2-9EB7-480B-816B-CD908846D773}" srcOrd="0" destOrd="0" presId="urn:microsoft.com/office/officeart/2016/7/layout/RepeatingBendingProcessNew"/>
    <dgm:cxn modelId="{CA13A2BD-8A8A-482B-8F53-8F6BC7A06D0B}" type="presParOf" srcId="{B510EAF6-6A9B-482A-A036-A148BFF3C4BD}" destId="{7567AC93-2324-4373-BE09-20D7DD685B3A}" srcOrd="4" destOrd="0" presId="urn:microsoft.com/office/officeart/2016/7/layout/RepeatingBendingProcessNew"/>
    <dgm:cxn modelId="{36FA71A5-5CE8-4BCC-B745-CB51AAA4565B}" type="presParOf" srcId="{B510EAF6-6A9B-482A-A036-A148BFF3C4BD}" destId="{CF6F20D0-846E-49C6-9BBD-66BCEC029EEE}" srcOrd="5" destOrd="0" presId="urn:microsoft.com/office/officeart/2016/7/layout/RepeatingBendingProcessNew"/>
    <dgm:cxn modelId="{0072123B-3B6E-458B-B771-41E1847AB7A6}" type="presParOf" srcId="{CF6F20D0-846E-49C6-9BBD-66BCEC029EEE}" destId="{13F7C2EF-2B7F-4AEE-AF64-1665B6C7E44A}" srcOrd="0" destOrd="0" presId="urn:microsoft.com/office/officeart/2016/7/layout/RepeatingBendingProcessNew"/>
    <dgm:cxn modelId="{3182F48C-69A9-476A-BF23-02B2D463CCF5}" type="presParOf" srcId="{B510EAF6-6A9B-482A-A036-A148BFF3C4BD}" destId="{5CCB69E1-1D46-4EB9-9E84-917A9F1EF6FB}" srcOrd="6" destOrd="0" presId="urn:microsoft.com/office/officeart/2016/7/layout/RepeatingBendingProcessNew"/>
    <dgm:cxn modelId="{117A9C84-4ACA-46DF-A262-33C02D7BE6A5}" type="presParOf" srcId="{B510EAF6-6A9B-482A-A036-A148BFF3C4BD}" destId="{D1424CC5-4930-4E4D-AF5A-E342EADB00B9}" srcOrd="7" destOrd="0" presId="urn:microsoft.com/office/officeart/2016/7/layout/RepeatingBendingProcessNew"/>
    <dgm:cxn modelId="{B6795FA9-C739-4E98-B82F-C68E575484A9}" type="presParOf" srcId="{D1424CC5-4930-4E4D-AF5A-E342EADB00B9}" destId="{08C93CBB-9A61-4E6D-AA45-3101464BE5FE}" srcOrd="0" destOrd="0" presId="urn:microsoft.com/office/officeart/2016/7/layout/RepeatingBendingProcessNew"/>
    <dgm:cxn modelId="{439902F1-B57A-4203-AA4A-511C426C1248}" type="presParOf" srcId="{B510EAF6-6A9B-482A-A036-A148BFF3C4BD}" destId="{31515181-C315-43E2-A6F1-B38B6E1884FA}" srcOrd="8" destOrd="0" presId="urn:microsoft.com/office/officeart/2016/7/layout/RepeatingBendingProcessNew"/>
    <dgm:cxn modelId="{C4DC029B-8311-4D00-8F96-ABAF0E728F2B}" type="presParOf" srcId="{B510EAF6-6A9B-482A-A036-A148BFF3C4BD}" destId="{0F3CF4F6-9A46-41C1-8871-679EE0A90479}" srcOrd="9" destOrd="0" presId="urn:microsoft.com/office/officeart/2016/7/layout/RepeatingBendingProcessNew"/>
    <dgm:cxn modelId="{D03A551D-8705-46AF-B349-9301B59C0B05}" type="presParOf" srcId="{0F3CF4F6-9A46-41C1-8871-679EE0A90479}" destId="{FE97CF53-7B4C-4BF8-BB25-6988354FDCF6}" srcOrd="0" destOrd="0" presId="urn:microsoft.com/office/officeart/2016/7/layout/RepeatingBendingProcessNew"/>
    <dgm:cxn modelId="{356CD986-B511-4BC0-B0E2-A7D3EC95830D}" type="presParOf" srcId="{B510EAF6-6A9B-482A-A036-A148BFF3C4BD}" destId="{6127C567-DEDB-4F09-A493-3E4DC1EAC38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1EE4A-8578-41DE-94D6-2ACF98E7DFEE}">
      <dsp:nvSpPr>
        <dsp:cNvPr id="0" name=""/>
        <dsp:cNvSpPr/>
      </dsp:nvSpPr>
      <dsp:spPr>
        <a:xfrm>
          <a:off x="559800" y="52352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6619D-5A84-43B2-8AAC-B355690E0462}">
      <dsp:nvSpPr>
        <dsp:cNvPr id="0" name=""/>
        <dsp:cNvSpPr/>
      </dsp:nvSpPr>
      <dsp:spPr>
        <a:xfrm>
          <a:off x="559800" y="2177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100" kern="1200" dirty="0"/>
            <a:t>Les commentaires peuvent se faire via:</a:t>
          </a:r>
          <a:endParaRPr lang="en-US" sz="2100" kern="1200" dirty="0"/>
        </a:p>
      </dsp:txBody>
      <dsp:txXfrm>
        <a:off x="559800" y="2177605"/>
        <a:ext cx="4320000" cy="648000"/>
      </dsp:txXfrm>
    </dsp:sp>
    <dsp:sp modelId="{9BD285A3-0C62-4A2A-AD06-92E4A394F31E}">
      <dsp:nvSpPr>
        <dsp:cNvPr id="0" name=""/>
        <dsp:cNvSpPr/>
      </dsp:nvSpPr>
      <dsp:spPr>
        <a:xfrm>
          <a:off x="559800" y="2891691"/>
          <a:ext cx="4320000" cy="93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Les sites web accessible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Réseaux sociaux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Et même sur FEEDLY directement</a:t>
          </a:r>
          <a:endParaRPr lang="en-US" sz="1600" kern="1200" dirty="0"/>
        </a:p>
      </dsp:txBody>
      <dsp:txXfrm>
        <a:off x="559800" y="2891691"/>
        <a:ext cx="4320000" cy="936126"/>
      </dsp:txXfrm>
    </dsp:sp>
    <dsp:sp modelId="{3B751F36-C533-4180-9B74-4022E067E82F}">
      <dsp:nvSpPr>
        <dsp:cNvPr id="0" name=""/>
        <dsp:cNvSpPr/>
      </dsp:nvSpPr>
      <dsp:spPr>
        <a:xfrm>
          <a:off x="5635800" y="52352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1364F-AD99-4AD6-BBD7-95AFE6B1DEBA}">
      <dsp:nvSpPr>
        <dsp:cNvPr id="0" name=""/>
        <dsp:cNvSpPr/>
      </dsp:nvSpPr>
      <dsp:spPr>
        <a:xfrm>
          <a:off x="5635800" y="21776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100" kern="1200" dirty="0"/>
            <a:t>La diffusion se fait:</a:t>
          </a:r>
          <a:endParaRPr lang="en-US" sz="2100" kern="1200" dirty="0"/>
        </a:p>
      </dsp:txBody>
      <dsp:txXfrm>
        <a:off x="5635800" y="2177605"/>
        <a:ext cx="4320000" cy="648000"/>
      </dsp:txXfrm>
    </dsp:sp>
    <dsp:sp modelId="{655D2978-DF01-49F7-80B5-A3A5C5B011F8}">
      <dsp:nvSpPr>
        <dsp:cNvPr id="0" name=""/>
        <dsp:cNvSpPr/>
      </dsp:nvSpPr>
      <dsp:spPr>
        <a:xfrm>
          <a:off x="5635800" y="2891691"/>
          <a:ext cx="4320000" cy="936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Par </a:t>
          </a:r>
          <a:r>
            <a:rPr lang="fr-FR" sz="1600" kern="1200" dirty="0">
              <a:latin typeface="Calibri Light" panose="020F0302020204030204"/>
            </a:rPr>
            <a:t>la</a:t>
          </a:r>
          <a:r>
            <a:rPr lang="fr-FR" sz="1600" kern="1200" dirty="0"/>
            <a:t> messagerie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Ou sur les réseaux sociaux</a:t>
          </a:r>
          <a:endParaRPr lang="en-US" sz="1600" kern="1200" dirty="0"/>
        </a:p>
      </dsp:txBody>
      <dsp:txXfrm>
        <a:off x="5635800" y="2891691"/>
        <a:ext cx="4320000" cy="936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8163F-BFE5-4A11-9F30-A5EC6AEAB417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985B4497-47D0-4A4B-96F8-963C577C12DD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Va recevoir(Quoi):</a:t>
          </a:r>
          <a:endParaRPr lang="en-US" sz="2800" kern="1200"/>
        </a:p>
      </dsp:txBody>
      <dsp:txXfrm>
        <a:off x="8061" y="6582"/>
        <a:ext cx="3034531" cy="1820718"/>
      </dsp:txXfrm>
    </dsp:sp>
    <dsp:sp modelId="{113E62B1-B2F3-4DDF-984A-DA588CF1817B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3451"/>
        <a:ext cx="34897" cy="6979"/>
      </dsp:txXfrm>
    </dsp:sp>
    <dsp:sp modelId="{E5C377DD-CBDA-4182-AF91-B5DE38948E01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Articles pertinents et nouveaux sous forme de notifs</a:t>
          </a:r>
          <a:endParaRPr lang="en-US" sz="2800" kern="1200"/>
        </a:p>
      </dsp:txBody>
      <dsp:txXfrm>
        <a:off x="3740534" y="6582"/>
        <a:ext cx="3034531" cy="1820718"/>
      </dsp:txXfrm>
    </dsp:sp>
    <dsp:sp modelId="{CF6F20D0-846E-49C6-9BBD-66BCEC029EEE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682"/>
        <a:ext cx="374875" cy="6979"/>
      </dsp:txXfrm>
    </dsp:sp>
    <dsp:sp modelId="{7567AC93-2324-4373-BE09-20D7DD685B3A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Au niveau(Où):</a:t>
          </a:r>
          <a:endParaRPr lang="en-US" sz="2800" kern="1200"/>
        </a:p>
      </dsp:txBody>
      <dsp:txXfrm>
        <a:off x="7473007" y="6582"/>
        <a:ext cx="3034531" cy="1820718"/>
      </dsp:txXfrm>
    </dsp:sp>
    <dsp:sp modelId="{D1424CC5-4930-4E4D-AF5A-E342EADB00B9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2112"/>
        <a:ext cx="34897" cy="6979"/>
      </dsp:txXfrm>
    </dsp:sp>
    <dsp:sp modelId="{5CCB69E1-1D46-4EB9-9E84-917A9F1EF6FB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De l'interface FEEDLY et mails si configurés</a:t>
          </a:r>
          <a:endParaRPr lang="en-US" sz="2800" kern="1200"/>
        </a:p>
      </dsp:txBody>
      <dsp:txXfrm>
        <a:off x="8061" y="2525243"/>
        <a:ext cx="3034531" cy="1820718"/>
      </dsp:txXfrm>
    </dsp:sp>
    <dsp:sp modelId="{0F3CF4F6-9A46-41C1-8871-679EE0A90479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2112"/>
        <a:ext cx="34897" cy="6979"/>
      </dsp:txXfrm>
    </dsp:sp>
    <dsp:sp modelId="{31515181-C315-43E2-A6F1-B38B6E1884FA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En(Quand):</a:t>
          </a:r>
          <a:endParaRPr lang="en-US" sz="2800" kern="1200"/>
        </a:p>
      </dsp:txBody>
      <dsp:txXfrm>
        <a:off x="3740534" y="2525243"/>
        <a:ext cx="3034531" cy="1820718"/>
      </dsp:txXfrm>
    </dsp:sp>
    <dsp:sp modelId="{6127C567-DEDB-4F09-A493-3E4DC1EAC382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En temps réel ou sous forme de notifs instantanées</a:t>
          </a:r>
          <a:endParaRPr lang="en-US" sz="2800" kern="1200"/>
        </a:p>
      </dsp:txBody>
      <dsp:txXfrm>
        <a:off x="7473007" y="2525243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fr-FR" sz="4400">
                <a:cs typeface="Calibri Light"/>
              </a:rPr>
              <a:t>Système de veille</a:t>
            </a:r>
            <a:endParaRPr lang="fr-FR" sz="44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500" u="sng" dirty="0">
                <a:cs typeface="Calibri"/>
              </a:rPr>
              <a:t>Outil de curation:</a:t>
            </a:r>
          </a:p>
          <a:p>
            <a:r>
              <a:rPr lang="fr-FR" sz="1500" dirty="0">
                <a:cs typeface="Calibri"/>
              </a:rPr>
              <a:t>FEEDLY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70C27E-8B0B-0987-89B2-A31A273C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596" y="1989130"/>
            <a:ext cx="3217333" cy="92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8FC1DA-6A49-A03D-3B53-5C518E1B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3600">
                <a:solidFill>
                  <a:schemeClr val="tx2"/>
                </a:solidFill>
                <a:cs typeface="Calibri Light"/>
              </a:rPr>
              <a:t>Qu'est-ce que c'est ?</a:t>
            </a:r>
            <a:endParaRPr lang="fr-FR" sz="3600">
              <a:solidFill>
                <a:schemeClr val="tx2"/>
              </a:solidFill>
            </a:endParaRPr>
          </a:p>
        </p:txBody>
      </p:sp>
      <p:pic>
        <p:nvPicPr>
          <p:cNvPr id="7" name="Graphic 6" descr="Blogue">
            <a:extLst>
              <a:ext uri="{FF2B5EF4-FFF2-40B4-BE49-F238E27FC236}">
                <a16:creationId xmlns:a16="http://schemas.microsoft.com/office/drawing/2014/main" id="{3F3511D5-D14F-F3BA-4061-BFF63569A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8788B-E2BF-8479-5BBE-EE067F95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b="1" u="sng" dirty="0">
                <a:solidFill>
                  <a:schemeClr val="tx2"/>
                </a:solidFill>
                <a:cs typeface="Calibri"/>
              </a:rPr>
              <a:t>Veille=</a:t>
            </a:r>
            <a:r>
              <a:rPr lang="fr-FR" sz="2000" dirty="0">
                <a:solidFill>
                  <a:schemeClr val="tx2"/>
                </a:solidFill>
                <a:cs typeface="Calibri"/>
              </a:rPr>
              <a:t> Rester informé de manière proactive via: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2"/>
                </a:solidFill>
                <a:cs typeface="Calibri"/>
              </a:rPr>
              <a:t>Publications, Tendances, Articles...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2"/>
                </a:solidFill>
                <a:cs typeface="Calibri"/>
              </a:rPr>
              <a:t>Sur un ou plusieurs domaines.</a:t>
            </a:r>
          </a:p>
          <a:p>
            <a:endParaRPr lang="fr-FR" sz="2000" dirty="0">
              <a:solidFill>
                <a:schemeClr val="tx2"/>
              </a:solidFill>
              <a:cs typeface="Calibri"/>
            </a:endParaRPr>
          </a:p>
          <a:p>
            <a:r>
              <a:rPr lang="fr-FR" sz="2000" b="1" u="sng" dirty="0">
                <a:solidFill>
                  <a:schemeClr val="tx2"/>
                </a:solidFill>
                <a:cs typeface="Calibri"/>
              </a:rPr>
              <a:t>Outil de curation=</a:t>
            </a:r>
            <a:r>
              <a:rPr lang="fr-FR" sz="2000" dirty="0">
                <a:solidFill>
                  <a:schemeClr val="tx2"/>
                </a:solidFill>
                <a:cs typeface="Calibri"/>
              </a:rPr>
              <a:t> Plateforme facilitant système de veille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28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8B473D-3F7B-D6F7-E121-45C41223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L'outil de curation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FD88E-88DD-8B03-3E43-23E2BC02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FEEDLY:  Un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agrégateur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flux RSS qui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suivre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les mises à jour de </a:t>
            </a:r>
            <a:r>
              <a:rPr lang="en-US" sz="2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plusieurs</a:t>
            </a:r>
            <a:r>
              <a: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sources.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18E0F9-6700-53C5-D3AE-B50B4F4C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68" y="2633472"/>
            <a:ext cx="755021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0204B7-4208-5B72-BE78-788E301F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>
                <a:cs typeface="Calibri Light"/>
              </a:rPr>
              <a:t>Les thématiques et sources</a:t>
            </a:r>
            <a:endParaRPr lang="fr-FR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FD2D9-EE66-B86D-C22F-0C4CE977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sz="2000">
                <a:cs typeface="Calibri"/>
              </a:rPr>
              <a:t>Les thématiques seront divisées en 2:</a:t>
            </a:r>
            <a:endParaRPr lang="fr-FR" sz="2000"/>
          </a:p>
          <a:p>
            <a:r>
              <a:rPr lang="fr-FR" sz="2000">
                <a:cs typeface="Calibri"/>
              </a:rPr>
              <a:t>Outils &amp; Librairies</a:t>
            </a:r>
          </a:p>
          <a:p>
            <a:r>
              <a:rPr lang="fr-FR" sz="2000">
                <a:cs typeface="Calibri"/>
              </a:rPr>
              <a:t>E-commerce &amp; Réglementation</a:t>
            </a:r>
          </a:p>
          <a:p>
            <a:endParaRPr lang="fr-FR" sz="2000">
              <a:cs typeface="Calibri"/>
            </a:endParaRPr>
          </a:p>
          <a:p>
            <a:pPr marL="0" indent="0">
              <a:buNone/>
            </a:pPr>
            <a:r>
              <a:rPr lang="fr-FR" sz="2000">
                <a:cs typeface="Calibri"/>
              </a:rPr>
              <a:t>Chaque thématiques seront composées de plusieurs sources en liens avec ces dernières.</a:t>
            </a:r>
          </a:p>
          <a:p>
            <a:endParaRPr lang="fr-FR" sz="2000">
              <a:cs typeface="Calibri"/>
            </a:endParaRPr>
          </a:p>
        </p:txBody>
      </p:sp>
      <p:pic>
        <p:nvPicPr>
          <p:cNvPr id="4" name="Image 3" descr="Thématiques">
            <a:extLst>
              <a:ext uri="{FF2B5EF4-FFF2-40B4-BE49-F238E27FC236}">
                <a16:creationId xmlns:a16="http://schemas.microsoft.com/office/drawing/2014/main" id="{CD2BA144-30F4-17EA-21D1-712E568C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68" y="2771389"/>
            <a:ext cx="5150277" cy="22773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4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23DDC2D-A253-8DAF-0145-6554A30F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01" y="1201003"/>
            <a:ext cx="3330441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8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57EF9-0F61-F77A-1D45-707C33B8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Sélection des 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7423F2-ADA5-43A0-FB11-9ACAD9FD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cs typeface="Calibri"/>
              </a:rPr>
              <a:t>Le choix des sources se basent sur un système de critères sur FEEDLY:</a:t>
            </a: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pPr marL="0" indent="0">
              <a:buNone/>
            </a:pPr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Le nombre de </a:t>
            </a:r>
            <a:r>
              <a:rPr lang="fr-FR" u="sng" dirty="0">
                <a:cs typeface="Calibri"/>
              </a:rPr>
              <a:t>d'abonnés</a:t>
            </a:r>
            <a:r>
              <a:rPr lang="fr-FR" dirty="0">
                <a:cs typeface="Calibri"/>
              </a:rPr>
              <a:t>, la </a:t>
            </a:r>
            <a:r>
              <a:rPr lang="fr-FR" u="sng" dirty="0">
                <a:cs typeface="Calibri"/>
              </a:rPr>
              <a:t>pertinence</a:t>
            </a:r>
            <a:r>
              <a:rPr lang="fr-FR" dirty="0">
                <a:cs typeface="Calibri"/>
              </a:rPr>
              <a:t> et éventuellement le nombre </a:t>
            </a:r>
            <a:r>
              <a:rPr lang="fr-FR" u="sng" dirty="0">
                <a:cs typeface="Calibri"/>
              </a:rPr>
              <a:t>d'articles</a:t>
            </a:r>
            <a:r>
              <a:rPr lang="fr-FR" dirty="0">
                <a:cs typeface="Calibri"/>
              </a:rPr>
              <a:t>.</a:t>
            </a:r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Au préalable, on recherche les sources avec des mots clés impactant (#wordpress,#woocommerce...).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56DECB-4594-530F-C9EC-010D8198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48" y="2538862"/>
            <a:ext cx="5912148" cy="7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7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EB1EE2-E23D-EA5F-608C-C373C50C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000">
                <a:cs typeface="Calibri Light"/>
              </a:rPr>
              <a:t>Classement des informations</a:t>
            </a:r>
            <a:endParaRPr lang="fr-FR" sz="50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E2BE4-8B3B-F158-41F4-8BF2A485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200" dirty="0">
                <a:cs typeface="Calibri"/>
              </a:rPr>
              <a:t>Les infos sont classées de la sorte:</a:t>
            </a:r>
          </a:p>
          <a:p>
            <a:pPr marL="0" indent="0">
              <a:buNone/>
            </a:pPr>
            <a:endParaRPr lang="fr-FR" sz="2200" dirty="0">
              <a:cs typeface="Calibri"/>
            </a:endParaRPr>
          </a:p>
          <a:p>
            <a:pPr marL="0" indent="0">
              <a:buNone/>
            </a:pPr>
            <a:r>
              <a:rPr lang="fr-FR" sz="2200" dirty="0">
                <a:cs typeface="Calibri"/>
              </a:rPr>
              <a:t> Par "Plus populaire" ou pertinent</a:t>
            </a:r>
          </a:p>
          <a:p>
            <a:pPr marL="0" indent="0">
              <a:buNone/>
            </a:pPr>
            <a:endParaRPr lang="fr-FR" sz="2200" dirty="0">
              <a:cs typeface="Calibri"/>
            </a:endParaRPr>
          </a:p>
          <a:p>
            <a:pPr marL="0" indent="0">
              <a:buNone/>
            </a:pPr>
            <a:r>
              <a:rPr lang="fr-FR" sz="2200" dirty="0">
                <a:cs typeface="Calibri"/>
              </a:rPr>
              <a:t>Et par plus récent au plus ancien</a:t>
            </a:r>
          </a:p>
          <a:p>
            <a:pPr marL="0" indent="0">
              <a:buNone/>
            </a:pPr>
            <a:endParaRPr lang="fr-FR" sz="2200" dirty="0">
              <a:cs typeface="Calibri"/>
            </a:endParaRPr>
          </a:p>
        </p:txBody>
      </p:sp>
      <p:pic>
        <p:nvPicPr>
          <p:cNvPr id="4" name="Image 3" descr="Une image contenant texte, capture d’écran, Police, cercle&#10;&#10;Description générée automatiquement">
            <a:extLst>
              <a:ext uri="{FF2B5EF4-FFF2-40B4-BE49-F238E27FC236}">
                <a16:creationId xmlns:a16="http://schemas.microsoft.com/office/drawing/2014/main" id="{92A7865A-D500-E34B-878C-96829AFA1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8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600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9BFD9-9B3B-2B36-1838-84B5EC6A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Commentaires et Diffusion</a:t>
            </a:r>
            <a:endParaRPr lang="fr-FR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056DFA7D-A05F-4AAE-EA8E-D6E339C796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97E329D-1FEB-937F-023B-22E049413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3674" y="5835950"/>
            <a:ext cx="5682650" cy="83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71AD6F-5B59-67E1-A376-B10F0CF5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fr-FR" sz="5200">
                <a:cs typeface="Calibri Light"/>
              </a:rPr>
              <a:t>L'utilisateur de FEEDLY</a:t>
            </a:r>
            <a:endParaRPr lang="fr-FR" sz="520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2DDD95-02F8-1EC8-5EAA-23278790E5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51351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0145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Système de veille</vt:lpstr>
      <vt:lpstr>Qu'est-ce que c'est ?</vt:lpstr>
      <vt:lpstr>L'outil de curation</vt:lpstr>
      <vt:lpstr>Les thématiques et sources</vt:lpstr>
      <vt:lpstr>Présentation PowerPoint</vt:lpstr>
      <vt:lpstr>Sélection des sources</vt:lpstr>
      <vt:lpstr>Classement des informations</vt:lpstr>
      <vt:lpstr>Commentaires et Diffusion</vt:lpstr>
      <vt:lpstr>L'utilisateur de FEEDLY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266</cp:revision>
  <dcterms:created xsi:type="dcterms:W3CDTF">2024-01-09T13:52:19Z</dcterms:created>
  <dcterms:modified xsi:type="dcterms:W3CDTF">2024-01-16T14:41:55Z</dcterms:modified>
</cp:coreProperties>
</file>