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75420C-C81E-4615-BA1C-E2F327813677}" v="2527" dt="2024-01-16T15:06:55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ik Adamou" userId="e2282f88b3364ef6" providerId="Windows Live" clId="Web-{8875420C-C81E-4615-BA1C-E2F327813677}"/>
    <pc:docChg chg="addSld modSld">
      <pc:chgData name="Malik Adamou" userId="e2282f88b3364ef6" providerId="Windows Live" clId="Web-{8875420C-C81E-4615-BA1C-E2F327813677}" dt="2024-01-16T15:07:33.065" v="2439"/>
      <pc:docMkLst>
        <pc:docMk/>
      </pc:docMkLst>
      <pc:sldChg chg="addSp delSp modSp mod setBg setClrOvrMap">
        <pc:chgData name="Malik Adamou" userId="e2282f88b3364ef6" providerId="Windows Live" clId="Web-{8875420C-C81E-4615-BA1C-E2F327813677}" dt="2024-01-15T13:29:06.168" v="15"/>
        <pc:sldMkLst>
          <pc:docMk/>
          <pc:sldMk cId="3784089036" sldId="256"/>
        </pc:sldMkLst>
        <pc:spChg chg="mod">
          <ac:chgData name="Malik Adamou" userId="e2282f88b3364ef6" providerId="Windows Live" clId="Web-{8875420C-C81E-4615-BA1C-E2F327813677}" dt="2024-01-15T13:29:06.168" v="15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Malik Adamou" userId="e2282f88b3364ef6" providerId="Windows Live" clId="Web-{8875420C-C81E-4615-BA1C-E2F327813677}" dt="2024-01-15T13:29:06.168" v="15"/>
          <ac:spMkLst>
            <pc:docMk/>
            <pc:sldMk cId="3784089036" sldId="256"/>
            <ac:spMk id="3" creationId="{00000000-0000-0000-0000-000000000000}"/>
          </ac:spMkLst>
        </pc:spChg>
        <pc:spChg chg="add del">
          <ac:chgData name="Malik Adamou" userId="e2282f88b3364ef6" providerId="Windows Live" clId="Web-{8875420C-C81E-4615-BA1C-E2F327813677}" dt="2024-01-15T13:28:54.762" v="10"/>
          <ac:spMkLst>
            <pc:docMk/>
            <pc:sldMk cId="3784089036" sldId="256"/>
            <ac:spMk id="9" creationId="{F0A604E4-7307-451C-93BE-F1F7E1BF3BF8}"/>
          </ac:spMkLst>
        </pc:spChg>
        <pc:spChg chg="add del">
          <ac:chgData name="Malik Adamou" userId="e2282f88b3364ef6" providerId="Windows Live" clId="Web-{8875420C-C81E-4615-BA1C-E2F327813677}" dt="2024-01-15T13:28:54.762" v="10"/>
          <ac:spMkLst>
            <pc:docMk/>
            <pc:sldMk cId="3784089036" sldId="256"/>
            <ac:spMk id="11" creationId="{F7F3A0AA-35E5-4085-942B-737839030604}"/>
          </ac:spMkLst>
        </pc:spChg>
        <pc:spChg chg="add del">
          <ac:chgData name="Malik Adamou" userId="e2282f88b3364ef6" providerId="Windows Live" clId="Web-{8875420C-C81E-4615-BA1C-E2F327813677}" dt="2024-01-15T13:28:54.762" v="10"/>
          <ac:spMkLst>
            <pc:docMk/>
            <pc:sldMk cId="3784089036" sldId="256"/>
            <ac:spMk id="13" creationId="{402F5C38-C747-4173-ABBF-656E39E82130}"/>
          </ac:spMkLst>
        </pc:spChg>
        <pc:spChg chg="add del">
          <ac:chgData name="Malik Adamou" userId="e2282f88b3364ef6" providerId="Windows Live" clId="Web-{8875420C-C81E-4615-BA1C-E2F327813677}" dt="2024-01-15T13:28:54.762" v="10"/>
          <ac:spMkLst>
            <pc:docMk/>
            <pc:sldMk cId="3784089036" sldId="256"/>
            <ac:spMk id="15" creationId="{E37EECFC-A684-4391-AE85-4CDAF5565F61}"/>
          </ac:spMkLst>
        </pc:spChg>
        <pc:spChg chg="add del">
          <ac:chgData name="Malik Adamou" userId="e2282f88b3364ef6" providerId="Windows Live" clId="Web-{8875420C-C81E-4615-BA1C-E2F327813677}" dt="2024-01-15T13:28:58.387" v="12"/>
          <ac:spMkLst>
            <pc:docMk/>
            <pc:sldMk cId="3784089036" sldId="256"/>
            <ac:spMk id="17" creationId="{71B2258F-86CA-4D4D-8270-BC05FCDEBFB3}"/>
          </ac:spMkLst>
        </pc:spChg>
        <pc:spChg chg="add del">
          <ac:chgData name="Malik Adamou" userId="e2282f88b3364ef6" providerId="Windows Live" clId="Web-{8875420C-C81E-4615-BA1C-E2F327813677}" dt="2024-01-15T13:29:06.152" v="14"/>
          <ac:spMkLst>
            <pc:docMk/>
            <pc:sldMk cId="3784089036" sldId="256"/>
            <ac:spMk id="19" creationId="{F0A604E4-7307-451C-93BE-F1F7E1BF3BF8}"/>
          </ac:spMkLst>
        </pc:spChg>
        <pc:spChg chg="add del">
          <ac:chgData name="Malik Adamou" userId="e2282f88b3364ef6" providerId="Windows Live" clId="Web-{8875420C-C81E-4615-BA1C-E2F327813677}" dt="2024-01-15T13:29:06.152" v="14"/>
          <ac:spMkLst>
            <pc:docMk/>
            <pc:sldMk cId="3784089036" sldId="256"/>
            <ac:spMk id="20" creationId="{F7F3A0AA-35E5-4085-942B-737839030604}"/>
          </ac:spMkLst>
        </pc:spChg>
        <pc:spChg chg="add del">
          <ac:chgData name="Malik Adamou" userId="e2282f88b3364ef6" providerId="Windows Live" clId="Web-{8875420C-C81E-4615-BA1C-E2F327813677}" dt="2024-01-15T13:29:06.152" v="14"/>
          <ac:spMkLst>
            <pc:docMk/>
            <pc:sldMk cId="3784089036" sldId="256"/>
            <ac:spMk id="21" creationId="{402F5C38-C747-4173-ABBF-656E39E82130}"/>
          </ac:spMkLst>
        </pc:spChg>
        <pc:spChg chg="add del">
          <ac:chgData name="Malik Adamou" userId="e2282f88b3364ef6" providerId="Windows Live" clId="Web-{8875420C-C81E-4615-BA1C-E2F327813677}" dt="2024-01-15T13:29:06.152" v="14"/>
          <ac:spMkLst>
            <pc:docMk/>
            <pc:sldMk cId="3784089036" sldId="256"/>
            <ac:spMk id="22" creationId="{E37EECFC-A684-4391-AE85-4CDAF5565F61}"/>
          </ac:spMkLst>
        </pc:spChg>
        <pc:spChg chg="add">
          <ac:chgData name="Malik Adamou" userId="e2282f88b3364ef6" providerId="Windows Live" clId="Web-{8875420C-C81E-4615-BA1C-E2F327813677}" dt="2024-01-15T13:29:06.168" v="15"/>
          <ac:spMkLst>
            <pc:docMk/>
            <pc:sldMk cId="3784089036" sldId="256"/>
            <ac:spMk id="24" creationId="{ECC07320-C2CA-4E29-8481-9D9E143C7788}"/>
          </ac:spMkLst>
        </pc:spChg>
        <pc:picChg chg="add mod ord">
          <ac:chgData name="Malik Adamou" userId="e2282f88b3364ef6" providerId="Windows Live" clId="Web-{8875420C-C81E-4615-BA1C-E2F327813677}" dt="2024-01-15T13:29:06.168" v="15"/>
          <ac:picMkLst>
            <pc:docMk/>
            <pc:sldMk cId="3784089036" sldId="256"/>
            <ac:picMk id="4" creationId="{642B7EA2-C362-5D01-9907-9B1EFA656A68}"/>
          </ac:picMkLst>
        </pc:picChg>
        <pc:cxnChg chg="add">
          <ac:chgData name="Malik Adamou" userId="e2282f88b3364ef6" providerId="Windows Live" clId="Web-{8875420C-C81E-4615-BA1C-E2F327813677}" dt="2024-01-15T13:29:06.168" v="15"/>
          <ac:cxnSpMkLst>
            <pc:docMk/>
            <pc:sldMk cId="3784089036" sldId="256"/>
            <ac:cxnSpMk id="25" creationId="{8AD2EEB5-F5B4-4BDA-8293-9A997C12990F}"/>
          </ac:cxnSpMkLst>
        </pc:cxnChg>
      </pc:sldChg>
      <pc:sldChg chg="addSp delSp modSp new mod setBg">
        <pc:chgData name="Malik Adamou" userId="e2282f88b3364ef6" providerId="Windows Live" clId="Web-{8875420C-C81E-4615-BA1C-E2F327813677}" dt="2024-01-15T13:39:08.917" v="128"/>
        <pc:sldMkLst>
          <pc:docMk/>
          <pc:sldMk cId="1668410014" sldId="257"/>
        </pc:sldMkLst>
        <pc:spChg chg="mod">
          <ac:chgData name="Malik Adamou" userId="e2282f88b3364ef6" providerId="Windows Live" clId="Web-{8875420C-C81E-4615-BA1C-E2F327813677}" dt="2024-01-15T13:39:08.917" v="128"/>
          <ac:spMkLst>
            <pc:docMk/>
            <pc:sldMk cId="1668410014" sldId="257"/>
            <ac:spMk id="2" creationId="{D31BA20A-3A67-5A36-5F75-C7C26283137B}"/>
          </ac:spMkLst>
        </pc:spChg>
        <pc:spChg chg="mod">
          <ac:chgData name="Malik Adamou" userId="e2282f88b3364ef6" providerId="Windows Live" clId="Web-{8875420C-C81E-4615-BA1C-E2F327813677}" dt="2024-01-15T13:39:08.917" v="128"/>
          <ac:spMkLst>
            <pc:docMk/>
            <pc:sldMk cId="1668410014" sldId="257"/>
            <ac:spMk id="3" creationId="{837D0613-D918-82B9-4B5C-41F6D85B9360}"/>
          </ac:spMkLst>
        </pc:spChg>
        <pc:spChg chg="add del">
          <ac:chgData name="Malik Adamou" userId="e2282f88b3364ef6" providerId="Windows Live" clId="Web-{8875420C-C81E-4615-BA1C-E2F327813677}" dt="2024-01-15T13:37:45.697" v="122"/>
          <ac:spMkLst>
            <pc:docMk/>
            <pc:sldMk cId="1668410014" sldId="257"/>
            <ac:spMk id="9" creationId="{7FF47CB7-972F-479F-A36D-9E72D26EC8DA}"/>
          </ac:spMkLst>
        </pc:spChg>
        <pc:spChg chg="add del">
          <ac:chgData name="Malik Adamou" userId="e2282f88b3364ef6" providerId="Windows Live" clId="Web-{8875420C-C81E-4615-BA1C-E2F327813677}" dt="2024-01-15T13:37:45.697" v="122"/>
          <ac:spMkLst>
            <pc:docMk/>
            <pc:sldMk cId="1668410014" sldId="257"/>
            <ac:spMk id="11" creationId="{0D153B68-5844-490D-8E67-F616D6D721CA}"/>
          </ac:spMkLst>
        </pc:spChg>
        <pc:spChg chg="add del">
          <ac:chgData name="Malik Adamou" userId="e2282f88b3364ef6" providerId="Windows Live" clId="Web-{8875420C-C81E-4615-BA1C-E2F327813677}" dt="2024-01-15T13:37:45.697" v="122"/>
          <ac:spMkLst>
            <pc:docMk/>
            <pc:sldMk cId="1668410014" sldId="257"/>
            <ac:spMk id="13" creationId="{9A0D773F-7A7D-4DBB-9DEA-86BB8B8F4BC8}"/>
          </ac:spMkLst>
        </pc:spChg>
        <pc:spChg chg="add">
          <ac:chgData name="Malik Adamou" userId="e2282f88b3364ef6" providerId="Windows Live" clId="Web-{8875420C-C81E-4615-BA1C-E2F327813677}" dt="2024-01-15T13:39:08.917" v="128"/>
          <ac:spMkLst>
            <pc:docMk/>
            <pc:sldMk cId="1668410014" sldId="257"/>
            <ac:spMk id="21" creationId="{1CD81A2A-6ED4-4EF4-A14C-912D31E14800}"/>
          </ac:spMkLst>
        </pc:spChg>
        <pc:spChg chg="add">
          <ac:chgData name="Malik Adamou" userId="e2282f88b3364ef6" providerId="Windows Live" clId="Web-{8875420C-C81E-4615-BA1C-E2F327813677}" dt="2024-01-15T13:39:08.917" v="128"/>
          <ac:spMkLst>
            <pc:docMk/>
            <pc:sldMk cId="1668410014" sldId="257"/>
            <ac:spMk id="23" creationId="{1661932C-CA15-4E17-B115-FAE7CBEE4789}"/>
          </ac:spMkLst>
        </pc:spChg>
        <pc:spChg chg="add">
          <ac:chgData name="Malik Adamou" userId="e2282f88b3364ef6" providerId="Windows Live" clId="Web-{8875420C-C81E-4615-BA1C-E2F327813677}" dt="2024-01-15T13:39:08.917" v="128"/>
          <ac:spMkLst>
            <pc:docMk/>
            <pc:sldMk cId="1668410014" sldId="257"/>
            <ac:spMk id="25" creationId="{8590ADD5-9383-4D3D-9047-3DA2593CCB5D}"/>
          </ac:spMkLst>
        </pc:spChg>
        <pc:spChg chg="add">
          <ac:chgData name="Malik Adamou" userId="e2282f88b3364ef6" providerId="Windows Live" clId="Web-{8875420C-C81E-4615-BA1C-E2F327813677}" dt="2024-01-15T13:39:08.917" v="128"/>
          <ac:spMkLst>
            <pc:docMk/>
            <pc:sldMk cId="1668410014" sldId="257"/>
            <ac:spMk id="27" creationId="{DABE3E45-88CF-45D8-8D40-C773324D93F6}"/>
          </ac:spMkLst>
        </pc:spChg>
        <pc:spChg chg="add">
          <ac:chgData name="Malik Adamou" userId="e2282f88b3364ef6" providerId="Windows Live" clId="Web-{8875420C-C81E-4615-BA1C-E2F327813677}" dt="2024-01-15T13:39:08.917" v="128"/>
          <ac:spMkLst>
            <pc:docMk/>
            <pc:sldMk cId="1668410014" sldId="257"/>
            <ac:spMk id="31" creationId="{B91ECDA9-56DC-4270-8F33-01C5637B8CEB}"/>
          </ac:spMkLst>
        </pc:spChg>
        <pc:spChg chg="add">
          <ac:chgData name="Malik Adamou" userId="e2282f88b3364ef6" providerId="Windows Live" clId="Web-{8875420C-C81E-4615-BA1C-E2F327813677}" dt="2024-01-15T13:39:08.917" v="128"/>
          <ac:spMkLst>
            <pc:docMk/>
            <pc:sldMk cId="1668410014" sldId="257"/>
            <ac:spMk id="33" creationId="{75F47824-961D-465D-84F9-EAE11BC6173B}"/>
          </ac:spMkLst>
        </pc:spChg>
        <pc:spChg chg="add">
          <ac:chgData name="Malik Adamou" userId="e2282f88b3364ef6" providerId="Windows Live" clId="Web-{8875420C-C81E-4615-BA1C-E2F327813677}" dt="2024-01-15T13:39:08.917" v="128"/>
          <ac:spMkLst>
            <pc:docMk/>
            <pc:sldMk cId="1668410014" sldId="257"/>
            <ac:spMk id="35" creationId="{FEC9DA3E-C1D7-472D-B7C0-F71AE41FBA23}"/>
          </ac:spMkLst>
        </pc:spChg>
        <pc:grpChg chg="add del">
          <ac:chgData name="Malik Adamou" userId="e2282f88b3364ef6" providerId="Windows Live" clId="Web-{8875420C-C81E-4615-BA1C-E2F327813677}" dt="2024-01-15T13:39:08.917" v="128"/>
          <ac:grpSpMkLst>
            <pc:docMk/>
            <pc:sldMk cId="1668410014" sldId="257"/>
            <ac:grpSpMk id="15" creationId="{1FD67D68-9B83-C338-8342-3348D8F22347}"/>
          </ac:grpSpMkLst>
        </pc:grpChg>
        <pc:picChg chg="add mod">
          <ac:chgData name="Malik Adamou" userId="e2282f88b3364ef6" providerId="Windows Live" clId="Web-{8875420C-C81E-4615-BA1C-E2F327813677}" dt="2024-01-15T13:39:08.917" v="128"/>
          <ac:picMkLst>
            <pc:docMk/>
            <pc:sldMk cId="1668410014" sldId="257"/>
            <ac:picMk id="4" creationId="{51D7A346-7222-F9A5-6A42-0A56E2F7AB45}"/>
          </ac:picMkLst>
        </pc:picChg>
        <pc:cxnChg chg="add">
          <ac:chgData name="Malik Adamou" userId="e2282f88b3364ef6" providerId="Windows Live" clId="Web-{8875420C-C81E-4615-BA1C-E2F327813677}" dt="2024-01-15T13:39:08.917" v="128"/>
          <ac:cxnSpMkLst>
            <pc:docMk/>
            <pc:sldMk cId="1668410014" sldId="257"/>
            <ac:cxnSpMk id="29" creationId="{49CD1692-827B-4C8D-B4A1-134FD04CF45C}"/>
          </ac:cxnSpMkLst>
        </pc:cxnChg>
      </pc:sldChg>
      <pc:sldChg chg="addSp delSp modSp new mod setBg">
        <pc:chgData name="Malik Adamou" userId="e2282f88b3364ef6" providerId="Windows Live" clId="Web-{8875420C-C81E-4615-BA1C-E2F327813677}" dt="2024-01-15T13:42:33.641" v="197"/>
        <pc:sldMkLst>
          <pc:docMk/>
          <pc:sldMk cId="105400439" sldId="258"/>
        </pc:sldMkLst>
        <pc:spChg chg="mod ord">
          <ac:chgData name="Malik Adamou" userId="e2282f88b3364ef6" providerId="Windows Live" clId="Web-{8875420C-C81E-4615-BA1C-E2F327813677}" dt="2024-01-15T13:42:33.641" v="197"/>
          <ac:spMkLst>
            <pc:docMk/>
            <pc:sldMk cId="105400439" sldId="258"/>
            <ac:spMk id="2" creationId="{FC7A8C55-E0B8-6F61-8CCB-65068F08878C}"/>
          </ac:spMkLst>
        </pc:spChg>
        <pc:spChg chg="mod">
          <ac:chgData name="Malik Adamou" userId="e2282f88b3364ef6" providerId="Windows Live" clId="Web-{8875420C-C81E-4615-BA1C-E2F327813677}" dt="2024-01-15T13:42:33.641" v="197"/>
          <ac:spMkLst>
            <pc:docMk/>
            <pc:sldMk cId="105400439" sldId="258"/>
            <ac:spMk id="3" creationId="{32B60F39-71DC-DEFC-7F5F-D92759E8703C}"/>
          </ac:spMkLst>
        </pc:spChg>
        <pc:spChg chg="add del">
          <ac:chgData name="Malik Adamou" userId="e2282f88b3364ef6" providerId="Windows Live" clId="Web-{8875420C-C81E-4615-BA1C-E2F327813677}" dt="2024-01-15T13:42:33.641" v="197"/>
          <ac:spMkLst>
            <pc:docMk/>
            <pc:sldMk cId="105400439" sldId="258"/>
            <ac:spMk id="10" creationId="{6F4C891B-62D0-4250-AEB7-0F42BAD78D7D}"/>
          </ac:spMkLst>
        </pc:spChg>
        <pc:spChg chg="add del">
          <ac:chgData name="Malik Adamou" userId="e2282f88b3364ef6" providerId="Windows Live" clId="Web-{8875420C-C81E-4615-BA1C-E2F327813677}" dt="2024-01-15T13:42:26.907" v="194"/>
          <ac:spMkLst>
            <pc:docMk/>
            <pc:sldMk cId="105400439" sldId="258"/>
            <ac:spMk id="15" creationId="{5A0118C5-4F8D-4CF4-BADD-53FEACC6C42A}"/>
          </ac:spMkLst>
        </pc:spChg>
        <pc:spChg chg="add del">
          <ac:chgData name="Malik Adamou" userId="e2282f88b3364ef6" providerId="Windows Live" clId="Web-{8875420C-C81E-4615-BA1C-E2F327813677}" dt="2024-01-15T13:42:26.907" v="194"/>
          <ac:spMkLst>
            <pc:docMk/>
            <pc:sldMk cId="105400439" sldId="258"/>
            <ac:spMk id="17" creationId="{EAED1919-54A1-41C9-B30B-A3FF3F58E38B}"/>
          </ac:spMkLst>
        </pc:spChg>
        <pc:spChg chg="add del">
          <ac:chgData name="Malik Adamou" userId="e2282f88b3364ef6" providerId="Windows Live" clId="Web-{8875420C-C81E-4615-BA1C-E2F327813677}" dt="2024-01-15T13:42:26.907" v="194"/>
          <ac:spMkLst>
            <pc:docMk/>
            <pc:sldMk cId="105400439" sldId="258"/>
            <ac:spMk id="23" creationId="{FFFEB18F-F81F-4CED-BE64-EB888A77C3B8}"/>
          </ac:spMkLst>
        </pc:spChg>
        <pc:spChg chg="add del">
          <ac:chgData name="Malik Adamou" userId="e2282f88b3364ef6" providerId="Windows Live" clId="Web-{8875420C-C81E-4615-BA1C-E2F327813677}" dt="2024-01-15T13:42:33.547" v="196"/>
          <ac:spMkLst>
            <pc:docMk/>
            <pc:sldMk cId="105400439" sldId="258"/>
            <ac:spMk id="200" creationId="{B95B9BA8-1D69-4796-85F5-B6D0BD52354B}"/>
          </ac:spMkLst>
        </pc:spChg>
        <pc:spChg chg="add">
          <ac:chgData name="Malik Adamou" userId="e2282f88b3364ef6" providerId="Windows Live" clId="Web-{8875420C-C81E-4615-BA1C-E2F327813677}" dt="2024-01-15T13:42:33.641" v="197"/>
          <ac:spMkLst>
            <pc:docMk/>
            <pc:sldMk cId="105400439" sldId="258"/>
            <ac:spMk id="205" creationId="{5A0118C5-4F8D-4CF4-BADD-53FEACC6C42A}"/>
          </ac:spMkLst>
        </pc:spChg>
        <pc:spChg chg="add">
          <ac:chgData name="Malik Adamou" userId="e2282f88b3364ef6" providerId="Windows Live" clId="Web-{8875420C-C81E-4615-BA1C-E2F327813677}" dt="2024-01-15T13:42:33.641" v="197"/>
          <ac:spMkLst>
            <pc:docMk/>
            <pc:sldMk cId="105400439" sldId="258"/>
            <ac:spMk id="206" creationId="{EAED1919-54A1-41C9-B30B-A3FF3F58E38B}"/>
          </ac:spMkLst>
        </pc:spChg>
        <pc:spChg chg="add">
          <ac:chgData name="Malik Adamou" userId="e2282f88b3364ef6" providerId="Windows Live" clId="Web-{8875420C-C81E-4615-BA1C-E2F327813677}" dt="2024-01-15T13:42:33.641" v="197"/>
          <ac:spMkLst>
            <pc:docMk/>
            <pc:sldMk cId="105400439" sldId="258"/>
            <ac:spMk id="208" creationId="{FFFEB18F-F81F-4CED-BE64-EB888A77C3B8}"/>
          </ac:spMkLst>
        </pc:spChg>
        <pc:grpChg chg="add del">
          <ac:chgData name="Malik Adamou" userId="e2282f88b3364ef6" providerId="Windows Live" clId="Web-{8875420C-C81E-4615-BA1C-E2F327813677}" dt="2024-01-15T13:42:26.907" v="194"/>
          <ac:grpSpMkLst>
            <pc:docMk/>
            <pc:sldMk cId="105400439" sldId="258"/>
            <ac:grpSpMk id="19" creationId="{C4751043-2EE3-4222-9979-8E61D93DA8DC}"/>
          </ac:grpSpMkLst>
        </pc:grpChg>
        <pc:grpChg chg="add del">
          <ac:chgData name="Malik Adamou" userId="e2282f88b3364ef6" providerId="Windows Live" clId="Web-{8875420C-C81E-4615-BA1C-E2F327813677}" dt="2024-01-15T13:42:26.907" v="194"/>
          <ac:grpSpMkLst>
            <pc:docMk/>
            <pc:sldMk cId="105400439" sldId="258"/>
            <ac:grpSpMk id="25" creationId="{00E015F5-1A99-4E40-BC3D-7707802996B5}"/>
          </ac:grpSpMkLst>
        </pc:grpChg>
        <pc:grpChg chg="add del">
          <ac:chgData name="Malik Adamou" userId="e2282f88b3364ef6" providerId="Windows Live" clId="Web-{8875420C-C81E-4615-BA1C-E2F327813677}" dt="2024-01-15T13:42:26.907" v="194"/>
          <ac:grpSpMkLst>
            <pc:docMk/>
            <pc:sldMk cId="105400439" sldId="258"/>
            <ac:grpSpMk id="29" creationId="{5468B3A9-705E-43C3-A742-0619B0D8F2EE}"/>
          </ac:grpSpMkLst>
        </pc:grpChg>
        <pc:grpChg chg="add del">
          <ac:chgData name="Malik Adamou" userId="e2282f88b3364ef6" providerId="Windows Live" clId="Web-{8875420C-C81E-4615-BA1C-E2F327813677}" dt="2024-01-15T13:42:33.547" v="196"/>
          <ac:grpSpMkLst>
            <pc:docMk/>
            <pc:sldMk cId="105400439" sldId="258"/>
            <ac:grpSpMk id="201" creationId="{D44E3F87-3D58-4B03-86B2-15A5C5B9C964}"/>
          </ac:grpSpMkLst>
        </pc:grpChg>
        <pc:grpChg chg="add">
          <ac:chgData name="Malik Adamou" userId="e2282f88b3364ef6" providerId="Windows Live" clId="Web-{8875420C-C81E-4615-BA1C-E2F327813677}" dt="2024-01-15T13:42:33.641" v="197"/>
          <ac:grpSpMkLst>
            <pc:docMk/>
            <pc:sldMk cId="105400439" sldId="258"/>
            <ac:grpSpMk id="207" creationId="{C4751043-2EE3-4222-9979-8E61D93DA8DC}"/>
          </ac:grpSpMkLst>
        </pc:grpChg>
        <pc:grpChg chg="add">
          <ac:chgData name="Malik Adamou" userId="e2282f88b3364ef6" providerId="Windows Live" clId="Web-{8875420C-C81E-4615-BA1C-E2F327813677}" dt="2024-01-15T13:42:33.641" v="197"/>
          <ac:grpSpMkLst>
            <pc:docMk/>
            <pc:sldMk cId="105400439" sldId="258"/>
            <ac:grpSpMk id="209" creationId="{00E015F5-1A99-4E40-BC3D-7707802996B5}"/>
          </ac:grpSpMkLst>
        </pc:grpChg>
        <pc:grpChg chg="add">
          <ac:chgData name="Malik Adamou" userId="e2282f88b3364ef6" providerId="Windows Live" clId="Web-{8875420C-C81E-4615-BA1C-E2F327813677}" dt="2024-01-15T13:42:33.641" v="197"/>
          <ac:grpSpMkLst>
            <pc:docMk/>
            <pc:sldMk cId="105400439" sldId="258"/>
            <ac:grpSpMk id="210" creationId="{5468B3A9-705E-43C3-A742-0619B0D8F2EE}"/>
          </ac:grpSpMkLst>
        </pc:grpChg>
        <pc:picChg chg="add mod ord">
          <ac:chgData name="Malik Adamou" userId="e2282f88b3364ef6" providerId="Windows Live" clId="Web-{8875420C-C81E-4615-BA1C-E2F327813677}" dt="2024-01-15T13:42:33.641" v="197"/>
          <ac:picMkLst>
            <pc:docMk/>
            <pc:sldMk cId="105400439" sldId="258"/>
            <ac:picMk id="7" creationId="{23BCCBD2-2D7B-AFB2-B87B-D7B0E398E97A}"/>
          </ac:picMkLst>
        </pc:picChg>
      </pc:sldChg>
      <pc:sldChg chg="addSp delSp modSp new mod setBg addAnim delAnim modShow">
        <pc:chgData name="Malik Adamou" userId="e2282f88b3364ef6" providerId="Windows Live" clId="Web-{8875420C-C81E-4615-BA1C-E2F327813677}" dt="2024-01-15T13:50:33.934" v="248"/>
        <pc:sldMkLst>
          <pc:docMk/>
          <pc:sldMk cId="4254037406" sldId="259"/>
        </pc:sldMkLst>
        <pc:spChg chg="mod">
          <ac:chgData name="Malik Adamou" userId="e2282f88b3364ef6" providerId="Windows Live" clId="Web-{8875420C-C81E-4615-BA1C-E2F327813677}" dt="2024-01-15T13:49:50.011" v="246"/>
          <ac:spMkLst>
            <pc:docMk/>
            <pc:sldMk cId="4254037406" sldId="259"/>
            <ac:spMk id="2" creationId="{EF01A516-48F0-EF93-0B54-56439D911D2C}"/>
          </ac:spMkLst>
        </pc:spChg>
        <pc:spChg chg="mod">
          <ac:chgData name="Malik Adamou" userId="e2282f88b3364ef6" providerId="Windows Live" clId="Web-{8875420C-C81E-4615-BA1C-E2F327813677}" dt="2024-01-15T13:49:50.011" v="246"/>
          <ac:spMkLst>
            <pc:docMk/>
            <pc:sldMk cId="4254037406" sldId="259"/>
            <ac:spMk id="3" creationId="{10AD8F4A-FC54-3371-1D3B-0C03EA44A81D}"/>
          </ac:spMkLst>
        </pc:spChg>
        <pc:spChg chg="add del">
          <ac:chgData name="Malik Adamou" userId="e2282f88b3364ef6" providerId="Windows Live" clId="Web-{8875420C-C81E-4615-BA1C-E2F327813677}" dt="2024-01-15T13:48:21.400" v="243"/>
          <ac:spMkLst>
            <pc:docMk/>
            <pc:sldMk cId="4254037406" sldId="259"/>
            <ac:spMk id="8" creationId="{4BC99CB9-DDAD-44A2-8A1C-E3AF4E72DF5C}"/>
          </ac:spMkLst>
        </pc:spChg>
        <pc:spChg chg="add del">
          <ac:chgData name="Malik Adamou" userId="e2282f88b3364ef6" providerId="Windows Live" clId="Web-{8875420C-C81E-4615-BA1C-E2F327813677}" dt="2024-01-15T13:48:21.400" v="243"/>
          <ac:spMkLst>
            <pc:docMk/>
            <pc:sldMk cId="4254037406" sldId="259"/>
            <ac:spMk id="10" creationId="{64053CBF-3932-45FF-8285-EE5146085F3A}"/>
          </ac:spMkLst>
        </pc:spChg>
        <pc:spChg chg="add del">
          <ac:chgData name="Malik Adamou" userId="e2282f88b3364ef6" providerId="Windows Live" clId="Web-{8875420C-C81E-4615-BA1C-E2F327813677}" dt="2024-01-15T13:49:50.011" v="246"/>
          <ac:spMkLst>
            <pc:docMk/>
            <pc:sldMk cId="4254037406" sldId="259"/>
            <ac:spMk id="31" creationId="{5D7F64A8-D625-4F61-A290-B499BB62ACFF}"/>
          </ac:spMkLst>
        </pc:spChg>
        <pc:spChg chg="add">
          <ac:chgData name="Malik Adamou" userId="e2282f88b3364ef6" providerId="Windows Live" clId="Web-{8875420C-C81E-4615-BA1C-E2F327813677}" dt="2024-01-15T13:49:50.011" v="246"/>
          <ac:spMkLst>
            <pc:docMk/>
            <pc:sldMk cId="4254037406" sldId="259"/>
            <ac:spMk id="36" creationId="{3346177D-ADC4-4968-B747-5CFCD390B5B9}"/>
          </ac:spMkLst>
        </pc:spChg>
        <pc:spChg chg="add">
          <ac:chgData name="Malik Adamou" userId="e2282f88b3364ef6" providerId="Windows Live" clId="Web-{8875420C-C81E-4615-BA1C-E2F327813677}" dt="2024-01-15T13:49:50.011" v="246"/>
          <ac:spMkLst>
            <pc:docMk/>
            <pc:sldMk cId="4254037406" sldId="259"/>
            <ac:spMk id="38" creationId="{0844A943-BF79-4FEA-ABB1-3BD54D236606}"/>
          </ac:spMkLst>
        </pc:spChg>
        <pc:spChg chg="add">
          <ac:chgData name="Malik Adamou" userId="e2282f88b3364ef6" providerId="Windows Live" clId="Web-{8875420C-C81E-4615-BA1C-E2F327813677}" dt="2024-01-15T13:49:50.011" v="246"/>
          <ac:spMkLst>
            <pc:docMk/>
            <pc:sldMk cId="4254037406" sldId="259"/>
            <ac:spMk id="40" creationId="{6437CC72-F4A8-4DC3-AFAB-D22C482C8100}"/>
          </ac:spMkLst>
        </pc:spChg>
        <pc:grpChg chg="add del">
          <ac:chgData name="Malik Adamou" userId="e2282f88b3364ef6" providerId="Windows Live" clId="Web-{8875420C-C81E-4615-BA1C-E2F327813677}" dt="2024-01-15T13:48:21.400" v="243"/>
          <ac:grpSpMkLst>
            <pc:docMk/>
            <pc:sldMk cId="4254037406" sldId="259"/>
            <ac:grpSpMk id="12" creationId="{2E751C04-BEA6-446B-A678-9C74819EBD4C}"/>
          </ac:grpSpMkLst>
        </pc:grpChg>
        <pc:grpChg chg="add del">
          <ac:chgData name="Malik Adamou" userId="e2282f88b3364ef6" providerId="Windows Live" clId="Web-{8875420C-C81E-4615-BA1C-E2F327813677}" dt="2024-01-15T13:48:21.400" v="243"/>
          <ac:grpSpMkLst>
            <pc:docMk/>
            <pc:sldMk cId="4254037406" sldId="259"/>
            <ac:grpSpMk id="18" creationId="{B63ACBA3-DEFD-4C6D-BBA0-64468FA99C2D}"/>
          </ac:grpSpMkLst>
        </pc:grpChg>
        <pc:picChg chg="add mod">
          <ac:chgData name="Malik Adamou" userId="e2282f88b3364ef6" providerId="Windows Live" clId="Web-{8875420C-C81E-4615-BA1C-E2F327813677}" dt="2024-01-15T13:49:50.011" v="246"/>
          <ac:picMkLst>
            <pc:docMk/>
            <pc:sldMk cId="4254037406" sldId="259"/>
            <ac:picMk id="26" creationId="{70EE83C7-F1E0-00CD-6459-B30E355BB7B7}"/>
          </ac:picMkLst>
        </pc:picChg>
        <pc:picChg chg="add del">
          <ac:chgData name="Malik Adamou" userId="e2282f88b3364ef6" providerId="Windows Live" clId="Web-{8875420C-C81E-4615-BA1C-E2F327813677}" dt="2024-01-15T13:49:50.011" v="246"/>
          <ac:picMkLst>
            <pc:docMk/>
            <pc:sldMk cId="4254037406" sldId="259"/>
            <ac:picMk id="28" creationId="{F3368094-EA03-4E10-A714-D3CB2244861E}"/>
          </ac:picMkLst>
        </pc:picChg>
      </pc:sldChg>
      <pc:sldChg chg="addSp delSp modSp new">
        <pc:chgData name="Malik Adamou" userId="e2282f88b3364ef6" providerId="Windows Live" clId="Web-{8875420C-C81E-4615-BA1C-E2F327813677}" dt="2024-01-15T16:45:11.614" v="1063"/>
        <pc:sldMkLst>
          <pc:docMk/>
          <pc:sldMk cId="456780529" sldId="260"/>
        </pc:sldMkLst>
        <pc:spChg chg="add del mod">
          <ac:chgData name="Malik Adamou" userId="e2282f88b3364ef6" providerId="Windows Live" clId="Web-{8875420C-C81E-4615-BA1C-E2F327813677}" dt="2024-01-15T13:51:41.983" v="308" actId="20577"/>
          <ac:spMkLst>
            <pc:docMk/>
            <pc:sldMk cId="456780529" sldId="260"/>
            <ac:spMk id="2" creationId="{AC34E3D3-6EAB-07DB-8679-6F888782E86A}"/>
          </ac:spMkLst>
        </pc:spChg>
        <pc:spChg chg="mod">
          <ac:chgData name="Malik Adamou" userId="e2282f88b3364ef6" providerId="Windows Live" clId="Web-{8875420C-C81E-4615-BA1C-E2F327813677}" dt="2024-01-15T13:57:18.522" v="361" actId="20577"/>
          <ac:spMkLst>
            <pc:docMk/>
            <pc:sldMk cId="456780529" sldId="260"/>
            <ac:spMk id="3" creationId="{CD1D211A-404E-2CF1-B7E4-07ED771E535D}"/>
          </ac:spMkLst>
        </pc:spChg>
        <pc:spChg chg="add del mod">
          <ac:chgData name="Malik Adamou" userId="e2282f88b3364ef6" providerId="Windows Live" clId="Web-{8875420C-C81E-4615-BA1C-E2F327813677}" dt="2024-01-15T13:51:24.139" v="267"/>
          <ac:spMkLst>
            <pc:docMk/>
            <pc:sldMk cId="456780529" sldId="260"/>
            <ac:spMk id="5" creationId="{5BDE18B0-589E-7D45-13F3-42D13A11CF88}"/>
          </ac:spMkLst>
        </pc:spChg>
        <pc:graphicFrameChg chg="add mod modGraphic">
          <ac:chgData name="Malik Adamou" userId="e2282f88b3364ef6" providerId="Windows Live" clId="Web-{8875420C-C81E-4615-BA1C-E2F327813677}" dt="2024-01-15T16:45:11.614" v="1063"/>
          <ac:graphicFrameMkLst>
            <pc:docMk/>
            <pc:sldMk cId="456780529" sldId="260"/>
            <ac:graphicFrameMk id="6" creationId="{6CD86865-9A58-1169-C6F7-4F2156302B17}"/>
          </ac:graphicFrameMkLst>
        </pc:graphicFrameChg>
      </pc:sldChg>
      <pc:sldChg chg="addSp delSp modSp new mod setBg">
        <pc:chgData name="Malik Adamou" userId="e2282f88b3364ef6" providerId="Windows Live" clId="Web-{8875420C-C81E-4615-BA1C-E2F327813677}" dt="2024-01-15T16:09:57.037" v="1029" actId="1076"/>
        <pc:sldMkLst>
          <pc:docMk/>
          <pc:sldMk cId="2645848249" sldId="261"/>
        </pc:sldMkLst>
        <pc:spChg chg="del">
          <ac:chgData name="Malik Adamou" userId="e2282f88b3364ef6" providerId="Windows Live" clId="Web-{8875420C-C81E-4615-BA1C-E2F327813677}" dt="2024-01-15T15:39:27.361" v="775"/>
          <ac:spMkLst>
            <pc:docMk/>
            <pc:sldMk cId="2645848249" sldId="261"/>
            <ac:spMk id="2" creationId="{70150E52-B918-BD78-F27C-C9291E67A510}"/>
          </ac:spMkLst>
        </pc:spChg>
        <pc:spChg chg="del mod">
          <ac:chgData name="Malik Adamou" userId="e2282f88b3364ef6" providerId="Windows Live" clId="Web-{8875420C-C81E-4615-BA1C-E2F327813677}" dt="2024-01-15T15:45:45.500" v="785"/>
          <ac:spMkLst>
            <pc:docMk/>
            <pc:sldMk cId="2645848249" sldId="261"/>
            <ac:spMk id="3" creationId="{4F26F15C-4C0F-59F5-ADD5-8D6E1EB47E6D}"/>
          </ac:spMkLst>
        </pc:spChg>
        <pc:spChg chg="add mod">
          <ac:chgData name="Malik Adamou" userId="e2282f88b3364ef6" providerId="Windows Live" clId="Web-{8875420C-C81E-4615-BA1C-E2F327813677}" dt="2024-01-15T16:03:27.463" v="1011" actId="20577"/>
          <ac:spMkLst>
            <pc:docMk/>
            <pc:sldMk cId="2645848249" sldId="261"/>
            <ac:spMk id="5" creationId="{C825DA49-0227-52E0-8BA1-E350BBB33F76}"/>
          </ac:spMkLst>
        </pc:spChg>
        <pc:spChg chg="add del">
          <ac:chgData name="Malik Adamou" userId="e2282f88b3364ef6" providerId="Windows Live" clId="Web-{8875420C-C81E-4615-BA1C-E2F327813677}" dt="2024-01-15T15:50:43.988" v="853"/>
          <ac:spMkLst>
            <pc:docMk/>
            <pc:sldMk cId="2645848249" sldId="261"/>
            <ac:spMk id="10" creationId="{09588DA8-065E-4F6F-8EFD-43104AB2E0CF}"/>
          </ac:spMkLst>
        </pc:spChg>
        <pc:spChg chg="add del">
          <ac:chgData name="Malik Adamou" userId="e2282f88b3364ef6" providerId="Windows Live" clId="Web-{8875420C-C81E-4615-BA1C-E2F327813677}" dt="2024-01-15T15:50:43.988" v="853"/>
          <ac:spMkLst>
            <pc:docMk/>
            <pc:sldMk cId="2645848249" sldId="261"/>
            <ac:spMk id="12" creationId="{C4285719-470E-454C-AF62-8323075F1F5B}"/>
          </ac:spMkLst>
        </pc:spChg>
        <pc:spChg chg="add del">
          <ac:chgData name="Malik Adamou" userId="e2282f88b3364ef6" providerId="Windows Live" clId="Web-{8875420C-C81E-4615-BA1C-E2F327813677}" dt="2024-01-15T15:50:43.988" v="853"/>
          <ac:spMkLst>
            <pc:docMk/>
            <pc:sldMk cId="2645848249" sldId="261"/>
            <ac:spMk id="14" creationId="{CD9FE4EF-C4D8-49A0-B2FF-81D8DB7D8A24}"/>
          </ac:spMkLst>
        </pc:spChg>
        <pc:spChg chg="add del">
          <ac:chgData name="Malik Adamou" userId="e2282f88b3364ef6" providerId="Windows Live" clId="Web-{8875420C-C81E-4615-BA1C-E2F327813677}" dt="2024-01-15T15:50:43.988" v="853"/>
          <ac:spMkLst>
            <pc:docMk/>
            <pc:sldMk cId="2645848249" sldId="261"/>
            <ac:spMk id="16" creationId="{4300840D-0A0B-4512-BACA-B439D5B9C57C}"/>
          </ac:spMkLst>
        </pc:spChg>
        <pc:spChg chg="add del">
          <ac:chgData name="Malik Adamou" userId="e2282f88b3364ef6" providerId="Windows Live" clId="Web-{8875420C-C81E-4615-BA1C-E2F327813677}" dt="2024-01-15T15:50:43.988" v="853"/>
          <ac:spMkLst>
            <pc:docMk/>
            <pc:sldMk cId="2645848249" sldId="261"/>
            <ac:spMk id="18" creationId="{D2B78728-A580-49A7-84F9-6EF6F583ADE0}"/>
          </ac:spMkLst>
        </pc:spChg>
        <pc:spChg chg="add del">
          <ac:chgData name="Malik Adamou" userId="e2282f88b3364ef6" providerId="Windows Live" clId="Web-{8875420C-C81E-4615-BA1C-E2F327813677}" dt="2024-01-15T15:50:43.988" v="853"/>
          <ac:spMkLst>
            <pc:docMk/>
            <pc:sldMk cId="2645848249" sldId="261"/>
            <ac:spMk id="20" creationId="{38FAA1A1-D861-433F-88FA-1E9D6FD31D11}"/>
          </ac:spMkLst>
        </pc:spChg>
        <pc:spChg chg="add del">
          <ac:chgData name="Malik Adamou" userId="e2282f88b3364ef6" providerId="Windows Live" clId="Web-{8875420C-C81E-4615-BA1C-E2F327813677}" dt="2024-01-15T15:50:43.988" v="853"/>
          <ac:spMkLst>
            <pc:docMk/>
            <pc:sldMk cId="2645848249" sldId="261"/>
            <ac:spMk id="22" creationId="{8D71EDA1-87BF-4D5D-AB79-F346FD19278A}"/>
          </ac:spMkLst>
        </pc:spChg>
        <pc:spChg chg="add del">
          <ac:chgData name="Malik Adamou" userId="e2282f88b3364ef6" providerId="Windows Live" clId="Web-{8875420C-C81E-4615-BA1C-E2F327813677}" dt="2024-01-15T15:50:46.566" v="855"/>
          <ac:spMkLst>
            <pc:docMk/>
            <pc:sldMk cId="2645848249" sldId="261"/>
            <ac:spMk id="24" creationId="{1BB867FF-FC45-48F7-8104-F89BE54909F1}"/>
          </ac:spMkLst>
        </pc:spChg>
        <pc:spChg chg="add del">
          <ac:chgData name="Malik Adamou" userId="e2282f88b3364ef6" providerId="Windows Live" clId="Web-{8875420C-C81E-4615-BA1C-E2F327813677}" dt="2024-01-15T15:50:46.566" v="855"/>
          <ac:spMkLst>
            <pc:docMk/>
            <pc:sldMk cId="2645848249" sldId="261"/>
            <ac:spMk id="25" creationId="{8BB56887-D0D5-4F0C-9E19-7247EB83C8B7}"/>
          </ac:spMkLst>
        </pc:spChg>
        <pc:spChg chg="add del">
          <ac:chgData name="Malik Adamou" userId="e2282f88b3364ef6" providerId="Windows Live" clId="Web-{8875420C-C81E-4615-BA1C-E2F327813677}" dt="2024-01-15T15:50:46.566" v="855"/>
          <ac:spMkLst>
            <pc:docMk/>
            <pc:sldMk cId="2645848249" sldId="261"/>
            <ac:spMk id="26" creationId="{081E4A58-353D-44AE-B2FC-2A74E2E400F7}"/>
          </ac:spMkLst>
        </pc:spChg>
        <pc:spChg chg="add del">
          <ac:chgData name="Malik Adamou" userId="e2282f88b3364ef6" providerId="Windows Live" clId="Web-{8875420C-C81E-4615-BA1C-E2F327813677}" dt="2024-01-15T15:51:05.520" v="857"/>
          <ac:spMkLst>
            <pc:docMk/>
            <pc:sldMk cId="2645848249" sldId="261"/>
            <ac:spMk id="28" creationId="{09588DA8-065E-4F6F-8EFD-43104AB2E0CF}"/>
          </ac:spMkLst>
        </pc:spChg>
        <pc:spChg chg="add del">
          <ac:chgData name="Malik Adamou" userId="e2282f88b3364ef6" providerId="Windows Live" clId="Web-{8875420C-C81E-4615-BA1C-E2F327813677}" dt="2024-01-15T15:51:05.520" v="857"/>
          <ac:spMkLst>
            <pc:docMk/>
            <pc:sldMk cId="2645848249" sldId="261"/>
            <ac:spMk id="29" creationId="{C4285719-470E-454C-AF62-8323075F1F5B}"/>
          </ac:spMkLst>
        </pc:spChg>
        <pc:spChg chg="add del">
          <ac:chgData name="Malik Adamou" userId="e2282f88b3364ef6" providerId="Windows Live" clId="Web-{8875420C-C81E-4615-BA1C-E2F327813677}" dt="2024-01-15T15:51:05.520" v="857"/>
          <ac:spMkLst>
            <pc:docMk/>
            <pc:sldMk cId="2645848249" sldId="261"/>
            <ac:spMk id="30" creationId="{CD9FE4EF-C4D8-49A0-B2FF-81D8DB7D8A24}"/>
          </ac:spMkLst>
        </pc:spChg>
        <pc:spChg chg="add del">
          <ac:chgData name="Malik Adamou" userId="e2282f88b3364ef6" providerId="Windows Live" clId="Web-{8875420C-C81E-4615-BA1C-E2F327813677}" dt="2024-01-15T15:51:05.520" v="857"/>
          <ac:spMkLst>
            <pc:docMk/>
            <pc:sldMk cId="2645848249" sldId="261"/>
            <ac:spMk id="31" creationId="{4300840D-0A0B-4512-BACA-B439D5B9C57C}"/>
          </ac:spMkLst>
        </pc:spChg>
        <pc:spChg chg="add del">
          <ac:chgData name="Malik Adamou" userId="e2282f88b3364ef6" providerId="Windows Live" clId="Web-{8875420C-C81E-4615-BA1C-E2F327813677}" dt="2024-01-15T15:51:05.520" v="857"/>
          <ac:spMkLst>
            <pc:docMk/>
            <pc:sldMk cId="2645848249" sldId="261"/>
            <ac:spMk id="32" creationId="{D2B78728-A580-49A7-84F9-6EF6F583ADE0}"/>
          </ac:spMkLst>
        </pc:spChg>
        <pc:spChg chg="add del">
          <ac:chgData name="Malik Adamou" userId="e2282f88b3364ef6" providerId="Windows Live" clId="Web-{8875420C-C81E-4615-BA1C-E2F327813677}" dt="2024-01-15T15:51:05.520" v="857"/>
          <ac:spMkLst>
            <pc:docMk/>
            <pc:sldMk cId="2645848249" sldId="261"/>
            <ac:spMk id="33" creationId="{38FAA1A1-D861-433F-88FA-1E9D6FD31D11}"/>
          </ac:spMkLst>
        </pc:spChg>
        <pc:spChg chg="add del">
          <ac:chgData name="Malik Adamou" userId="e2282f88b3364ef6" providerId="Windows Live" clId="Web-{8875420C-C81E-4615-BA1C-E2F327813677}" dt="2024-01-15T15:51:05.520" v="857"/>
          <ac:spMkLst>
            <pc:docMk/>
            <pc:sldMk cId="2645848249" sldId="261"/>
            <ac:spMk id="34" creationId="{8D71EDA1-87BF-4D5D-AB79-F346FD19278A}"/>
          </ac:spMkLst>
        </pc:spChg>
        <pc:picChg chg="add mod">
          <ac:chgData name="Malik Adamou" userId="e2282f88b3364ef6" providerId="Windows Live" clId="Web-{8875420C-C81E-4615-BA1C-E2F327813677}" dt="2024-01-15T16:04:34.028" v="1023"/>
          <ac:picMkLst>
            <pc:docMk/>
            <pc:sldMk cId="2645848249" sldId="261"/>
            <ac:picMk id="2" creationId="{A3D3DC65-D850-7407-49A8-3D555A1B465E}"/>
          </ac:picMkLst>
        </pc:picChg>
        <pc:picChg chg="add mod">
          <ac:chgData name="Malik Adamou" userId="e2282f88b3364ef6" providerId="Windows Live" clId="Web-{8875420C-C81E-4615-BA1C-E2F327813677}" dt="2024-01-15T16:09:57.037" v="1029" actId="1076"/>
          <ac:picMkLst>
            <pc:docMk/>
            <pc:sldMk cId="2645848249" sldId="261"/>
            <ac:picMk id="3" creationId="{47C50E71-533F-6764-D033-082E0C61C949}"/>
          </ac:picMkLst>
        </pc:picChg>
      </pc:sldChg>
      <pc:sldChg chg="addSp delSp modSp new">
        <pc:chgData name="Malik Adamou" userId="e2282f88b3364ef6" providerId="Windows Live" clId="Web-{8875420C-C81E-4615-BA1C-E2F327813677}" dt="2024-01-16T13:23:39.621" v="1587" actId="20577"/>
        <pc:sldMkLst>
          <pc:docMk/>
          <pc:sldMk cId="1480653828" sldId="262"/>
        </pc:sldMkLst>
        <pc:spChg chg="del">
          <ac:chgData name="Malik Adamou" userId="e2282f88b3364ef6" providerId="Windows Live" clId="Web-{8875420C-C81E-4615-BA1C-E2F327813677}" dt="2024-01-15T16:43:06.970" v="1031"/>
          <ac:spMkLst>
            <pc:docMk/>
            <pc:sldMk cId="1480653828" sldId="262"/>
            <ac:spMk id="2" creationId="{FE4875FF-86B5-187D-90DF-CA2B1C46B9F4}"/>
          </ac:spMkLst>
        </pc:spChg>
        <pc:spChg chg="mod">
          <ac:chgData name="Malik Adamou" userId="e2282f88b3364ef6" providerId="Windows Live" clId="Web-{8875420C-C81E-4615-BA1C-E2F327813677}" dt="2024-01-15T17:22:43.012" v="1413" actId="1076"/>
          <ac:spMkLst>
            <pc:docMk/>
            <pc:sldMk cId="1480653828" sldId="262"/>
            <ac:spMk id="3" creationId="{4B89EBE9-95C3-3C10-CE36-AD2A77F3B294}"/>
          </ac:spMkLst>
        </pc:spChg>
        <pc:spChg chg="add del mod">
          <ac:chgData name="Malik Adamou" userId="e2282f88b3364ef6" providerId="Windows Live" clId="Web-{8875420C-C81E-4615-BA1C-E2F327813677}" dt="2024-01-16T13:23:39.621" v="1587" actId="20577"/>
          <ac:spMkLst>
            <pc:docMk/>
            <pc:sldMk cId="1480653828" sldId="262"/>
            <ac:spMk id="5" creationId="{D5963D99-C1C6-B55B-887B-DD0E3D216E46}"/>
          </ac:spMkLst>
        </pc:spChg>
        <pc:graphicFrameChg chg="add mod modGraphic">
          <ac:chgData name="Malik Adamou" userId="e2282f88b3364ef6" providerId="Windows Live" clId="Web-{8875420C-C81E-4615-BA1C-E2F327813677}" dt="2024-01-15T17:22:30.168" v="1412"/>
          <ac:graphicFrameMkLst>
            <pc:docMk/>
            <pc:sldMk cId="1480653828" sldId="262"/>
            <ac:graphicFrameMk id="4" creationId="{21DFE0EC-B6CB-BD08-E02B-705A298A164B}"/>
          </ac:graphicFrameMkLst>
        </pc:graphicFrameChg>
        <pc:graphicFrameChg chg="add del">
          <ac:chgData name="Malik Adamou" userId="e2282f88b3364ef6" providerId="Windows Live" clId="Web-{8875420C-C81E-4615-BA1C-E2F327813677}" dt="2024-01-15T17:29:21.056" v="1486"/>
          <ac:graphicFrameMkLst>
            <pc:docMk/>
            <pc:sldMk cId="1480653828" sldId="262"/>
            <ac:graphicFrameMk id="8" creationId="{FAEE324F-92FE-239B-97FB-E1D193AD5B29}"/>
          </ac:graphicFrameMkLst>
        </pc:graphicFrameChg>
        <pc:picChg chg="add mod">
          <ac:chgData name="Malik Adamou" userId="e2282f88b3364ef6" providerId="Windows Live" clId="Web-{8875420C-C81E-4615-BA1C-E2F327813677}" dt="2024-01-15T17:29:56.276" v="1489"/>
          <ac:picMkLst>
            <pc:docMk/>
            <pc:sldMk cId="1480653828" sldId="262"/>
            <ac:picMk id="6" creationId="{56E84AD4-8449-EE29-3188-8D87B88FBFE7}"/>
          </ac:picMkLst>
        </pc:picChg>
      </pc:sldChg>
      <pc:sldChg chg="addSp delSp modSp new mod setBg">
        <pc:chgData name="Malik Adamou" userId="e2282f88b3364ef6" providerId="Windows Live" clId="Web-{8875420C-C81E-4615-BA1C-E2F327813677}" dt="2024-01-16T13:31:04.902" v="1657"/>
        <pc:sldMkLst>
          <pc:docMk/>
          <pc:sldMk cId="3496193524" sldId="263"/>
        </pc:sldMkLst>
        <pc:spChg chg="add del">
          <ac:chgData name="Malik Adamou" userId="e2282f88b3364ef6" providerId="Windows Live" clId="Web-{8875420C-C81E-4615-BA1C-E2F327813677}" dt="2024-01-16T13:23:51.231" v="1588"/>
          <ac:spMkLst>
            <pc:docMk/>
            <pc:sldMk cId="3496193524" sldId="263"/>
            <ac:spMk id="2" creationId="{295FC547-9DFA-EB81-1301-BFC05DD734A9}"/>
          </ac:spMkLst>
        </pc:spChg>
        <pc:spChg chg="mod ord">
          <ac:chgData name="Malik Adamou" userId="e2282f88b3364ef6" providerId="Windows Live" clId="Web-{8875420C-C81E-4615-BA1C-E2F327813677}" dt="2024-01-16T13:31:04.902" v="1657"/>
          <ac:spMkLst>
            <pc:docMk/>
            <pc:sldMk cId="3496193524" sldId="263"/>
            <ac:spMk id="3" creationId="{8210987A-2F47-3FF6-D0AC-D77D2346EE4B}"/>
          </ac:spMkLst>
        </pc:spChg>
        <pc:spChg chg="add del">
          <ac:chgData name="Malik Adamou" userId="e2282f88b3364ef6" providerId="Windows Live" clId="Web-{8875420C-C81E-4615-BA1C-E2F327813677}" dt="2024-01-16T13:29:47.102" v="1649"/>
          <ac:spMkLst>
            <pc:docMk/>
            <pc:sldMk cId="3496193524" sldId="263"/>
            <ac:spMk id="9" creationId="{A440A548-C0D4-4418-940E-EDC2F1D9A599}"/>
          </ac:spMkLst>
        </pc:spChg>
        <pc:spChg chg="add del">
          <ac:chgData name="Malik Adamou" userId="e2282f88b3364ef6" providerId="Windows Live" clId="Web-{8875420C-C81E-4615-BA1C-E2F327813677}" dt="2024-01-16T13:29:47.102" v="1649"/>
          <ac:spMkLst>
            <pc:docMk/>
            <pc:sldMk cId="3496193524" sldId="263"/>
            <ac:spMk id="11" creationId="{E708B267-8CD2-4684-A57B-9F1070769203}"/>
          </ac:spMkLst>
        </pc:spChg>
        <pc:spChg chg="add del">
          <ac:chgData name="Malik Adamou" userId="e2282f88b3364ef6" providerId="Windows Live" clId="Web-{8875420C-C81E-4615-BA1C-E2F327813677}" dt="2024-01-16T13:29:53.196" v="1653"/>
          <ac:spMkLst>
            <pc:docMk/>
            <pc:sldMk cId="3496193524" sldId="263"/>
            <ac:spMk id="20" creationId="{7DE220E6-BA55-4F04-B3C4-F4985F3E77AF}"/>
          </ac:spMkLst>
        </pc:spChg>
        <pc:spChg chg="add del">
          <ac:chgData name="Malik Adamou" userId="e2282f88b3364ef6" providerId="Windows Live" clId="Web-{8875420C-C81E-4615-BA1C-E2F327813677}" dt="2024-01-16T13:29:53.196" v="1653"/>
          <ac:spMkLst>
            <pc:docMk/>
            <pc:sldMk cId="3496193524" sldId="263"/>
            <ac:spMk id="21" creationId="{5AE190BC-D2FD-433E-AB89-0DF68EFD6D09}"/>
          </ac:spMkLst>
        </pc:spChg>
        <pc:spChg chg="add del">
          <ac:chgData name="Malik Adamou" userId="e2282f88b3364ef6" providerId="Windows Live" clId="Web-{8875420C-C81E-4615-BA1C-E2F327813677}" dt="2024-01-16T13:29:53.196" v="1653"/>
          <ac:spMkLst>
            <pc:docMk/>
            <pc:sldMk cId="3496193524" sldId="263"/>
            <ac:spMk id="22" creationId="{43E8FEA2-54EE-4F84-B5DB-A055A7D805EE}"/>
          </ac:spMkLst>
        </pc:spChg>
        <pc:spChg chg="add del">
          <ac:chgData name="Malik Adamou" userId="e2282f88b3364ef6" providerId="Windows Live" clId="Web-{8875420C-C81E-4615-BA1C-E2F327813677}" dt="2024-01-16T13:31:04.902" v="1657"/>
          <ac:spMkLst>
            <pc:docMk/>
            <pc:sldMk cId="3496193524" sldId="263"/>
            <ac:spMk id="24" creationId="{1B15ED52-F352-441B-82BF-E0EA34836D08}"/>
          </ac:spMkLst>
        </pc:spChg>
        <pc:spChg chg="add del">
          <ac:chgData name="Malik Adamou" userId="e2282f88b3364ef6" providerId="Windows Live" clId="Web-{8875420C-C81E-4615-BA1C-E2F327813677}" dt="2024-01-16T13:31:04.902" v="1657"/>
          <ac:spMkLst>
            <pc:docMk/>
            <pc:sldMk cId="3496193524" sldId="263"/>
            <ac:spMk id="25" creationId="{61707E60-CEC9-4661-AA82-69242EB4BDC3}"/>
          </ac:spMkLst>
        </pc:spChg>
        <pc:spChg chg="add del">
          <ac:chgData name="Malik Adamou" userId="e2282f88b3364ef6" providerId="Windows Live" clId="Web-{8875420C-C81E-4615-BA1C-E2F327813677}" dt="2024-01-16T13:31:04.902" v="1657"/>
          <ac:spMkLst>
            <pc:docMk/>
            <pc:sldMk cId="3496193524" sldId="263"/>
            <ac:spMk id="26" creationId="{8F035CD8-AE30-4146-96F2-036B0CE5E4F3}"/>
          </ac:spMkLst>
        </pc:spChg>
        <pc:spChg chg="add">
          <ac:chgData name="Malik Adamou" userId="e2282f88b3364ef6" providerId="Windows Live" clId="Web-{8875420C-C81E-4615-BA1C-E2F327813677}" dt="2024-01-16T13:31:04.902" v="1657"/>
          <ac:spMkLst>
            <pc:docMk/>
            <pc:sldMk cId="3496193524" sldId="263"/>
            <ac:spMk id="31" creationId="{3346177D-ADC4-4968-B747-5CFCD390B5B9}"/>
          </ac:spMkLst>
        </pc:spChg>
        <pc:spChg chg="add">
          <ac:chgData name="Malik Adamou" userId="e2282f88b3364ef6" providerId="Windows Live" clId="Web-{8875420C-C81E-4615-BA1C-E2F327813677}" dt="2024-01-16T13:31:04.902" v="1657"/>
          <ac:spMkLst>
            <pc:docMk/>
            <pc:sldMk cId="3496193524" sldId="263"/>
            <ac:spMk id="33" creationId="{0844A943-BF79-4FEA-ABB1-3BD54D236606}"/>
          </ac:spMkLst>
        </pc:spChg>
        <pc:spChg chg="add">
          <ac:chgData name="Malik Adamou" userId="e2282f88b3364ef6" providerId="Windows Live" clId="Web-{8875420C-C81E-4615-BA1C-E2F327813677}" dt="2024-01-16T13:31:04.902" v="1657"/>
          <ac:spMkLst>
            <pc:docMk/>
            <pc:sldMk cId="3496193524" sldId="263"/>
            <ac:spMk id="35" creationId="{6437CC72-F4A8-4DC3-AFAB-D22C482C8100}"/>
          </ac:spMkLst>
        </pc:spChg>
        <pc:grpChg chg="add del">
          <ac:chgData name="Malik Adamou" userId="e2282f88b3364ef6" providerId="Windows Live" clId="Web-{8875420C-C81E-4615-BA1C-E2F327813677}" dt="2024-01-16T13:29:47.102" v="1649"/>
          <ac:grpSpMkLst>
            <pc:docMk/>
            <pc:sldMk cId="3496193524" sldId="263"/>
            <ac:grpSpMk id="13" creationId="{41E5AB36-9328-47E9-95AD-E38AC1C0E18D}"/>
          </ac:grpSpMkLst>
        </pc:grpChg>
        <pc:picChg chg="add del mod">
          <ac:chgData name="Malik Adamou" userId="e2282f88b3364ef6" providerId="Windows Live" clId="Web-{8875420C-C81E-4615-BA1C-E2F327813677}" dt="2024-01-16T13:30:55.854" v="1656"/>
          <ac:picMkLst>
            <pc:docMk/>
            <pc:sldMk cId="3496193524" sldId="263"/>
            <ac:picMk id="4" creationId="{E2AAB787-1FA0-8C8C-43E4-B8B4FD5D1D38}"/>
          </ac:picMkLst>
        </pc:picChg>
        <pc:picChg chg="add mod">
          <ac:chgData name="Malik Adamou" userId="e2282f88b3364ef6" providerId="Windows Live" clId="Web-{8875420C-C81E-4615-BA1C-E2F327813677}" dt="2024-01-16T13:31:04.902" v="1657"/>
          <ac:picMkLst>
            <pc:docMk/>
            <pc:sldMk cId="3496193524" sldId="263"/>
            <ac:picMk id="5" creationId="{B0FBCDC5-DFD2-5C72-0B7E-1EC0FBC49616}"/>
          </ac:picMkLst>
        </pc:picChg>
        <pc:cxnChg chg="add del">
          <ac:chgData name="Malik Adamou" userId="e2282f88b3364ef6" providerId="Windows Live" clId="Web-{8875420C-C81E-4615-BA1C-E2F327813677}" dt="2024-01-16T13:29:49.571" v="1651"/>
          <ac:cxnSpMkLst>
            <pc:docMk/>
            <pc:sldMk cId="3496193524" sldId="263"/>
            <ac:cxnSpMk id="18" creationId="{FC23E3B9-5ABF-58B3-E2B0-E9A5DAA90037}"/>
          </ac:cxnSpMkLst>
        </pc:cxnChg>
      </pc:sldChg>
      <pc:sldChg chg="addSp modSp new mod setBg">
        <pc:chgData name="Malik Adamou" userId="e2282f88b3364ef6" providerId="Windows Live" clId="Web-{8875420C-C81E-4615-BA1C-E2F327813677}" dt="2024-01-16T13:52:56.711" v="1896" actId="20577"/>
        <pc:sldMkLst>
          <pc:docMk/>
          <pc:sldMk cId="797049970" sldId="264"/>
        </pc:sldMkLst>
        <pc:spChg chg="mod">
          <ac:chgData name="Malik Adamou" userId="e2282f88b3364ef6" providerId="Windows Live" clId="Web-{8875420C-C81E-4615-BA1C-E2F327813677}" dt="2024-01-16T13:43:19.129" v="1845"/>
          <ac:spMkLst>
            <pc:docMk/>
            <pc:sldMk cId="797049970" sldId="264"/>
            <ac:spMk id="2" creationId="{61E75B55-805F-7AF2-D2DF-2F19379724CD}"/>
          </ac:spMkLst>
        </pc:spChg>
        <pc:spChg chg="mod ord">
          <ac:chgData name="Malik Adamou" userId="e2282f88b3364ef6" providerId="Windows Live" clId="Web-{8875420C-C81E-4615-BA1C-E2F327813677}" dt="2024-01-16T13:52:56.711" v="1896" actId="20577"/>
          <ac:spMkLst>
            <pc:docMk/>
            <pc:sldMk cId="797049970" sldId="264"/>
            <ac:spMk id="3" creationId="{F1E584B4-A787-925F-BA7D-2D029972A8E1}"/>
          </ac:spMkLst>
        </pc:spChg>
        <pc:spChg chg="add">
          <ac:chgData name="Malik Adamou" userId="e2282f88b3364ef6" providerId="Windows Live" clId="Web-{8875420C-C81E-4615-BA1C-E2F327813677}" dt="2024-01-16T13:43:19.129" v="1845"/>
          <ac:spMkLst>
            <pc:docMk/>
            <pc:sldMk cId="797049970" sldId="264"/>
            <ac:spMk id="9" creationId="{572A6AC3-A5EB-4E50-B460-8B0A428F31B0}"/>
          </ac:spMkLst>
        </pc:spChg>
        <pc:picChg chg="add mod">
          <ac:chgData name="Malik Adamou" userId="e2282f88b3364ef6" providerId="Windows Live" clId="Web-{8875420C-C81E-4615-BA1C-E2F327813677}" dt="2024-01-16T13:43:43.240" v="1849" actId="14100"/>
          <ac:picMkLst>
            <pc:docMk/>
            <pc:sldMk cId="797049970" sldId="264"/>
            <ac:picMk id="4" creationId="{03F40363-56E4-057D-99E2-0A0D7A7E5828}"/>
          </ac:picMkLst>
        </pc:picChg>
      </pc:sldChg>
      <pc:sldChg chg="addSp delSp modSp new mod setBg">
        <pc:chgData name="Malik Adamou" userId="e2282f88b3364ef6" providerId="Windows Live" clId="Web-{8875420C-C81E-4615-BA1C-E2F327813677}" dt="2024-01-16T13:48:38.718" v="1861"/>
        <pc:sldMkLst>
          <pc:docMk/>
          <pc:sldMk cId="3713028498" sldId="265"/>
        </pc:sldMkLst>
        <pc:spChg chg="mod">
          <ac:chgData name="Malik Adamou" userId="e2282f88b3364ef6" providerId="Windows Live" clId="Web-{8875420C-C81E-4615-BA1C-E2F327813677}" dt="2024-01-16T13:48:38.718" v="1861"/>
          <ac:spMkLst>
            <pc:docMk/>
            <pc:sldMk cId="3713028498" sldId="265"/>
            <ac:spMk id="2" creationId="{FD09E702-F1C9-89DC-AABD-CAE477EADF13}"/>
          </ac:spMkLst>
        </pc:spChg>
        <pc:spChg chg="del">
          <ac:chgData name="Malik Adamou" userId="e2282f88b3364ef6" providerId="Windows Live" clId="Web-{8875420C-C81E-4615-BA1C-E2F327813677}" dt="2024-01-16T13:48:13.389" v="1857"/>
          <ac:spMkLst>
            <pc:docMk/>
            <pc:sldMk cId="3713028498" sldId="265"/>
            <ac:spMk id="3" creationId="{079C3151-F184-79AD-F9F9-C775965FE249}"/>
          </ac:spMkLst>
        </pc:spChg>
        <pc:spChg chg="add">
          <ac:chgData name="Malik Adamou" userId="e2282f88b3364ef6" providerId="Windows Live" clId="Web-{8875420C-C81E-4615-BA1C-E2F327813677}" dt="2024-01-16T13:48:38.718" v="1861"/>
          <ac:spMkLst>
            <pc:docMk/>
            <pc:sldMk cId="3713028498" sldId="265"/>
            <ac:spMk id="9" creationId="{D4771268-CB57-404A-9271-370EB28F6090}"/>
          </ac:spMkLst>
        </pc:spChg>
        <pc:picChg chg="add mod ord">
          <ac:chgData name="Malik Adamou" userId="e2282f88b3364ef6" providerId="Windows Live" clId="Web-{8875420C-C81E-4615-BA1C-E2F327813677}" dt="2024-01-16T13:48:38.718" v="1861"/>
          <ac:picMkLst>
            <pc:docMk/>
            <pc:sldMk cId="3713028498" sldId="265"/>
            <ac:picMk id="4" creationId="{F05C4DE3-626C-B967-1ACF-5FAEC270FDBC}"/>
          </ac:picMkLst>
        </pc:picChg>
      </pc:sldChg>
      <pc:sldChg chg="addSp delSp modSp new">
        <pc:chgData name="Malik Adamou" userId="e2282f88b3364ef6" providerId="Windows Live" clId="Web-{8875420C-C81E-4615-BA1C-E2F327813677}" dt="2024-01-16T14:30:18.349" v="2187" actId="20577"/>
        <pc:sldMkLst>
          <pc:docMk/>
          <pc:sldMk cId="1695743148" sldId="266"/>
        </pc:sldMkLst>
        <pc:spChg chg="mod">
          <ac:chgData name="Malik Adamou" userId="e2282f88b3364ef6" providerId="Windows Live" clId="Web-{8875420C-C81E-4615-BA1C-E2F327813677}" dt="2024-01-16T14:30:18.349" v="2187" actId="20577"/>
          <ac:spMkLst>
            <pc:docMk/>
            <pc:sldMk cId="1695743148" sldId="266"/>
            <ac:spMk id="2" creationId="{459C9296-45BC-219D-3A92-2C6255938CA6}"/>
          </ac:spMkLst>
        </pc:spChg>
        <pc:spChg chg="del">
          <ac:chgData name="Malik Adamou" userId="e2282f88b3364ef6" providerId="Windows Live" clId="Web-{8875420C-C81E-4615-BA1C-E2F327813677}" dt="2024-01-16T13:50:21.753" v="1863"/>
          <ac:spMkLst>
            <pc:docMk/>
            <pc:sldMk cId="1695743148" sldId="266"/>
            <ac:spMk id="3" creationId="{30157088-0045-C878-6E5B-60A78C5441EF}"/>
          </ac:spMkLst>
        </pc:spChg>
        <pc:picChg chg="add mod ord">
          <ac:chgData name="Malik Adamou" userId="e2282f88b3364ef6" providerId="Windows Live" clId="Web-{8875420C-C81E-4615-BA1C-E2F327813677}" dt="2024-01-16T14:02:00.261" v="1983"/>
          <ac:picMkLst>
            <pc:docMk/>
            <pc:sldMk cId="1695743148" sldId="266"/>
            <ac:picMk id="4" creationId="{2449822C-81E7-7EFD-E972-DD5A1C9BCD2C}"/>
          </ac:picMkLst>
        </pc:picChg>
      </pc:sldChg>
      <pc:sldChg chg="addSp modSp new mod setBg">
        <pc:chgData name="Malik Adamou" userId="e2282f88b3364ef6" providerId="Windows Live" clId="Web-{8875420C-C81E-4615-BA1C-E2F327813677}" dt="2024-01-16T14:30:11.849" v="2184" actId="20577"/>
        <pc:sldMkLst>
          <pc:docMk/>
          <pc:sldMk cId="3648544339" sldId="267"/>
        </pc:sldMkLst>
        <pc:spChg chg="mod">
          <ac:chgData name="Malik Adamou" userId="e2282f88b3364ef6" providerId="Windows Live" clId="Web-{8875420C-C81E-4615-BA1C-E2F327813677}" dt="2024-01-16T14:30:11.849" v="2184" actId="20577"/>
          <ac:spMkLst>
            <pc:docMk/>
            <pc:sldMk cId="3648544339" sldId="267"/>
            <ac:spMk id="2" creationId="{3772E86C-3EB7-403A-4E29-4F7C0E0BB20E}"/>
          </ac:spMkLst>
        </pc:spChg>
        <pc:spChg chg="mod">
          <ac:chgData name="Malik Adamou" userId="e2282f88b3364ef6" providerId="Windows Live" clId="Web-{8875420C-C81E-4615-BA1C-E2F327813677}" dt="2024-01-16T14:02:38.059" v="1986"/>
          <ac:spMkLst>
            <pc:docMk/>
            <pc:sldMk cId="3648544339" sldId="267"/>
            <ac:spMk id="3" creationId="{2586F76A-9506-7E21-6E05-4E33CC276F3C}"/>
          </ac:spMkLst>
        </pc:spChg>
        <pc:spChg chg="add">
          <ac:chgData name="Malik Adamou" userId="e2282f88b3364ef6" providerId="Windows Live" clId="Web-{8875420C-C81E-4615-BA1C-E2F327813677}" dt="2024-01-16T14:02:38.059" v="1986"/>
          <ac:spMkLst>
            <pc:docMk/>
            <pc:sldMk cId="3648544339" sldId="267"/>
            <ac:spMk id="11" creationId="{DF8BC164-E230-753F-2C7E-B4EE7BA77CF1}"/>
          </ac:spMkLst>
        </pc:spChg>
        <pc:picChg chg="add mod">
          <ac:chgData name="Malik Adamou" userId="e2282f88b3364ef6" providerId="Windows Live" clId="Web-{8875420C-C81E-4615-BA1C-E2F327813677}" dt="2024-01-16T14:02:38.059" v="1986"/>
          <ac:picMkLst>
            <pc:docMk/>
            <pc:sldMk cId="3648544339" sldId="267"/>
            <ac:picMk id="4" creationId="{5E696A33-2EC3-F870-EC68-D93973880BDD}"/>
          </ac:picMkLst>
        </pc:picChg>
        <pc:cxnChg chg="add">
          <ac:chgData name="Malik Adamou" userId="e2282f88b3364ef6" providerId="Windows Live" clId="Web-{8875420C-C81E-4615-BA1C-E2F327813677}" dt="2024-01-16T14:02:38.059" v="1986"/>
          <ac:cxnSpMkLst>
            <pc:docMk/>
            <pc:sldMk cId="3648544339" sldId="267"/>
            <ac:cxnSpMk id="9" creationId="{FC23E3B9-5ABF-58B3-E2B0-E9A5DAA90037}"/>
          </ac:cxnSpMkLst>
        </pc:cxnChg>
      </pc:sldChg>
      <pc:sldChg chg="addSp modSp new mod setBg">
        <pc:chgData name="Malik Adamou" userId="e2282f88b3364ef6" providerId="Windows Live" clId="Web-{8875420C-C81E-4615-BA1C-E2F327813677}" dt="2024-01-16T14:29:49.645" v="2181" actId="20577"/>
        <pc:sldMkLst>
          <pc:docMk/>
          <pc:sldMk cId="4255208555" sldId="268"/>
        </pc:sldMkLst>
        <pc:spChg chg="mod">
          <ac:chgData name="Malik Adamou" userId="e2282f88b3364ef6" providerId="Windows Live" clId="Web-{8875420C-C81E-4615-BA1C-E2F327813677}" dt="2024-01-16T14:29:49.645" v="2181" actId="20577"/>
          <ac:spMkLst>
            <pc:docMk/>
            <pc:sldMk cId="4255208555" sldId="268"/>
            <ac:spMk id="2" creationId="{63625884-E44B-D83B-7D94-14CB26DAE25F}"/>
          </ac:spMkLst>
        </pc:spChg>
        <pc:spChg chg="mod ord">
          <ac:chgData name="Malik Adamou" userId="e2282f88b3364ef6" providerId="Windows Live" clId="Web-{8875420C-C81E-4615-BA1C-E2F327813677}" dt="2024-01-16T14:18:50.123" v="2104" actId="1076"/>
          <ac:spMkLst>
            <pc:docMk/>
            <pc:sldMk cId="4255208555" sldId="268"/>
            <ac:spMk id="3" creationId="{D26A891B-C997-E3FF-E7CC-5B581F16EFEA}"/>
          </ac:spMkLst>
        </pc:spChg>
        <pc:spChg chg="add">
          <ac:chgData name="Malik Adamou" userId="e2282f88b3364ef6" providerId="Windows Live" clId="Web-{8875420C-C81E-4615-BA1C-E2F327813677}" dt="2024-01-16T14:13:42.863" v="2084"/>
          <ac:spMkLst>
            <pc:docMk/>
            <pc:sldMk cId="4255208555" sldId="268"/>
            <ac:spMk id="9" creationId="{572A6AC3-A5EB-4E50-B460-8B0A428F31B0}"/>
          </ac:spMkLst>
        </pc:spChg>
        <pc:picChg chg="add mod">
          <ac:chgData name="Malik Adamou" userId="e2282f88b3364ef6" providerId="Windows Live" clId="Web-{8875420C-C81E-4615-BA1C-E2F327813677}" dt="2024-01-16T14:18:53.014" v="2105" actId="1076"/>
          <ac:picMkLst>
            <pc:docMk/>
            <pc:sldMk cId="4255208555" sldId="268"/>
            <ac:picMk id="4" creationId="{0494B383-2ADB-7829-47C4-F8DC35237415}"/>
          </ac:picMkLst>
        </pc:picChg>
      </pc:sldChg>
      <pc:sldChg chg="addSp delSp modSp new mod setBg">
        <pc:chgData name="Malik Adamou" userId="e2282f88b3364ef6" providerId="Windows Live" clId="Web-{8875420C-C81E-4615-BA1C-E2F327813677}" dt="2024-01-16T14:29:34.254" v="2178" actId="20577"/>
        <pc:sldMkLst>
          <pc:docMk/>
          <pc:sldMk cId="741623489" sldId="269"/>
        </pc:sldMkLst>
        <pc:spChg chg="mod">
          <ac:chgData name="Malik Adamou" userId="e2282f88b3364ef6" providerId="Windows Live" clId="Web-{8875420C-C81E-4615-BA1C-E2F327813677}" dt="2024-01-16T14:29:34.254" v="2178" actId="20577"/>
          <ac:spMkLst>
            <pc:docMk/>
            <pc:sldMk cId="741623489" sldId="269"/>
            <ac:spMk id="2" creationId="{E36E2287-F61B-B437-A53D-AE3369630D14}"/>
          </ac:spMkLst>
        </pc:spChg>
        <pc:spChg chg="mod ord">
          <ac:chgData name="Malik Adamou" userId="e2282f88b3364ef6" providerId="Windows Live" clId="Web-{8875420C-C81E-4615-BA1C-E2F327813677}" dt="2024-01-16T14:23:00.069" v="2154"/>
          <ac:spMkLst>
            <pc:docMk/>
            <pc:sldMk cId="741623489" sldId="269"/>
            <ac:spMk id="3" creationId="{30A91885-68F8-86C6-BE73-D461B5A8DDA8}"/>
          </ac:spMkLst>
        </pc:spChg>
        <pc:spChg chg="add del">
          <ac:chgData name="Malik Adamou" userId="e2282f88b3364ef6" providerId="Windows Live" clId="Web-{8875420C-C81E-4615-BA1C-E2F327813677}" dt="2024-01-16T14:23:00.053" v="2153"/>
          <ac:spMkLst>
            <pc:docMk/>
            <pc:sldMk cId="741623489" sldId="269"/>
            <ac:spMk id="9" creationId="{3346177D-ADC4-4968-B747-5CFCD390B5B9}"/>
          </ac:spMkLst>
        </pc:spChg>
        <pc:spChg chg="add del">
          <ac:chgData name="Malik Adamou" userId="e2282f88b3364ef6" providerId="Windows Live" clId="Web-{8875420C-C81E-4615-BA1C-E2F327813677}" dt="2024-01-16T14:23:00.053" v="2153"/>
          <ac:spMkLst>
            <pc:docMk/>
            <pc:sldMk cId="741623489" sldId="269"/>
            <ac:spMk id="11" creationId="{0844A943-BF79-4FEA-ABB1-3BD54D236606}"/>
          </ac:spMkLst>
        </pc:spChg>
        <pc:spChg chg="add del">
          <ac:chgData name="Malik Adamou" userId="e2282f88b3364ef6" providerId="Windows Live" clId="Web-{8875420C-C81E-4615-BA1C-E2F327813677}" dt="2024-01-16T14:23:00.053" v="2153"/>
          <ac:spMkLst>
            <pc:docMk/>
            <pc:sldMk cId="741623489" sldId="269"/>
            <ac:spMk id="13" creationId="{6437CC72-F4A8-4DC3-AFAB-D22C482C8100}"/>
          </ac:spMkLst>
        </pc:spChg>
        <pc:spChg chg="add">
          <ac:chgData name="Malik Adamou" userId="e2282f88b3364ef6" providerId="Windows Live" clId="Web-{8875420C-C81E-4615-BA1C-E2F327813677}" dt="2024-01-16T14:23:00.069" v="2154"/>
          <ac:spMkLst>
            <pc:docMk/>
            <pc:sldMk cId="741623489" sldId="269"/>
            <ac:spMk id="15" creationId="{979E27D9-03C7-44E2-9FF8-15D0C8506AF7}"/>
          </ac:spMkLst>
        </pc:spChg>
        <pc:spChg chg="add">
          <ac:chgData name="Malik Adamou" userId="e2282f88b3364ef6" providerId="Windows Live" clId="Web-{8875420C-C81E-4615-BA1C-E2F327813677}" dt="2024-01-16T14:23:00.069" v="2154"/>
          <ac:spMkLst>
            <pc:docMk/>
            <pc:sldMk cId="741623489" sldId="269"/>
            <ac:spMk id="16" creationId="{EEBF1590-3B36-48EE-A89D-3B6F3CB256AB}"/>
          </ac:spMkLst>
        </pc:spChg>
        <pc:spChg chg="add">
          <ac:chgData name="Malik Adamou" userId="e2282f88b3364ef6" providerId="Windows Live" clId="Web-{8875420C-C81E-4615-BA1C-E2F327813677}" dt="2024-01-16T14:23:00.069" v="2154"/>
          <ac:spMkLst>
            <pc:docMk/>
            <pc:sldMk cId="741623489" sldId="269"/>
            <ac:spMk id="17" creationId="{AC8F6C8C-AB5A-4548-942D-E3FD40ACBC49}"/>
          </ac:spMkLst>
        </pc:spChg>
        <pc:picChg chg="add mod">
          <ac:chgData name="Malik Adamou" userId="e2282f88b3364ef6" providerId="Windows Live" clId="Web-{8875420C-C81E-4615-BA1C-E2F327813677}" dt="2024-01-16T14:23:00.069" v="2154"/>
          <ac:picMkLst>
            <pc:docMk/>
            <pc:sldMk cId="741623489" sldId="269"/>
            <ac:picMk id="4" creationId="{F2746F30-EBFC-91D8-C92E-071B82BFBC6D}"/>
          </ac:picMkLst>
        </pc:picChg>
      </pc:sldChg>
      <pc:sldChg chg="addSp modSp new mod setBg">
        <pc:chgData name="Malik Adamou" userId="e2282f88b3364ef6" providerId="Windows Live" clId="Web-{8875420C-C81E-4615-BA1C-E2F327813677}" dt="2024-01-16T14:43:43.673" v="2293" actId="20577"/>
        <pc:sldMkLst>
          <pc:docMk/>
          <pc:sldMk cId="3470131160" sldId="270"/>
        </pc:sldMkLst>
        <pc:spChg chg="mod">
          <ac:chgData name="Malik Adamou" userId="e2282f88b3364ef6" providerId="Windows Live" clId="Web-{8875420C-C81E-4615-BA1C-E2F327813677}" dt="2024-01-16T14:40:54.636" v="2285"/>
          <ac:spMkLst>
            <pc:docMk/>
            <pc:sldMk cId="3470131160" sldId="270"/>
            <ac:spMk id="2" creationId="{246A2BA5-5DDB-F079-1E96-F99F2470EEC6}"/>
          </ac:spMkLst>
        </pc:spChg>
        <pc:spChg chg="mod">
          <ac:chgData name="Malik Adamou" userId="e2282f88b3364ef6" providerId="Windows Live" clId="Web-{8875420C-C81E-4615-BA1C-E2F327813677}" dt="2024-01-16T14:43:43.673" v="2293" actId="20577"/>
          <ac:spMkLst>
            <pc:docMk/>
            <pc:sldMk cId="3470131160" sldId="270"/>
            <ac:spMk id="3" creationId="{74E8BB18-E59C-4D38-CB54-926B8FBDBA7F}"/>
          </ac:spMkLst>
        </pc:spChg>
        <pc:spChg chg="add">
          <ac:chgData name="Malik Adamou" userId="e2282f88b3364ef6" providerId="Windows Live" clId="Web-{8875420C-C81E-4615-BA1C-E2F327813677}" dt="2024-01-16T14:40:54.636" v="2285"/>
          <ac:spMkLst>
            <pc:docMk/>
            <pc:sldMk cId="3470131160" sldId="270"/>
            <ac:spMk id="10" creationId="{E81BF4F6-F2CF-4984-9D14-D6966D92F99F}"/>
          </ac:spMkLst>
        </pc:spChg>
        <pc:picChg chg="add mod">
          <ac:chgData name="Malik Adamou" userId="e2282f88b3364ef6" providerId="Windows Live" clId="Web-{8875420C-C81E-4615-BA1C-E2F327813677}" dt="2024-01-16T14:42:20.108" v="2290" actId="1076"/>
          <ac:picMkLst>
            <pc:docMk/>
            <pc:sldMk cId="3470131160" sldId="270"/>
            <ac:picMk id="4" creationId="{A6D42544-CB02-E6E9-B956-41AB3DD3CD76}"/>
          </ac:picMkLst>
        </pc:picChg>
        <pc:picChg chg="add">
          <ac:chgData name="Malik Adamou" userId="e2282f88b3364ef6" providerId="Windows Live" clId="Web-{8875420C-C81E-4615-BA1C-E2F327813677}" dt="2024-01-16T14:40:54.636" v="2285"/>
          <ac:picMkLst>
            <pc:docMk/>
            <pc:sldMk cId="3470131160" sldId="270"/>
            <ac:picMk id="7" creationId="{EFB4B764-E15A-5DC2-0DC7-78CCEEB7A3F6}"/>
          </ac:picMkLst>
        </pc:picChg>
      </pc:sldChg>
      <pc:sldChg chg="addSp delSp modSp new mod setBg">
        <pc:chgData name="Malik Adamou" userId="e2282f88b3364ef6" providerId="Windows Live" clId="Web-{8875420C-C81E-4615-BA1C-E2F327813677}" dt="2024-01-16T14:49:15.184" v="2336"/>
        <pc:sldMkLst>
          <pc:docMk/>
          <pc:sldMk cId="3514153693" sldId="271"/>
        </pc:sldMkLst>
        <pc:spChg chg="del">
          <ac:chgData name="Malik Adamou" userId="e2282f88b3364ef6" providerId="Windows Live" clId="Web-{8875420C-C81E-4615-BA1C-E2F327813677}" dt="2024-01-16T14:46:53.226" v="2300"/>
          <ac:spMkLst>
            <pc:docMk/>
            <pc:sldMk cId="3514153693" sldId="271"/>
            <ac:spMk id="2" creationId="{AE68389F-BA46-22DF-2FE9-582A8520133D}"/>
          </ac:spMkLst>
        </pc:spChg>
        <pc:spChg chg="del">
          <ac:chgData name="Malik Adamou" userId="e2282f88b3364ef6" providerId="Windows Live" clId="Web-{8875420C-C81E-4615-BA1C-E2F327813677}" dt="2024-01-16T14:46:38.132" v="2297"/>
          <ac:spMkLst>
            <pc:docMk/>
            <pc:sldMk cId="3514153693" sldId="271"/>
            <ac:spMk id="3" creationId="{4547C3C6-2885-D80D-ECAD-7A70AEBE94F2}"/>
          </ac:spMkLst>
        </pc:spChg>
        <pc:spChg chg="add del">
          <ac:chgData name="Malik Adamou" userId="e2282f88b3364ef6" providerId="Windows Live" clId="Web-{8875420C-C81E-4615-BA1C-E2F327813677}" dt="2024-01-16T14:49:15.169" v="2335"/>
          <ac:spMkLst>
            <pc:docMk/>
            <pc:sldMk cId="3514153693" sldId="271"/>
            <ac:spMk id="9" creationId="{955A2079-FA98-4876-80F0-72364A7D2EA4}"/>
          </ac:spMkLst>
        </pc:spChg>
        <pc:spChg chg="add">
          <ac:chgData name="Malik Adamou" userId="e2282f88b3364ef6" providerId="Windows Live" clId="Web-{8875420C-C81E-4615-BA1C-E2F327813677}" dt="2024-01-16T14:49:15.184" v="2336"/>
          <ac:spMkLst>
            <pc:docMk/>
            <pc:sldMk cId="3514153693" sldId="271"/>
            <ac:spMk id="11" creationId="{83C98ABE-055B-441F-B07E-44F97F083C39}"/>
          </ac:spMkLst>
        </pc:spChg>
        <pc:spChg chg="add">
          <ac:chgData name="Malik Adamou" userId="e2282f88b3364ef6" providerId="Windows Live" clId="Web-{8875420C-C81E-4615-BA1C-E2F327813677}" dt="2024-01-16T14:49:15.184" v="2336"/>
          <ac:spMkLst>
            <pc:docMk/>
            <pc:sldMk cId="3514153693" sldId="271"/>
            <ac:spMk id="12" creationId="{F3060C83-F051-4F0E-ABAD-AA0DFC48B218}"/>
          </ac:spMkLst>
        </pc:spChg>
        <pc:spChg chg="add">
          <ac:chgData name="Malik Adamou" userId="e2282f88b3364ef6" providerId="Windows Live" clId="Web-{8875420C-C81E-4615-BA1C-E2F327813677}" dt="2024-01-16T14:49:15.184" v="2336"/>
          <ac:spMkLst>
            <pc:docMk/>
            <pc:sldMk cId="3514153693" sldId="271"/>
            <ac:spMk id="13" creationId="{29FDB030-9B49-4CED-8CCD-4D99382388AC}"/>
          </ac:spMkLst>
        </pc:spChg>
        <pc:spChg chg="add">
          <ac:chgData name="Malik Adamou" userId="e2282f88b3364ef6" providerId="Windows Live" clId="Web-{8875420C-C81E-4615-BA1C-E2F327813677}" dt="2024-01-16T14:49:15.184" v="2336"/>
          <ac:spMkLst>
            <pc:docMk/>
            <pc:sldMk cId="3514153693" sldId="271"/>
            <ac:spMk id="15" creationId="{3783CA14-24A1-485C-8B30-D6A5D87987AD}"/>
          </ac:spMkLst>
        </pc:spChg>
        <pc:spChg chg="add">
          <ac:chgData name="Malik Adamou" userId="e2282f88b3364ef6" providerId="Windows Live" clId="Web-{8875420C-C81E-4615-BA1C-E2F327813677}" dt="2024-01-16T14:49:15.184" v="2336"/>
          <ac:spMkLst>
            <pc:docMk/>
            <pc:sldMk cId="3514153693" sldId="271"/>
            <ac:spMk id="17" creationId="{9A97C86A-04D6-40F7-AE84-31AB43E6A846}"/>
          </ac:spMkLst>
        </pc:spChg>
        <pc:spChg chg="add">
          <ac:chgData name="Malik Adamou" userId="e2282f88b3364ef6" providerId="Windows Live" clId="Web-{8875420C-C81E-4615-BA1C-E2F327813677}" dt="2024-01-16T14:49:15.184" v="2336"/>
          <ac:spMkLst>
            <pc:docMk/>
            <pc:sldMk cId="3514153693" sldId="271"/>
            <ac:spMk id="19" creationId="{FF9F2414-84E8-453E-B1F3-389FDE8192D9}"/>
          </ac:spMkLst>
        </pc:spChg>
        <pc:spChg chg="add">
          <ac:chgData name="Malik Adamou" userId="e2282f88b3364ef6" providerId="Windows Live" clId="Web-{8875420C-C81E-4615-BA1C-E2F327813677}" dt="2024-01-16T14:49:15.184" v="2336"/>
          <ac:spMkLst>
            <pc:docMk/>
            <pc:sldMk cId="3514153693" sldId="271"/>
            <ac:spMk id="21" creationId="{3ECA69A1-7536-43AC-85EF-C7106179F5ED}"/>
          </ac:spMkLst>
        </pc:spChg>
        <pc:graphicFrameChg chg="add mod modGraphic">
          <ac:chgData name="Malik Adamou" userId="e2282f88b3364ef6" providerId="Windows Live" clId="Web-{8875420C-C81E-4615-BA1C-E2F327813677}" dt="2024-01-16T14:49:15.169" v="2335"/>
          <ac:graphicFrameMkLst>
            <pc:docMk/>
            <pc:sldMk cId="3514153693" sldId="271"/>
            <ac:graphicFrameMk id="4" creationId="{7B0AA0D2-5A24-424D-96E7-8F34B567BB81}"/>
          </ac:graphicFrameMkLst>
        </pc:graphicFrameChg>
      </pc:sldChg>
      <pc:sldChg chg="addSp delSp modSp new mod setBg">
        <pc:chgData name="Malik Adamou" userId="e2282f88b3364ef6" providerId="Windows Live" clId="Web-{8875420C-C81E-4615-BA1C-E2F327813677}" dt="2024-01-16T14:58:26.750" v="2368" actId="14100"/>
        <pc:sldMkLst>
          <pc:docMk/>
          <pc:sldMk cId="369267265" sldId="272"/>
        </pc:sldMkLst>
        <pc:spChg chg="mod">
          <ac:chgData name="Malik Adamou" userId="e2282f88b3364ef6" providerId="Windows Live" clId="Web-{8875420C-C81E-4615-BA1C-E2F327813677}" dt="2024-01-16T14:58:07.874" v="2364"/>
          <ac:spMkLst>
            <pc:docMk/>
            <pc:sldMk cId="369267265" sldId="272"/>
            <ac:spMk id="2" creationId="{92B2DD2A-A184-E7DD-4FE6-0A3DE5952F14}"/>
          </ac:spMkLst>
        </pc:spChg>
        <pc:spChg chg="del">
          <ac:chgData name="Malik Adamou" userId="e2282f88b3364ef6" providerId="Windows Live" clId="Web-{8875420C-C81E-4615-BA1C-E2F327813677}" dt="2024-01-16T14:57:01.434" v="2357"/>
          <ac:spMkLst>
            <pc:docMk/>
            <pc:sldMk cId="369267265" sldId="272"/>
            <ac:spMk id="3" creationId="{17A2FC5A-48A7-CC68-3896-19FD001F13DB}"/>
          </ac:spMkLst>
        </pc:spChg>
        <pc:spChg chg="add del">
          <ac:chgData name="Malik Adamou" userId="e2282f88b3364ef6" providerId="Windows Live" clId="Web-{8875420C-C81E-4615-BA1C-E2F327813677}" dt="2024-01-16T14:57:54.374" v="2361"/>
          <ac:spMkLst>
            <pc:docMk/>
            <pc:sldMk cId="369267265" sldId="272"/>
            <ac:spMk id="8" creationId="{A8A46AC7-6DBC-5207-8FD7-B289FAD2E43C}"/>
          </ac:spMkLst>
        </pc:spChg>
        <pc:spChg chg="add del">
          <ac:chgData name="Malik Adamou" userId="e2282f88b3364ef6" providerId="Windows Live" clId="Web-{8875420C-C81E-4615-BA1C-E2F327813677}" dt="2024-01-16T14:57:27.138" v="2359"/>
          <ac:spMkLst>
            <pc:docMk/>
            <pc:sldMk cId="369267265" sldId="272"/>
            <ac:spMk id="9" creationId="{A4AC5506-6312-4701-8D3C-40187889A947}"/>
          </ac:spMkLst>
        </pc:spChg>
        <pc:spChg chg="add del">
          <ac:chgData name="Malik Adamou" userId="e2282f88b3364ef6" providerId="Windows Live" clId="Web-{8875420C-C81E-4615-BA1C-E2F327813677}" dt="2024-01-16T14:57:54.374" v="2361"/>
          <ac:spMkLst>
            <pc:docMk/>
            <pc:sldMk cId="369267265" sldId="272"/>
            <ac:spMk id="11" creationId="{9E6671AF-110C-4E4D-BEB4-1323A3136D1B}"/>
          </ac:spMkLst>
        </pc:spChg>
        <pc:spChg chg="add del">
          <ac:chgData name="Malik Adamou" userId="e2282f88b3364ef6" providerId="Windows Live" clId="Web-{8875420C-C81E-4615-BA1C-E2F327813677}" dt="2024-01-16T14:58:07.874" v="2363"/>
          <ac:spMkLst>
            <pc:docMk/>
            <pc:sldMk cId="369267265" sldId="272"/>
            <ac:spMk id="13" creationId="{D4771268-CB57-404A-9271-370EB28F6090}"/>
          </ac:spMkLst>
        </pc:spChg>
        <pc:spChg chg="add">
          <ac:chgData name="Malik Adamou" userId="e2282f88b3364ef6" providerId="Windows Live" clId="Web-{8875420C-C81E-4615-BA1C-E2F327813677}" dt="2024-01-16T14:58:07.874" v="2364"/>
          <ac:spMkLst>
            <pc:docMk/>
            <pc:sldMk cId="369267265" sldId="272"/>
            <ac:spMk id="15" creationId="{A4AC5506-6312-4701-8D3C-40187889A947}"/>
          </ac:spMkLst>
        </pc:spChg>
        <pc:picChg chg="add mod ord">
          <ac:chgData name="Malik Adamou" userId="e2282f88b3364ef6" providerId="Windows Live" clId="Web-{8875420C-C81E-4615-BA1C-E2F327813677}" dt="2024-01-16T14:58:26.750" v="2368" actId="14100"/>
          <ac:picMkLst>
            <pc:docMk/>
            <pc:sldMk cId="369267265" sldId="272"/>
            <ac:picMk id="4" creationId="{D63AC18F-1900-C558-01A9-294440B7AB5B}"/>
          </ac:picMkLst>
        </pc:picChg>
      </pc:sldChg>
      <pc:sldChg chg="addSp delSp modSp new mod setBg">
        <pc:chgData name="Malik Adamou" userId="e2282f88b3364ef6" providerId="Windows Live" clId="Web-{8875420C-C81E-4615-BA1C-E2F327813677}" dt="2024-01-16T15:01:05.583" v="2386" actId="20577"/>
        <pc:sldMkLst>
          <pc:docMk/>
          <pc:sldMk cId="3774584550" sldId="273"/>
        </pc:sldMkLst>
        <pc:spChg chg="mod">
          <ac:chgData name="Malik Adamou" userId="e2282f88b3364ef6" providerId="Windows Live" clId="Web-{8875420C-C81E-4615-BA1C-E2F327813677}" dt="2024-01-16T15:01:05.583" v="2386" actId="20577"/>
          <ac:spMkLst>
            <pc:docMk/>
            <pc:sldMk cId="3774584550" sldId="273"/>
            <ac:spMk id="2" creationId="{2048FAC6-1C36-7372-4A41-59234092947C}"/>
          </ac:spMkLst>
        </pc:spChg>
        <pc:spChg chg="del">
          <ac:chgData name="Malik Adamou" userId="e2282f88b3364ef6" providerId="Windows Live" clId="Web-{8875420C-C81E-4615-BA1C-E2F327813677}" dt="2024-01-16T14:59:48.002" v="2383"/>
          <ac:spMkLst>
            <pc:docMk/>
            <pc:sldMk cId="3774584550" sldId="273"/>
            <ac:spMk id="3" creationId="{12870E92-DF6D-B960-DC46-51BED5378834}"/>
          </ac:spMkLst>
        </pc:spChg>
        <pc:spChg chg="add del">
          <ac:chgData name="Malik Adamou" userId="e2282f88b3364ef6" providerId="Windows Live" clId="Web-{8875420C-C81E-4615-BA1C-E2F327813677}" dt="2024-01-16T15:00:49.864" v="2385"/>
          <ac:spMkLst>
            <pc:docMk/>
            <pc:sldMk cId="3774584550" sldId="273"/>
            <ac:spMk id="9" creationId="{D4771268-CB57-404A-9271-370EB28F6090}"/>
          </ac:spMkLst>
        </pc:spChg>
        <pc:spChg chg="add">
          <ac:chgData name="Malik Adamou" userId="e2282f88b3364ef6" providerId="Windows Live" clId="Web-{8875420C-C81E-4615-BA1C-E2F327813677}" dt="2024-01-16T15:00:49.864" v="2385"/>
          <ac:spMkLst>
            <pc:docMk/>
            <pc:sldMk cId="3774584550" sldId="273"/>
            <ac:spMk id="14" creationId="{A4AC5506-6312-4701-8D3C-40187889A947}"/>
          </ac:spMkLst>
        </pc:spChg>
        <pc:picChg chg="add mod ord">
          <ac:chgData name="Malik Adamou" userId="e2282f88b3364ef6" providerId="Windows Live" clId="Web-{8875420C-C81E-4615-BA1C-E2F327813677}" dt="2024-01-16T15:00:49.864" v="2385"/>
          <ac:picMkLst>
            <pc:docMk/>
            <pc:sldMk cId="3774584550" sldId="273"/>
            <ac:picMk id="4" creationId="{606601F8-9817-EE57-48B3-1509A4D70CAF}"/>
          </ac:picMkLst>
        </pc:picChg>
      </pc:sldChg>
      <pc:sldChg chg="addSp delSp modSp new mod setBg">
        <pc:chgData name="Malik Adamou" userId="e2282f88b3364ef6" providerId="Windows Live" clId="Web-{8875420C-C81E-4615-BA1C-E2F327813677}" dt="2024-01-16T15:06:11.797" v="2426" actId="1076"/>
        <pc:sldMkLst>
          <pc:docMk/>
          <pc:sldMk cId="1905117308" sldId="274"/>
        </pc:sldMkLst>
        <pc:spChg chg="mod">
          <ac:chgData name="Malik Adamou" userId="e2282f88b3364ef6" providerId="Windows Live" clId="Web-{8875420C-C81E-4615-BA1C-E2F327813677}" dt="2024-01-16T15:06:00.624" v="2422"/>
          <ac:spMkLst>
            <pc:docMk/>
            <pc:sldMk cId="1905117308" sldId="274"/>
            <ac:spMk id="2" creationId="{9D8ABC48-9176-3A4C-0FF6-20A589B8D7B9}"/>
          </ac:spMkLst>
        </pc:spChg>
        <pc:spChg chg="del">
          <ac:chgData name="Malik Adamou" userId="e2282f88b3364ef6" providerId="Windows Live" clId="Web-{8875420C-C81E-4615-BA1C-E2F327813677}" dt="2024-01-16T15:03:36.479" v="2402"/>
          <ac:spMkLst>
            <pc:docMk/>
            <pc:sldMk cId="1905117308" sldId="274"/>
            <ac:spMk id="3" creationId="{645F5141-0B3C-4007-4064-245B0ED0F63E}"/>
          </ac:spMkLst>
        </pc:spChg>
        <pc:spChg chg="add del">
          <ac:chgData name="Malik Adamou" userId="e2282f88b3364ef6" providerId="Windows Live" clId="Web-{8875420C-C81E-4615-BA1C-E2F327813677}" dt="2024-01-16T15:04:13.980" v="2405"/>
          <ac:spMkLst>
            <pc:docMk/>
            <pc:sldMk cId="1905117308" sldId="274"/>
            <ac:spMk id="9" creationId="{F0DCC097-1DB8-4B6D-85D0-6FBA0E1CA4BA}"/>
          </ac:spMkLst>
        </pc:spChg>
        <pc:spChg chg="add del">
          <ac:chgData name="Malik Adamou" userId="e2282f88b3364ef6" providerId="Windows Live" clId="Web-{8875420C-C81E-4615-BA1C-E2F327813677}" dt="2024-01-16T15:04:13.980" v="2405"/>
          <ac:spMkLst>
            <pc:docMk/>
            <pc:sldMk cId="1905117308" sldId="274"/>
            <ac:spMk id="11" creationId="{E0B58608-23C8-4441-994D-C6823EEE1DB7}"/>
          </ac:spMkLst>
        </pc:spChg>
        <pc:spChg chg="add del">
          <ac:chgData name="Malik Adamou" userId="e2282f88b3364ef6" providerId="Windows Live" clId="Web-{8875420C-C81E-4615-BA1C-E2F327813677}" dt="2024-01-16T15:04:29.668" v="2407"/>
          <ac:spMkLst>
            <pc:docMk/>
            <pc:sldMk cId="1905117308" sldId="274"/>
            <ac:spMk id="13" creationId="{84A8DE83-DE75-4B41-9DB4-A7EC0B0DEC0B}"/>
          </ac:spMkLst>
        </pc:spChg>
        <pc:spChg chg="add del">
          <ac:chgData name="Malik Adamou" userId="e2282f88b3364ef6" providerId="Windows Live" clId="Web-{8875420C-C81E-4615-BA1C-E2F327813677}" dt="2024-01-16T15:04:29.668" v="2407"/>
          <ac:spMkLst>
            <pc:docMk/>
            <pc:sldMk cId="1905117308" sldId="274"/>
            <ac:spMk id="14" creationId="{A8384FB5-9ADC-4DDC-881B-597D56F5B15D}"/>
          </ac:spMkLst>
        </pc:spChg>
        <pc:spChg chg="add del">
          <ac:chgData name="Malik Adamou" userId="e2282f88b3364ef6" providerId="Windows Live" clId="Web-{8875420C-C81E-4615-BA1C-E2F327813677}" dt="2024-01-16T15:04:29.668" v="2407"/>
          <ac:spMkLst>
            <pc:docMk/>
            <pc:sldMk cId="1905117308" sldId="274"/>
            <ac:spMk id="15" creationId="{A7009A0A-BEF5-4EAC-AF15-E4F9F002E239}"/>
          </ac:spMkLst>
        </pc:spChg>
        <pc:spChg chg="add del">
          <ac:chgData name="Malik Adamou" userId="e2282f88b3364ef6" providerId="Windows Live" clId="Web-{8875420C-C81E-4615-BA1C-E2F327813677}" dt="2024-01-16T15:04:29.668" v="2407"/>
          <ac:spMkLst>
            <pc:docMk/>
            <pc:sldMk cId="1905117308" sldId="274"/>
            <ac:spMk id="16" creationId="{1199E1B1-A8C0-4FE8-A5A8-1CB41D69F857}"/>
          </ac:spMkLst>
        </pc:spChg>
        <pc:spChg chg="add del">
          <ac:chgData name="Malik Adamou" userId="e2282f88b3364ef6" providerId="Windows Live" clId="Web-{8875420C-C81E-4615-BA1C-E2F327813677}" dt="2024-01-16T15:04:58.904" v="2416"/>
          <ac:spMkLst>
            <pc:docMk/>
            <pc:sldMk cId="1905117308" sldId="274"/>
            <ac:spMk id="18" creationId="{A4AC5506-6312-4701-8D3C-40187889A947}"/>
          </ac:spMkLst>
        </pc:spChg>
        <pc:spChg chg="add del">
          <ac:chgData name="Malik Adamou" userId="e2282f88b3364ef6" providerId="Windows Live" clId="Web-{8875420C-C81E-4615-BA1C-E2F327813677}" dt="2024-01-16T15:04:58.888" v="2415"/>
          <ac:spMkLst>
            <pc:docMk/>
            <pc:sldMk cId="1905117308" sldId="274"/>
            <ac:spMk id="23" creationId="{F0DCC097-1DB8-4B6D-85D0-6FBA0E1CA4BA}"/>
          </ac:spMkLst>
        </pc:spChg>
        <pc:spChg chg="add del">
          <ac:chgData name="Malik Adamou" userId="e2282f88b3364ef6" providerId="Windows Live" clId="Web-{8875420C-C81E-4615-BA1C-E2F327813677}" dt="2024-01-16T15:04:58.888" v="2415"/>
          <ac:spMkLst>
            <pc:docMk/>
            <pc:sldMk cId="1905117308" sldId="274"/>
            <ac:spMk id="25" creationId="{E0B58608-23C8-4441-994D-C6823EEE1DB7}"/>
          </ac:spMkLst>
        </pc:spChg>
        <pc:spChg chg="add del">
          <ac:chgData name="Malik Adamou" userId="e2282f88b3364ef6" providerId="Windows Live" clId="Web-{8875420C-C81E-4615-BA1C-E2F327813677}" dt="2024-01-16T15:05:36.577" v="2419"/>
          <ac:spMkLst>
            <pc:docMk/>
            <pc:sldMk cId="1905117308" sldId="274"/>
            <ac:spMk id="27" creationId="{84A8DE83-DE75-4B41-9DB4-A7EC0B0DEC0B}"/>
          </ac:spMkLst>
        </pc:spChg>
        <pc:spChg chg="add del">
          <ac:chgData name="Malik Adamou" userId="e2282f88b3364ef6" providerId="Windows Live" clId="Web-{8875420C-C81E-4615-BA1C-E2F327813677}" dt="2024-01-16T15:05:36.577" v="2419"/>
          <ac:spMkLst>
            <pc:docMk/>
            <pc:sldMk cId="1905117308" sldId="274"/>
            <ac:spMk id="28" creationId="{A8384FB5-9ADC-4DDC-881B-597D56F5B15D}"/>
          </ac:spMkLst>
        </pc:spChg>
        <pc:spChg chg="add del">
          <ac:chgData name="Malik Adamou" userId="e2282f88b3364ef6" providerId="Windows Live" clId="Web-{8875420C-C81E-4615-BA1C-E2F327813677}" dt="2024-01-16T15:05:36.577" v="2419"/>
          <ac:spMkLst>
            <pc:docMk/>
            <pc:sldMk cId="1905117308" sldId="274"/>
            <ac:spMk id="29" creationId="{A7009A0A-BEF5-4EAC-AF15-E4F9F002E239}"/>
          </ac:spMkLst>
        </pc:spChg>
        <pc:spChg chg="add del">
          <ac:chgData name="Malik Adamou" userId="e2282f88b3364ef6" providerId="Windows Live" clId="Web-{8875420C-C81E-4615-BA1C-E2F327813677}" dt="2024-01-16T15:05:36.577" v="2419"/>
          <ac:spMkLst>
            <pc:docMk/>
            <pc:sldMk cId="1905117308" sldId="274"/>
            <ac:spMk id="30" creationId="{1199E1B1-A8C0-4FE8-A5A8-1CB41D69F857}"/>
          </ac:spMkLst>
        </pc:spChg>
        <pc:spChg chg="add del">
          <ac:chgData name="Malik Adamou" userId="e2282f88b3364ef6" providerId="Windows Live" clId="Web-{8875420C-C81E-4615-BA1C-E2F327813677}" dt="2024-01-16T15:06:00.624" v="2422"/>
          <ac:spMkLst>
            <pc:docMk/>
            <pc:sldMk cId="1905117308" sldId="274"/>
            <ac:spMk id="35" creationId="{F0DCC097-1DB8-4B6D-85D0-6FBA0E1CA4BA}"/>
          </ac:spMkLst>
        </pc:spChg>
        <pc:spChg chg="add del">
          <ac:chgData name="Malik Adamou" userId="e2282f88b3364ef6" providerId="Windows Live" clId="Web-{8875420C-C81E-4615-BA1C-E2F327813677}" dt="2024-01-16T15:06:00.624" v="2422"/>
          <ac:spMkLst>
            <pc:docMk/>
            <pc:sldMk cId="1905117308" sldId="274"/>
            <ac:spMk id="37" creationId="{E0B58608-23C8-4441-994D-C6823EEE1DB7}"/>
          </ac:spMkLst>
        </pc:spChg>
        <pc:spChg chg="add">
          <ac:chgData name="Malik Adamou" userId="e2282f88b3364ef6" providerId="Windows Live" clId="Web-{8875420C-C81E-4615-BA1C-E2F327813677}" dt="2024-01-16T15:06:00.624" v="2422"/>
          <ac:spMkLst>
            <pc:docMk/>
            <pc:sldMk cId="1905117308" sldId="274"/>
            <ac:spMk id="42" creationId="{E914257E-1E2A-4AC7-89EC-1FB65C9C0A0D}"/>
          </ac:spMkLst>
        </pc:spChg>
        <pc:spChg chg="add">
          <ac:chgData name="Malik Adamou" userId="e2282f88b3364ef6" providerId="Windows Live" clId="Web-{8875420C-C81E-4615-BA1C-E2F327813677}" dt="2024-01-16T15:06:00.624" v="2422"/>
          <ac:spMkLst>
            <pc:docMk/>
            <pc:sldMk cId="1905117308" sldId="274"/>
            <ac:spMk id="44" creationId="{03E1C8F1-97F5-489C-8308-958F09657254}"/>
          </ac:spMkLst>
        </pc:spChg>
        <pc:spChg chg="add">
          <ac:chgData name="Malik Adamou" userId="e2282f88b3364ef6" providerId="Windows Live" clId="Web-{8875420C-C81E-4615-BA1C-E2F327813677}" dt="2024-01-16T15:06:00.624" v="2422"/>
          <ac:spMkLst>
            <pc:docMk/>
            <pc:sldMk cId="1905117308" sldId="274"/>
            <ac:spMk id="46" creationId="{DEB62645-D4DA-4E99-8344-B1536F63D108}"/>
          </ac:spMkLst>
        </pc:spChg>
        <pc:picChg chg="add mod ord">
          <ac:chgData name="Malik Adamou" userId="e2282f88b3364ef6" providerId="Windows Live" clId="Web-{8875420C-C81E-4615-BA1C-E2F327813677}" dt="2024-01-16T15:06:11.797" v="2426" actId="1076"/>
          <ac:picMkLst>
            <pc:docMk/>
            <pc:sldMk cId="1905117308" sldId="274"/>
            <ac:picMk id="4" creationId="{D72727DC-5724-834D-80A9-4DC9B11C200B}"/>
          </ac:picMkLst>
        </pc:picChg>
      </pc:sldChg>
      <pc:sldChg chg="addSp delSp modSp new mod setBg setClrOvrMap">
        <pc:chgData name="Malik Adamou" userId="e2282f88b3364ef6" providerId="Windows Live" clId="Web-{8875420C-C81E-4615-BA1C-E2F327813677}" dt="2024-01-16T15:07:33.065" v="2439"/>
        <pc:sldMkLst>
          <pc:docMk/>
          <pc:sldMk cId="1860138200" sldId="275"/>
        </pc:sldMkLst>
        <pc:spChg chg="mod">
          <ac:chgData name="Malik Adamou" userId="e2282f88b3364ef6" providerId="Windows Live" clId="Web-{8875420C-C81E-4615-BA1C-E2F327813677}" dt="2024-01-16T15:07:33.065" v="2439"/>
          <ac:spMkLst>
            <pc:docMk/>
            <pc:sldMk cId="1860138200" sldId="275"/>
            <ac:spMk id="2" creationId="{F66F0D1F-FB49-D564-C44E-ECB3C2595713}"/>
          </ac:spMkLst>
        </pc:spChg>
        <pc:spChg chg="del">
          <ac:chgData name="Malik Adamou" userId="e2282f88b3364ef6" providerId="Windows Live" clId="Web-{8875420C-C81E-4615-BA1C-E2F327813677}" dt="2024-01-16T15:06:55.032" v="2438"/>
          <ac:spMkLst>
            <pc:docMk/>
            <pc:sldMk cId="1860138200" sldId="275"/>
            <ac:spMk id="3" creationId="{CE2FA57C-691F-BE78-0C21-FBEAFA0C5ABC}"/>
          </ac:spMkLst>
        </pc:spChg>
        <pc:spChg chg="add">
          <ac:chgData name="Malik Adamou" userId="e2282f88b3364ef6" providerId="Windows Live" clId="Web-{8875420C-C81E-4615-BA1C-E2F327813677}" dt="2024-01-16T15:07:33.065" v="2439"/>
          <ac:spMkLst>
            <pc:docMk/>
            <pc:sldMk cId="1860138200" sldId="275"/>
            <ac:spMk id="7" creationId="{66B332A4-D438-4773-A77F-5ED49A448D9D}"/>
          </ac:spMkLst>
        </pc:spChg>
        <pc:spChg chg="add">
          <ac:chgData name="Malik Adamou" userId="e2282f88b3364ef6" providerId="Windows Live" clId="Web-{8875420C-C81E-4615-BA1C-E2F327813677}" dt="2024-01-16T15:07:33.065" v="2439"/>
          <ac:spMkLst>
            <pc:docMk/>
            <pc:sldMk cId="1860138200" sldId="275"/>
            <ac:spMk id="9" creationId="{DF9AD32D-FF05-44F4-BD4D-9CEE89B71EB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94E4C9-CEEB-4C38-A1EF-B4759A20520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E9CA16-64AD-42E7-AE82-D42710F4C524}">
      <dgm:prSet/>
      <dgm:spPr/>
      <dgm:t>
        <a:bodyPr/>
        <a:lstStyle/>
        <a:p>
          <a:r>
            <a:rPr lang="fr-FR" dirty="0"/>
            <a:t>Va recevoir(Quoi):</a:t>
          </a:r>
          <a:endParaRPr lang="en-US" dirty="0"/>
        </a:p>
      </dgm:t>
    </dgm:pt>
    <dgm:pt modelId="{4E0C07BE-34A1-4645-A787-9E7580D68697}" type="parTrans" cxnId="{14A37D0B-40EB-4331-85D8-78829D561012}">
      <dgm:prSet/>
      <dgm:spPr/>
      <dgm:t>
        <a:bodyPr/>
        <a:lstStyle/>
        <a:p>
          <a:endParaRPr lang="en-US"/>
        </a:p>
      </dgm:t>
    </dgm:pt>
    <dgm:pt modelId="{72D1ABD4-9229-4E6C-8A22-8450C9D4A0D2}" type="sibTrans" cxnId="{14A37D0B-40EB-4331-85D8-78829D561012}">
      <dgm:prSet/>
      <dgm:spPr/>
      <dgm:t>
        <a:bodyPr/>
        <a:lstStyle/>
        <a:p>
          <a:endParaRPr lang="en-US"/>
        </a:p>
      </dgm:t>
    </dgm:pt>
    <dgm:pt modelId="{990A6022-2E08-4725-B9E8-6AF25F8C0C5D}">
      <dgm:prSet/>
      <dgm:spPr/>
      <dgm:t>
        <a:bodyPr/>
        <a:lstStyle/>
        <a:p>
          <a:pPr rtl="0"/>
          <a:r>
            <a:rPr lang="fr-FR" dirty="0"/>
            <a:t>Articles </a:t>
          </a:r>
          <a:r>
            <a:rPr lang="fr-FR" dirty="0">
              <a:latin typeface="Calibri Light" panose="020F0302020204030204"/>
            </a:rPr>
            <a:t>nouveaux et pertinents </a:t>
          </a:r>
          <a:r>
            <a:rPr lang="fr-FR" dirty="0"/>
            <a:t>sous forme de notifs</a:t>
          </a:r>
          <a:endParaRPr lang="en-US" dirty="0"/>
        </a:p>
      </dgm:t>
    </dgm:pt>
    <dgm:pt modelId="{1A7B1268-B8D2-4EF3-8938-4519C5E146C4}" type="parTrans" cxnId="{C09EED5A-59B3-47F0-9354-ECD92EC721C2}">
      <dgm:prSet/>
      <dgm:spPr/>
      <dgm:t>
        <a:bodyPr/>
        <a:lstStyle/>
        <a:p>
          <a:endParaRPr lang="en-US"/>
        </a:p>
      </dgm:t>
    </dgm:pt>
    <dgm:pt modelId="{86778E53-6763-4991-9F88-C3793B4A20A2}" type="sibTrans" cxnId="{C09EED5A-59B3-47F0-9354-ECD92EC721C2}">
      <dgm:prSet/>
      <dgm:spPr/>
      <dgm:t>
        <a:bodyPr/>
        <a:lstStyle/>
        <a:p>
          <a:endParaRPr lang="en-US"/>
        </a:p>
      </dgm:t>
    </dgm:pt>
    <dgm:pt modelId="{95000F8C-435B-4E9A-A7A1-D71A9989C737}">
      <dgm:prSet/>
      <dgm:spPr/>
      <dgm:t>
        <a:bodyPr/>
        <a:lstStyle/>
        <a:p>
          <a:r>
            <a:rPr lang="fr-FR" dirty="0"/>
            <a:t>Au niveau(Où):</a:t>
          </a:r>
          <a:endParaRPr lang="en-US" dirty="0"/>
        </a:p>
      </dgm:t>
    </dgm:pt>
    <dgm:pt modelId="{844D18B2-8FBA-4AD1-ACBB-289354B558CF}" type="parTrans" cxnId="{027FA0B1-98B8-4310-A31C-D87D573E02C7}">
      <dgm:prSet/>
      <dgm:spPr/>
      <dgm:t>
        <a:bodyPr/>
        <a:lstStyle/>
        <a:p>
          <a:endParaRPr lang="en-US"/>
        </a:p>
      </dgm:t>
    </dgm:pt>
    <dgm:pt modelId="{27743D7B-75E5-4036-B892-D0FB6B2D7B4E}" type="sibTrans" cxnId="{027FA0B1-98B8-4310-A31C-D87D573E02C7}">
      <dgm:prSet/>
      <dgm:spPr/>
      <dgm:t>
        <a:bodyPr/>
        <a:lstStyle/>
        <a:p>
          <a:endParaRPr lang="en-US"/>
        </a:p>
      </dgm:t>
    </dgm:pt>
    <dgm:pt modelId="{29E1F582-538D-421A-BAA3-21521CDB403E}">
      <dgm:prSet/>
      <dgm:spPr/>
      <dgm:t>
        <a:bodyPr/>
        <a:lstStyle/>
        <a:p>
          <a:r>
            <a:rPr lang="fr-FR" dirty="0"/>
            <a:t>De l'interface FEEDLY et mails si configurés</a:t>
          </a:r>
          <a:endParaRPr lang="en-US" dirty="0"/>
        </a:p>
      </dgm:t>
    </dgm:pt>
    <dgm:pt modelId="{454DD20A-E75E-4AEA-A1D2-DB90E07EB919}" type="parTrans" cxnId="{87B735B8-E9EE-4651-BEFE-AF82CDA63921}">
      <dgm:prSet/>
      <dgm:spPr/>
      <dgm:t>
        <a:bodyPr/>
        <a:lstStyle/>
        <a:p>
          <a:endParaRPr lang="en-US"/>
        </a:p>
      </dgm:t>
    </dgm:pt>
    <dgm:pt modelId="{FB65D7E3-8C2C-469A-8CCD-1BEF6450EC06}" type="sibTrans" cxnId="{87B735B8-E9EE-4651-BEFE-AF82CDA63921}">
      <dgm:prSet/>
      <dgm:spPr/>
      <dgm:t>
        <a:bodyPr/>
        <a:lstStyle/>
        <a:p>
          <a:endParaRPr lang="en-US"/>
        </a:p>
      </dgm:t>
    </dgm:pt>
    <dgm:pt modelId="{C3D7BFDC-466C-4FA1-90A3-3786CBDCF319}">
      <dgm:prSet/>
      <dgm:spPr/>
      <dgm:t>
        <a:bodyPr/>
        <a:lstStyle/>
        <a:p>
          <a:r>
            <a:rPr lang="fr-FR" dirty="0"/>
            <a:t>En(Quand):</a:t>
          </a:r>
          <a:endParaRPr lang="en-US" dirty="0"/>
        </a:p>
      </dgm:t>
    </dgm:pt>
    <dgm:pt modelId="{E72233E8-4D83-4F2D-9207-F7401AAE976F}" type="parTrans" cxnId="{9A1C1056-556E-435F-A3FE-2438D0C024D2}">
      <dgm:prSet/>
      <dgm:spPr/>
      <dgm:t>
        <a:bodyPr/>
        <a:lstStyle/>
        <a:p>
          <a:endParaRPr lang="en-US"/>
        </a:p>
      </dgm:t>
    </dgm:pt>
    <dgm:pt modelId="{CA2E6EFC-CE04-4D4B-AA0F-47AD9A32041C}" type="sibTrans" cxnId="{9A1C1056-556E-435F-A3FE-2438D0C024D2}">
      <dgm:prSet/>
      <dgm:spPr/>
      <dgm:t>
        <a:bodyPr/>
        <a:lstStyle/>
        <a:p>
          <a:endParaRPr lang="en-US"/>
        </a:p>
      </dgm:t>
    </dgm:pt>
    <dgm:pt modelId="{03981390-D129-46C4-BE26-89A70338E8B3}">
      <dgm:prSet/>
      <dgm:spPr/>
      <dgm:t>
        <a:bodyPr/>
        <a:lstStyle/>
        <a:p>
          <a:r>
            <a:rPr lang="fr-FR" dirty="0"/>
            <a:t>En temps réel ou sous forme de notifs instantanées</a:t>
          </a:r>
          <a:endParaRPr lang="en-US" dirty="0"/>
        </a:p>
      </dgm:t>
    </dgm:pt>
    <dgm:pt modelId="{B48AF80B-A3B9-45C1-BD89-40D2AA35D1D6}" type="parTrans" cxnId="{976C458F-05F7-4CB8-B041-6E96B0310751}">
      <dgm:prSet/>
      <dgm:spPr/>
      <dgm:t>
        <a:bodyPr/>
        <a:lstStyle/>
        <a:p>
          <a:endParaRPr lang="en-US"/>
        </a:p>
      </dgm:t>
    </dgm:pt>
    <dgm:pt modelId="{BAEACB46-8FCD-4E65-B4CB-1BA43DF026CB}" type="sibTrans" cxnId="{976C458F-05F7-4CB8-B041-6E96B0310751}">
      <dgm:prSet/>
      <dgm:spPr/>
      <dgm:t>
        <a:bodyPr/>
        <a:lstStyle/>
        <a:p>
          <a:endParaRPr lang="en-US"/>
        </a:p>
      </dgm:t>
    </dgm:pt>
    <dgm:pt modelId="{B510EAF6-6A9B-482A-A036-A148BFF3C4BD}" type="pres">
      <dgm:prSet presAssocID="{3A94E4C9-CEEB-4C38-A1EF-B4759A205206}" presName="Name0" presStyleCnt="0">
        <dgm:presLayoutVars>
          <dgm:dir/>
          <dgm:resizeHandles val="exact"/>
        </dgm:presLayoutVars>
      </dgm:prSet>
      <dgm:spPr/>
    </dgm:pt>
    <dgm:pt modelId="{985B4497-47D0-4A4B-96F8-963C577C12DD}" type="pres">
      <dgm:prSet presAssocID="{4EE9CA16-64AD-42E7-AE82-D42710F4C524}" presName="node" presStyleLbl="node1" presStyleIdx="0" presStyleCnt="6">
        <dgm:presLayoutVars>
          <dgm:bulletEnabled val="1"/>
        </dgm:presLayoutVars>
      </dgm:prSet>
      <dgm:spPr/>
    </dgm:pt>
    <dgm:pt modelId="{4068163F-BFE5-4A11-9F30-A5EC6AEAB417}" type="pres">
      <dgm:prSet presAssocID="{72D1ABD4-9229-4E6C-8A22-8450C9D4A0D2}" presName="sibTrans" presStyleLbl="sibTrans1D1" presStyleIdx="0" presStyleCnt="5"/>
      <dgm:spPr/>
    </dgm:pt>
    <dgm:pt modelId="{86C1E075-D34F-4A1E-A80D-CF2F88B181E3}" type="pres">
      <dgm:prSet presAssocID="{72D1ABD4-9229-4E6C-8A22-8450C9D4A0D2}" presName="connectorText" presStyleLbl="sibTrans1D1" presStyleIdx="0" presStyleCnt="5"/>
      <dgm:spPr/>
    </dgm:pt>
    <dgm:pt modelId="{E5C377DD-CBDA-4182-AF91-B5DE38948E01}" type="pres">
      <dgm:prSet presAssocID="{990A6022-2E08-4725-B9E8-6AF25F8C0C5D}" presName="node" presStyleLbl="node1" presStyleIdx="1" presStyleCnt="6">
        <dgm:presLayoutVars>
          <dgm:bulletEnabled val="1"/>
        </dgm:presLayoutVars>
      </dgm:prSet>
      <dgm:spPr/>
    </dgm:pt>
    <dgm:pt modelId="{113E62B1-B2F3-4DDF-984A-DA588CF1817B}" type="pres">
      <dgm:prSet presAssocID="{86778E53-6763-4991-9F88-C3793B4A20A2}" presName="sibTrans" presStyleLbl="sibTrans1D1" presStyleIdx="1" presStyleCnt="5"/>
      <dgm:spPr/>
    </dgm:pt>
    <dgm:pt modelId="{705381A2-9EB7-480B-816B-CD908846D773}" type="pres">
      <dgm:prSet presAssocID="{86778E53-6763-4991-9F88-C3793B4A20A2}" presName="connectorText" presStyleLbl="sibTrans1D1" presStyleIdx="1" presStyleCnt="5"/>
      <dgm:spPr/>
    </dgm:pt>
    <dgm:pt modelId="{7567AC93-2324-4373-BE09-20D7DD685B3A}" type="pres">
      <dgm:prSet presAssocID="{95000F8C-435B-4E9A-A7A1-D71A9989C737}" presName="node" presStyleLbl="node1" presStyleIdx="2" presStyleCnt="6">
        <dgm:presLayoutVars>
          <dgm:bulletEnabled val="1"/>
        </dgm:presLayoutVars>
      </dgm:prSet>
      <dgm:spPr/>
    </dgm:pt>
    <dgm:pt modelId="{CF6F20D0-846E-49C6-9BBD-66BCEC029EEE}" type="pres">
      <dgm:prSet presAssocID="{27743D7B-75E5-4036-B892-D0FB6B2D7B4E}" presName="sibTrans" presStyleLbl="sibTrans1D1" presStyleIdx="2" presStyleCnt="5"/>
      <dgm:spPr/>
    </dgm:pt>
    <dgm:pt modelId="{13F7C2EF-2B7F-4AEE-AF64-1665B6C7E44A}" type="pres">
      <dgm:prSet presAssocID="{27743D7B-75E5-4036-B892-D0FB6B2D7B4E}" presName="connectorText" presStyleLbl="sibTrans1D1" presStyleIdx="2" presStyleCnt="5"/>
      <dgm:spPr/>
    </dgm:pt>
    <dgm:pt modelId="{5CCB69E1-1D46-4EB9-9E84-917A9F1EF6FB}" type="pres">
      <dgm:prSet presAssocID="{29E1F582-538D-421A-BAA3-21521CDB403E}" presName="node" presStyleLbl="node1" presStyleIdx="3" presStyleCnt="6">
        <dgm:presLayoutVars>
          <dgm:bulletEnabled val="1"/>
        </dgm:presLayoutVars>
      </dgm:prSet>
      <dgm:spPr/>
    </dgm:pt>
    <dgm:pt modelId="{D1424CC5-4930-4E4D-AF5A-E342EADB00B9}" type="pres">
      <dgm:prSet presAssocID="{FB65D7E3-8C2C-469A-8CCD-1BEF6450EC06}" presName="sibTrans" presStyleLbl="sibTrans1D1" presStyleIdx="3" presStyleCnt="5"/>
      <dgm:spPr/>
    </dgm:pt>
    <dgm:pt modelId="{08C93CBB-9A61-4E6D-AA45-3101464BE5FE}" type="pres">
      <dgm:prSet presAssocID="{FB65D7E3-8C2C-469A-8CCD-1BEF6450EC06}" presName="connectorText" presStyleLbl="sibTrans1D1" presStyleIdx="3" presStyleCnt="5"/>
      <dgm:spPr/>
    </dgm:pt>
    <dgm:pt modelId="{31515181-C315-43E2-A6F1-B38B6E1884FA}" type="pres">
      <dgm:prSet presAssocID="{C3D7BFDC-466C-4FA1-90A3-3786CBDCF319}" presName="node" presStyleLbl="node1" presStyleIdx="4" presStyleCnt="6">
        <dgm:presLayoutVars>
          <dgm:bulletEnabled val="1"/>
        </dgm:presLayoutVars>
      </dgm:prSet>
      <dgm:spPr/>
    </dgm:pt>
    <dgm:pt modelId="{0F3CF4F6-9A46-41C1-8871-679EE0A90479}" type="pres">
      <dgm:prSet presAssocID="{CA2E6EFC-CE04-4D4B-AA0F-47AD9A32041C}" presName="sibTrans" presStyleLbl="sibTrans1D1" presStyleIdx="4" presStyleCnt="5"/>
      <dgm:spPr/>
    </dgm:pt>
    <dgm:pt modelId="{FE97CF53-7B4C-4BF8-BB25-6988354FDCF6}" type="pres">
      <dgm:prSet presAssocID="{CA2E6EFC-CE04-4D4B-AA0F-47AD9A32041C}" presName="connectorText" presStyleLbl="sibTrans1D1" presStyleIdx="4" presStyleCnt="5"/>
      <dgm:spPr/>
    </dgm:pt>
    <dgm:pt modelId="{6127C567-DEDB-4F09-A493-3E4DC1EAC382}" type="pres">
      <dgm:prSet presAssocID="{03981390-D129-46C4-BE26-89A70338E8B3}" presName="node" presStyleLbl="node1" presStyleIdx="5" presStyleCnt="6">
        <dgm:presLayoutVars>
          <dgm:bulletEnabled val="1"/>
        </dgm:presLayoutVars>
      </dgm:prSet>
      <dgm:spPr/>
    </dgm:pt>
  </dgm:ptLst>
  <dgm:cxnLst>
    <dgm:cxn modelId="{84759C00-F252-4501-BE4E-BA1884586715}" type="presOf" srcId="{29E1F582-538D-421A-BAA3-21521CDB403E}" destId="{5CCB69E1-1D46-4EB9-9E84-917A9F1EF6FB}" srcOrd="0" destOrd="0" presId="urn:microsoft.com/office/officeart/2016/7/layout/RepeatingBendingProcessNew"/>
    <dgm:cxn modelId="{14A37D0B-40EB-4331-85D8-78829D561012}" srcId="{3A94E4C9-CEEB-4C38-A1EF-B4759A205206}" destId="{4EE9CA16-64AD-42E7-AE82-D42710F4C524}" srcOrd="0" destOrd="0" parTransId="{4E0C07BE-34A1-4645-A787-9E7580D68697}" sibTransId="{72D1ABD4-9229-4E6C-8A22-8450C9D4A0D2}"/>
    <dgm:cxn modelId="{42626B11-D886-4F6B-972D-C2B40B69A795}" type="presOf" srcId="{72D1ABD4-9229-4E6C-8A22-8450C9D4A0D2}" destId="{86C1E075-D34F-4A1E-A80D-CF2F88B181E3}" srcOrd="1" destOrd="0" presId="urn:microsoft.com/office/officeart/2016/7/layout/RepeatingBendingProcessNew"/>
    <dgm:cxn modelId="{25C77216-AFB5-420D-B3CD-B83869492BAB}" type="presOf" srcId="{95000F8C-435B-4E9A-A7A1-D71A9989C737}" destId="{7567AC93-2324-4373-BE09-20D7DD685B3A}" srcOrd="0" destOrd="0" presId="urn:microsoft.com/office/officeart/2016/7/layout/RepeatingBendingProcessNew"/>
    <dgm:cxn modelId="{ED5FE020-7CB7-4974-A190-528A99EEE9C4}" type="presOf" srcId="{4EE9CA16-64AD-42E7-AE82-D42710F4C524}" destId="{985B4497-47D0-4A4B-96F8-963C577C12DD}" srcOrd="0" destOrd="0" presId="urn:microsoft.com/office/officeart/2016/7/layout/RepeatingBendingProcessNew"/>
    <dgm:cxn modelId="{6E35DC34-E606-40C9-A2C6-7BCDECE1EF99}" type="presOf" srcId="{FB65D7E3-8C2C-469A-8CCD-1BEF6450EC06}" destId="{08C93CBB-9A61-4E6D-AA45-3101464BE5FE}" srcOrd="1" destOrd="0" presId="urn:microsoft.com/office/officeart/2016/7/layout/RepeatingBendingProcessNew"/>
    <dgm:cxn modelId="{8E03B24A-3336-4E87-BD56-3BEA246D7527}" type="presOf" srcId="{3A94E4C9-CEEB-4C38-A1EF-B4759A205206}" destId="{B510EAF6-6A9B-482A-A036-A148BFF3C4BD}" srcOrd="0" destOrd="0" presId="urn:microsoft.com/office/officeart/2016/7/layout/RepeatingBendingProcessNew"/>
    <dgm:cxn modelId="{0D4F2C4B-44A4-49ED-BF3C-4AB446335E8B}" type="presOf" srcId="{72D1ABD4-9229-4E6C-8A22-8450C9D4A0D2}" destId="{4068163F-BFE5-4A11-9F30-A5EC6AEAB417}" srcOrd="0" destOrd="0" presId="urn:microsoft.com/office/officeart/2016/7/layout/RepeatingBendingProcessNew"/>
    <dgm:cxn modelId="{9A1C1056-556E-435F-A3FE-2438D0C024D2}" srcId="{3A94E4C9-CEEB-4C38-A1EF-B4759A205206}" destId="{C3D7BFDC-466C-4FA1-90A3-3786CBDCF319}" srcOrd="4" destOrd="0" parTransId="{E72233E8-4D83-4F2D-9207-F7401AAE976F}" sibTransId="{CA2E6EFC-CE04-4D4B-AA0F-47AD9A32041C}"/>
    <dgm:cxn modelId="{EA1FDE76-D2C6-4DA6-A545-972A90ED815D}" type="presOf" srcId="{27743D7B-75E5-4036-B892-D0FB6B2D7B4E}" destId="{CF6F20D0-846E-49C6-9BBD-66BCEC029EEE}" srcOrd="0" destOrd="0" presId="urn:microsoft.com/office/officeart/2016/7/layout/RepeatingBendingProcessNew"/>
    <dgm:cxn modelId="{C09EED5A-59B3-47F0-9354-ECD92EC721C2}" srcId="{3A94E4C9-CEEB-4C38-A1EF-B4759A205206}" destId="{990A6022-2E08-4725-B9E8-6AF25F8C0C5D}" srcOrd="1" destOrd="0" parTransId="{1A7B1268-B8D2-4EF3-8938-4519C5E146C4}" sibTransId="{86778E53-6763-4991-9F88-C3793B4A20A2}"/>
    <dgm:cxn modelId="{976C458F-05F7-4CB8-B041-6E96B0310751}" srcId="{3A94E4C9-CEEB-4C38-A1EF-B4759A205206}" destId="{03981390-D129-46C4-BE26-89A70338E8B3}" srcOrd="5" destOrd="0" parTransId="{B48AF80B-A3B9-45C1-BD89-40D2AA35D1D6}" sibTransId="{BAEACB46-8FCD-4E65-B4CB-1BA43DF026CB}"/>
    <dgm:cxn modelId="{808AAC94-1035-4121-97D0-029CCAA23551}" type="presOf" srcId="{03981390-D129-46C4-BE26-89A70338E8B3}" destId="{6127C567-DEDB-4F09-A493-3E4DC1EAC382}" srcOrd="0" destOrd="0" presId="urn:microsoft.com/office/officeart/2016/7/layout/RepeatingBendingProcessNew"/>
    <dgm:cxn modelId="{FC3A3D9F-6B2C-49CE-A7C9-854751BABACD}" type="presOf" srcId="{990A6022-2E08-4725-B9E8-6AF25F8C0C5D}" destId="{E5C377DD-CBDA-4182-AF91-B5DE38948E01}" srcOrd="0" destOrd="0" presId="urn:microsoft.com/office/officeart/2016/7/layout/RepeatingBendingProcessNew"/>
    <dgm:cxn modelId="{027FA0B1-98B8-4310-A31C-D87D573E02C7}" srcId="{3A94E4C9-CEEB-4C38-A1EF-B4759A205206}" destId="{95000F8C-435B-4E9A-A7A1-D71A9989C737}" srcOrd="2" destOrd="0" parTransId="{844D18B2-8FBA-4AD1-ACBB-289354B558CF}" sibTransId="{27743D7B-75E5-4036-B892-D0FB6B2D7B4E}"/>
    <dgm:cxn modelId="{87B735B8-E9EE-4651-BEFE-AF82CDA63921}" srcId="{3A94E4C9-CEEB-4C38-A1EF-B4759A205206}" destId="{29E1F582-538D-421A-BAA3-21521CDB403E}" srcOrd="3" destOrd="0" parTransId="{454DD20A-E75E-4AEA-A1D2-DB90E07EB919}" sibTransId="{FB65D7E3-8C2C-469A-8CCD-1BEF6450EC06}"/>
    <dgm:cxn modelId="{8E3417BD-F133-4E31-85E7-FF7E900BE45B}" type="presOf" srcId="{FB65D7E3-8C2C-469A-8CCD-1BEF6450EC06}" destId="{D1424CC5-4930-4E4D-AF5A-E342EADB00B9}" srcOrd="0" destOrd="0" presId="urn:microsoft.com/office/officeart/2016/7/layout/RepeatingBendingProcessNew"/>
    <dgm:cxn modelId="{50B37EC5-E85B-44EC-9AC0-28B33E72484C}" type="presOf" srcId="{27743D7B-75E5-4036-B892-D0FB6B2D7B4E}" destId="{13F7C2EF-2B7F-4AEE-AF64-1665B6C7E44A}" srcOrd="1" destOrd="0" presId="urn:microsoft.com/office/officeart/2016/7/layout/RepeatingBendingProcessNew"/>
    <dgm:cxn modelId="{A0DD3CCC-6BB4-465C-9F61-A4633A21EAF1}" type="presOf" srcId="{CA2E6EFC-CE04-4D4B-AA0F-47AD9A32041C}" destId="{FE97CF53-7B4C-4BF8-BB25-6988354FDCF6}" srcOrd="1" destOrd="0" presId="urn:microsoft.com/office/officeart/2016/7/layout/RepeatingBendingProcessNew"/>
    <dgm:cxn modelId="{DC4F91D4-8D43-4232-BD8A-4F34F9D5081C}" type="presOf" srcId="{C3D7BFDC-466C-4FA1-90A3-3786CBDCF319}" destId="{31515181-C315-43E2-A6F1-B38B6E1884FA}" srcOrd="0" destOrd="0" presId="urn:microsoft.com/office/officeart/2016/7/layout/RepeatingBendingProcessNew"/>
    <dgm:cxn modelId="{D28170E1-D3EB-4101-9B24-5C044F3FB36C}" type="presOf" srcId="{CA2E6EFC-CE04-4D4B-AA0F-47AD9A32041C}" destId="{0F3CF4F6-9A46-41C1-8871-679EE0A90479}" srcOrd="0" destOrd="0" presId="urn:microsoft.com/office/officeart/2016/7/layout/RepeatingBendingProcessNew"/>
    <dgm:cxn modelId="{13A533F4-AA3D-44F2-83D8-909356BD4975}" type="presOf" srcId="{86778E53-6763-4991-9F88-C3793B4A20A2}" destId="{705381A2-9EB7-480B-816B-CD908846D773}" srcOrd="1" destOrd="0" presId="urn:microsoft.com/office/officeart/2016/7/layout/RepeatingBendingProcessNew"/>
    <dgm:cxn modelId="{FD8E3FF7-E3E2-49FD-A470-3C40745A34E9}" type="presOf" srcId="{86778E53-6763-4991-9F88-C3793B4A20A2}" destId="{113E62B1-B2F3-4DDF-984A-DA588CF1817B}" srcOrd="0" destOrd="0" presId="urn:microsoft.com/office/officeart/2016/7/layout/RepeatingBendingProcessNew"/>
    <dgm:cxn modelId="{D06A80A5-46BA-47FB-A8C0-A6A5ADEC3FB1}" type="presParOf" srcId="{B510EAF6-6A9B-482A-A036-A148BFF3C4BD}" destId="{985B4497-47D0-4A4B-96F8-963C577C12DD}" srcOrd="0" destOrd="0" presId="urn:microsoft.com/office/officeart/2016/7/layout/RepeatingBendingProcessNew"/>
    <dgm:cxn modelId="{BA348C8F-8865-4FF9-A167-0B40359298C6}" type="presParOf" srcId="{B510EAF6-6A9B-482A-A036-A148BFF3C4BD}" destId="{4068163F-BFE5-4A11-9F30-A5EC6AEAB417}" srcOrd="1" destOrd="0" presId="urn:microsoft.com/office/officeart/2016/7/layout/RepeatingBendingProcessNew"/>
    <dgm:cxn modelId="{74FA3608-C592-4494-A823-A367CF548476}" type="presParOf" srcId="{4068163F-BFE5-4A11-9F30-A5EC6AEAB417}" destId="{86C1E075-D34F-4A1E-A80D-CF2F88B181E3}" srcOrd="0" destOrd="0" presId="urn:microsoft.com/office/officeart/2016/7/layout/RepeatingBendingProcessNew"/>
    <dgm:cxn modelId="{E6554A6A-D886-4DFF-A115-1B607821297D}" type="presParOf" srcId="{B510EAF6-6A9B-482A-A036-A148BFF3C4BD}" destId="{E5C377DD-CBDA-4182-AF91-B5DE38948E01}" srcOrd="2" destOrd="0" presId="urn:microsoft.com/office/officeart/2016/7/layout/RepeatingBendingProcessNew"/>
    <dgm:cxn modelId="{C603021F-1109-407F-BAB5-0ABFF298E137}" type="presParOf" srcId="{B510EAF6-6A9B-482A-A036-A148BFF3C4BD}" destId="{113E62B1-B2F3-4DDF-984A-DA588CF1817B}" srcOrd="3" destOrd="0" presId="urn:microsoft.com/office/officeart/2016/7/layout/RepeatingBendingProcessNew"/>
    <dgm:cxn modelId="{D6F7B00B-BF73-4913-A5CA-4343ACEECB82}" type="presParOf" srcId="{113E62B1-B2F3-4DDF-984A-DA588CF1817B}" destId="{705381A2-9EB7-480B-816B-CD908846D773}" srcOrd="0" destOrd="0" presId="urn:microsoft.com/office/officeart/2016/7/layout/RepeatingBendingProcessNew"/>
    <dgm:cxn modelId="{6729AF36-DAF6-4DCA-BFFC-8A753DA3C010}" type="presParOf" srcId="{B510EAF6-6A9B-482A-A036-A148BFF3C4BD}" destId="{7567AC93-2324-4373-BE09-20D7DD685B3A}" srcOrd="4" destOrd="0" presId="urn:microsoft.com/office/officeart/2016/7/layout/RepeatingBendingProcessNew"/>
    <dgm:cxn modelId="{9E92EE9E-F098-44DD-9392-5800B95A7D2B}" type="presParOf" srcId="{B510EAF6-6A9B-482A-A036-A148BFF3C4BD}" destId="{CF6F20D0-846E-49C6-9BBD-66BCEC029EEE}" srcOrd="5" destOrd="0" presId="urn:microsoft.com/office/officeart/2016/7/layout/RepeatingBendingProcessNew"/>
    <dgm:cxn modelId="{576AC2AB-BF2B-48DF-A26B-9F566C3153E4}" type="presParOf" srcId="{CF6F20D0-846E-49C6-9BBD-66BCEC029EEE}" destId="{13F7C2EF-2B7F-4AEE-AF64-1665B6C7E44A}" srcOrd="0" destOrd="0" presId="urn:microsoft.com/office/officeart/2016/7/layout/RepeatingBendingProcessNew"/>
    <dgm:cxn modelId="{88F11EC0-2F8E-4AC6-AA1F-B351C691A826}" type="presParOf" srcId="{B510EAF6-6A9B-482A-A036-A148BFF3C4BD}" destId="{5CCB69E1-1D46-4EB9-9E84-917A9F1EF6FB}" srcOrd="6" destOrd="0" presId="urn:microsoft.com/office/officeart/2016/7/layout/RepeatingBendingProcessNew"/>
    <dgm:cxn modelId="{BF3067FC-9D55-4ECB-9CDC-23438204F157}" type="presParOf" srcId="{B510EAF6-6A9B-482A-A036-A148BFF3C4BD}" destId="{D1424CC5-4930-4E4D-AF5A-E342EADB00B9}" srcOrd="7" destOrd="0" presId="urn:microsoft.com/office/officeart/2016/7/layout/RepeatingBendingProcessNew"/>
    <dgm:cxn modelId="{49916F6D-D901-45BD-98FE-6F37452C6AB7}" type="presParOf" srcId="{D1424CC5-4930-4E4D-AF5A-E342EADB00B9}" destId="{08C93CBB-9A61-4E6D-AA45-3101464BE5FE}" srcOrd="0" destOrd="0" presId="urn:microsoft.com/office/officeart/2016/7/layout/RepeatingBendingProcessNew"/>
    <dgm:cxn modelId="{A8C8DE11-C2E5-4DD4-8006-F51EDB80A7ED}" type="presParOf" srcId="{B510EAF6-6A9B-482A-A036-A148BFF3C4BD}" destId="{31515181-C315-43E2-A6F1-B38B6E1884FA}" srcOrd="8" destOrd="0" presId="urn:microsoft.com/office/officeart/2016/7/layout/RepeatingBendingProcessNew"/>
    <dgm:cxn modelId="{BBFCABB2-9FA1-4993-AED8-78A29227D23F}" type="presParOf" srcId="{B510EAF6-6A9B-482A-A036-A148BFF3C4BD}" destId="{0F3CF4F6-9A46-41C1-8871-679EE0A90479}" srcOrd="9" destOrd="0" presId="urn:microsoft.com/office/officeart/2016/7/layout/RepeatingBendingProcessNew"/>
    <dgm:cxn modelId="{A4FD9BEA-3EA9-42AA-8717-3EEEBAA20EAC}" type="presParOf" srcId="{0F3CF4F6-9A46-41C1-8871-679EE0A90479}" destId="{FE97CF53-7B4C-4BF8-BB25-6988354FDCF6}" srcOrd="0" destOrd="0" presId="urn:microsoft.com/office/officeart/2016/7/layout/RepeatingBendingProcessNew"/>
    <dgm:cxn modelId="{3E476121-0BFD-45F4-9A12-DC3AD4DDEAFD}" type="presParOf" srcId="{B510EAF6-6A9B-482A-A036-A148BFF3C4BD}" destId="{6127C567-DEDB-4F09-A493-3E4DC1EAC382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8163F-BFE5-4A11-9F30-A5EC6AEAB417}">
      <dsp:nvSpPr>
        <dsp:cNvPr id="0" name=""/>
        <dsp:cNvSpPr/>
      </dsp:nvSpPr>
      <dsp:spPr>
        <a:xfrm>
          <a:off x="3040792" y="871221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3451"/>
        <a:ext cx="34897" cy="6979"/>
      </dsp:txXfrm>
    </dsp:sp>
    <dsp:sp modelId="{985B4497-47D0-4A4B-96F8-963C577C12DD}">
      <dsp:nvSpPr>
        <dsp:cNvPr id="0" name=""/>
        <dsp:cNvSpPr/>
      </dsp:nvSpPr>
      <dsp:spPr>
        <a:xfrm>
          <a:off x="8061" y="658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Va recevoir(Quoi):</a:t>
          </a:r>
          <a:endParaRPr lang="en-US" sz="2800" kern="1200" dirty="0"/>
        </a:p>
      </dsp:txBody>
      <dsp:txXfrm>
        <a:off x="8061" y="6582"/>
        <a:ext cx="3034531" cy="1820718"/>
      </dsp:txXfrm>
    </dsp:sp>
    <dsp:sp modelId="{113E62B1-B2F3-4DDF-984A-DA588CF1817B}">
      <dsp:nvSpPr>
        <dsp:cNvPr id="0" name=""/>
        <dsp:cNvSpPr/>
      </dsp:nvSpPr>
      <dsp:spPr>
        <a:xfrm>
          <a:off x="6773265" y="871221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3451"/>
        <a:ext cx="34897" cy="6979"/>
      </dsp:txXfrm>
    </dsp:sp>
    <dsp:sp modelId="{E5C377DD-CBDA-4182-AF91-B5DE38948E01}">
      <dsp:nvSpPr>
        <dsp:cNvPr id="0" name=""/>
        <dsp:cNvSpPr/>
      </dsp:nvSpPr>
      <dsp:spPr>
        <a:xfrm>
          <a:off x="3740534" y="6582"/>
          <a:ext cx="3034531" cy="1820718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Articles </a:t>
          </a:r>
          <a:r>
            <a:rPr lang="fr-FR" sz="2800" kern="1200" dirty="0">
              <a:latin typeface="Calibri Light" panose="020F0302020204030204"/>
            </a:rPr>
            <a:t>nouveaux et pertinents </a:t>
          </a:r>
          <a:r>
            <a:rPr lang="fr-FR" sz="2800" kern="1200" dirty="0"/>
            <a:t>sous forme de notifs</a:t>
          </a:r>
          <a:endParaRPr lang="en-US" sz="2800" kern="1200" dirty="0"/>
        </a:p>
      </dsp:txBody>
      <dsp:txXfrm>
        <a:off x="3740534" y="6582"/>
        <a:ext cx="3034531" cy="1820718"/>
      </dsp:txXfrm>
    </dsp:sp>
    <dsp:sp modelId="{CF6F20D0-846E-49C6-9BBD-66BCEC029EEE}">
      <dsp:nvSpPr>
        <dsp:cNvPr id="0" name=""/>
        <dsp:cNvSpPr/>
      </dsp:nvSpPr>
      <dsp:spPr>
        <a:xfrm>
          <a:off x="1525326" y="1825500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682"/>
        <a:ext cx="374875" cy="6979"/>
      </dsp:txXfrm>
    </dsp:sp>
    <dsp:sp modelId="{7567AC93-2324-4373-BE09-20D7DD685B3A}">
      <dsp:nvSpPr>
        <dsp:cNvPr id="0" name=""/>
        <dsp:cNvSpPr/>
      </dsp:nvSpPr>
      <dsp:spPr>
        <a:xfrm>
          <a:off x="7473007" y="6582"/>
          <a:ext cx="3034531" cy="1820718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Au niveau(Où):</a:t>
          </a:r>
          <a:endParaRPr lang="en-US" sz="2800" kern="1200" dirty="0"/>
        </a:p>
      </dsp:txBody>
      <dsp:txXfrm>
        <a:off x="7473007" y="6582"/>
        <a:ext cx="3034531" cy="1820718"/>
      </dsp:txXfrm>
    </dsp:sp>
    <dsp:sp modelId="{D1424CC5-4930-4E4D-AF5A-E342EADB00B9}">
      <dsp:nvSpPr>
        <dsp:cNvPr id="0" name=""/>
        <dsp:cNvSpPr/>
      </dsp:nvSpPr>
      <dsp:spPr>
        <a:xfrm>
          <a:off x="3040792" y="3389882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2112"/>
        <a:ext cx="34897" cy="6979"/>
      </dsp:txXfrm>
    </dsp:sp>
    <dsp:sp modelId="{5CCB69E1-1D46-4EB9-9E84-917A9F1EF6FB}">
      <dsp:nvSpPr>
        <dsp:cNvPr id="0" name=""/>
        <dsp:cNvSpPr/>
      </dsp:nvSpPr>
      <dsp:spPr>
        <a:xfrm>
          <a:off x="8061" y="2525243"/>
          <a:ext cx="3034531" cy="1820718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De l'interface FEEDLY et mails si configurés</a:t>
          </a:r>
          <a:endParaRPr lang="en-US" sz="2800" kern="1200" dirty="0"/>
        </a:p>
      </dsp:txBody>
      <dsp:txXfrm>
        <a:off x="8061" y="2525243"/>
        <a:ext cx="3034531" cy="1820718"/>
      </dsp:txXfrm>
    </dsp:sp>
    <dsp:sp modelId="{0F3CF4F6-9A46-41C1-8871-679EE0A90479}">
      <dsp:nvSpPr>
        <dsp:cNvPr id="0" name=""/>
        <dsp:cNvSpPr/>
      </dsp:nvSpPr>
      <dsp:spPr>
        <a:xfrm>
          <a:off x="6773265" y="3389882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2112"/>
        <a:ext cx="34897" cy="6979"/>
      </dsp:txXfrm>
    </dsp:sp>
    <dsp:sp modelId="{31515181-C315-43E2-A6F1-B38B6E1884FA}">
      <dsp:nvSpPr>
        <dsp:cNvPr id="0" name=""/>
        <dsp:cNvSpPr/>
      </dsp:nvSpPr>
      <dsp:spPr>
        <a:xfrm>
          <a:off x="3740534" y="2525243"/>
          <a:ext cx="3034531" cy="1820718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En(Quand):</a:t>
          </a:r>
          <a:endParaRPr lang="en-US" sz="2800" kern="1200" dirty="0"/>
        </a:p>
      </dsp:txBody>
      <dsp:txXfrm>
        <a:off x="3740534" y="2525243"/>
        <a:ext cx="3034531" cy="1820718"/>
      </dsp:txXfrm>
    </dsp:sp>
    <dsp:sp modelId="{6127C567-DEDB-4F09-A493-3E4DC1EAC382}">
      <dsp:nvSpPr>
        <dsp:cNvPr id="0" name=""/>
        <dsp:cNvSpPr/>
      </dsp:nvSpPr>
      <dsp:spPr>
        <a:xfrm>
          <a:off x="7473007" y="2525243"/>
          <a:ext cx="3034531" cy="182071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En temps réel ou sous forme de notifs instantanées</a:t>
          </a:r>
          <a:endParaRPr lang="en-US" sz="2800" kern="1200" dirty="0"/>
        </a:p>
      </dsp:txBody>
      <dsp:txXfrm>
        <a:off x="7473007" y="2525243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emoving.com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www.emoving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mailto:paiement@emoving.com" TargetMode="External"/><Relationship Id="rId4" Type="http://schemas.openxmlformats.org/officeDocument/2006/relationships/hyperlink" Target="mailto:contact@emoving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8310" y="4960758"/>
            <a:ext cx="6796345" cy="1236086"/>
          </a:xfrm>
          <a:noFill/>
        </p:spPr>
        <p:txBody>
          <a:bodyPr anchor="ctr">
            <a:normAutofit/>
          </a:bodyPr>
          <a:lstStyle/>
          <a:p>
            <a:pPr algn="r"/>
            <a:r>
              <a:rPr lang="fr-FR" sz="3800"/>
              <a:t>Planifiez le développement d'un site de vente de vélos électriques</a:t>
            </a:r>
          </a:p>
          <a:p>
            <a:pPr algn="r"/>
            <a:endParaRPr lang="fr-FR" sz="3800">
              <a:ea typeface="Calibri Light"/>
              <a:cs typeface="Calibri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19869" y="4960758"/>
            <a:ext cx="3323819" cy="1236086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fr-FR" dirty="0">
                <a:ea typeface="Calibri"/>
                <a:cs typeface="Calibri"/>
              </a:rPr>
              <a:t>Projet 12</a:t>
            </a:r>
            <a:endParaRPr lang="fr-FR"/>
          </a:p>
        </p:txBody>
      </p:sp>
      <p:pic>
        <p:nvPicPr>
          <p:cNvPr id="4" name="Image 3" descr="Une image contenant vélo, plein air, roue, pneu&#10;&#10;Description générée automatiquement">
            <a:extLst>
              <a:ext uri="{FF2B5EF4-FFF2-40B4-BE49-F238E27FC236}">
                <a16:creationId xmlns:a16="http://schemas.microsoft.com/office/drawing/2014/main" id="{642B7EA2-C362-5D01-9907-9B1EFA656A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82" r="-1" b="-1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8AD2EEB5-F5B4-4BDA-8293-9A997C129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27285" y="5121601"/>
            <a:ext cx="0" cy="9144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D09E702-F1C9-89DC-AABD-CAE477EA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Feedly</a:t>
            </a:r>
          </a:p>
        </p:txBody>
      </p:sp>
      <p:pic>
        <p:nvPicPr>
          <p:cNvPr id="4" name="Espace réservé du contenu 3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F05C4DE3-626C-B967-1ACF-5FAEC270F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825895"/>
            <a:ext cx="6780700" cy="320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28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C9296-45BC-219D-3A92-2C625593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cs typeface="Calibri Light"/>
              </a:rPr>
              <a:t>Page d'un des </a:t>
            </a:r>
            <a:r>
              <a:rPr lang="fr-FR" b="1" i="1" err="1">
                <a:cs typeface="Calibri Light"/>
              </a:rPr>
              <a:t>feeds</a:t>
            </a:r>
            <a:endParaRPr lang="fr-FR" b="1" i="1" dirty="0">
              <a:cs typeface="Calibri Light"/>
            </a:endParaRPr>
          </a:p>
        </p:txBody>
      </p:sp>
      <p:pic>
        <p:nvPicPr>
          <p:cNvPr id="4" name="Espace réservé du contenu 3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2449822C-81E7-7EFD-E972-DD5A1C9BC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274" y="1825625"/>
            <a:ext cx="9611451" cy="4351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9574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72E86C-3EB7-403A-4E29-4F7C0E0B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265"/>
            <a:ext cx="5791199" cy="1401183"/>
          </a:xfrm>
        </p:spPr>
        <p:txBody>
          <a:bodyPr anchor="t">
            <a:normAutofit/>
          </a:bodyPr>
          <a:lstStyle/>
          <a:p>
            <a:r>
              <a:rPr lang="fr-FR" sz="4000" b="1" i="1" dirty="0">
                <a:cs typeface="Calibri Light"/>
              </a:rPr>
              <a:t>Les sources et thématiques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6F76A-9506-7E21-6E05-4E33CC27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5791199" cy="3602935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§"/>
            </a:pPr>
            <a:endParaRPr lang="fr-FR" sz="2000">
              <a:cs typeface="Calibri"/>
            </a:endParaRPr>
          </a:p>
          <a:p>
            <a:pPr marL="0" indent="0">
              <a:buNone/>
            </a:pPr>
            <a:r>
              <a:rPr lang="fr-FR" sz="2000">
                <a:cs typeface="Calibri"/>
              </a:rPr>
              <a:t>Thématiques divisés en 2 : </a:t>
            </a:r>
          </a:p>
          <a:p>
            <a:pPr marL="0" indent="0">
              <a:buNone/>
            </a:pPr>
            <a:endParaRPr lang="fr-FR" sz="2000"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fr-FR" sz="2000">
                <a:cs typeface="Calibri"/>
              </a:rPr>
              <a:t>Outils et Librairies</a:t>
            </a:r>
          </a:p>
          <a:p>
            <a:pPr marL="0" indent="0">
              <a:buNone/>
            </a:pPr>
            <a:endParaRPr lang="fr-FR" sz="2000"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fr-FR" sz="2000">
                <a:cs typeface="Calibri"/>
              </a:rPr>
              <a:t>E-commerce et Réglementations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8BC164-E230-753F-2C7E-B4EE7BA7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8086" y="0"/>
            <a:ext cx="4803913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E696A33-2EC3-F870-EC68-D93973880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191" y="967341"/>
            <a:ext cx="3452192" cy="491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44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2A6AC3-A5EB-4E50-B460-8B0A428F3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625884-E44B-D83B-7D94-14CB26DA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381308"/>
            <a:ext cx="9792469" cy="1293788"/>
          </a:xfrm>
        </p:spPr>
        <p:txBody>
          <a:bodyPr anchor="ctr">
            <a:normAutofit/>
          </a:bodyPr>
          <a:lstStyle/>
          <a:p>
            <a:pPr algn="ctr"/>
            <a:r>
              <a:rPr lang="fr-FR" sz="4000" b="1" i="1" dirty="0">
                <a:cs typeface="Calibri Light"/>
              </a:rPr>
              <a:t>Sélection des sources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494B383-2ADB-7829-47C4-F8DC35237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496" y="5196811"/>
            <a:ext cx="6573840" cy="78673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A891B-C997-E3FF-E7CC-5B581F16E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867874"/>
            <a:ext cx="9792469" cy="26065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ctr">
              <a:buFont typeface="Wingdings" panose="020B0604020202020204" pitchFamily="34" charset="0"/>
              <a:buChar char="§"/>
            </a:pPr>
            <a:r>
              <a:rPr lang="fr-FR" sz="2000">
                <a:cs typeface="Calibri"/>
              </a:rPr>
              <a:t>Mots clés pour cibler sources (#ecommerce,#wordpress...)</a:t>
            </a:r>
            <a:endParaRPr lang="fr-FR" sz="2000"/>
          </a:p>
          <a:p>
            <a:pPr algn="ctr">
              <a:buFont typeface="Wingdings" panose="020B0604020202020204" pitchFamily="34" charset="0"/>
              <a:buChar char="§"/>
            </a:pPr>
            <a:endParaRPr lang="fr-FR" sz="2000">
              <a:cs typeface="Calibri"/>
            </a:endParaRPr>
          </a:p>
          <a:p>
            <a:pPr algn="ctr">
              <a:buFont typeface="Wingdings" panose="020B0604020202020204" pitchFamily="34" charset="0"/>
              <a:buChar char="§"/>
            </a:pPr>
            <a:r>
              <a:rPr lang="fr-FR" sz="2000">
                <a:cs typeface="Calibri"/>
              </a:rPr>
              <a:t>Critères feedly : </a:t>
            </a:r>
          </a:p>
          <a:p>
            <a:pPr marL="0" indent="0" algn="ctr">
              <a:buNone/>
            </a:pPr>
            <a:r>
              <a:rPr lang="fr-FR" sz="2000" u="sng">
                <a:cs typeface="Calibri"/>
              </a:rPr>
              <a:t>Abonnés</a:t>
            </a:r>
            <a:r>
              <a:rPr lang="fr-FR" sz="2000">
                <a:cs typeface="Calibri"/>
              </a:rPr>
              <a:t>, </a:t>
            </a:r>
            <a:r>
              <a:rPr lang="fr-FR" sz="2000" u="sng">
                <a:cs typeface="Calibri"/>
              </a:rPr>
              <a:t>pertinence</a:t>
            </a:r>
            <a:r>
              <a:rPr lang="fr-FR" sz="2000">
                <a:cs typeface="Calibri"/>
              </a:rPr>
              <a:t>, </a:t>
            </a:r>
            <a:r>
              <a:rPr lang="fr-FR" sz="2000" u="sng">
                <a:cs typeface="Calibri"/>
              </a:rPr>
              <a:t>article par semaine/mois.</a:t>
            </a:r>
          </a:p>
        </p:txBody>
      </p:sp>
    </p:spTree>
    <p:extLst>
      <p:ext uri="{BB962C8B-B14F-4D97-AF65-F5344CB8AC3E}">
        <p14:creationId xmlns:p14="http://schemas.microsoft.com/office/powerpoint/2010/main" val="4255208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6E2287-F61B-B437-A53D-AE336963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fr-FR" sz="4000" b="1" i="1" dirty="0">
                <a:cs typeface="Calibri Light"/>
              </a:rPr>
              <a:t>Classement des sources</a:t>
            </a:r>
            <a:endParaRPr lang="fr-FR" sz="4000" b="1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A91885-68F8-86C6-BE73-D461B5A8D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§"/>
            </a:pPr>
            <a:r>
              <a:rPr lang="fr-FR" sz="2000" dirty="0">
                <a:cs typeface="Calibri" panose="020F0502020204030204"/>
              </a:rPr>
              <a:t>Classés par :</a:t>
            </a:r>
          </a:p>
          <a:p>
            <a:pPr marL="0" indent="0">
              <a:buNone/>
            </a:pPr>
            <a:endParaRPr lang="fr-FR" sz="2000">
              <a:cs typeface="Calibri" panose="020F0502020204030204"/>
            </a:endParaRPr>
          </a:p>
          <a:p>
            <a:pPr marL="0" indent="0">
              <a:buNone/>
            </a:pPr>
            <a:r>
              <a:rPr lang="fr-FR" sz="2000">
                <a:cs typeface="Calibri" panose="020F0502020204030204"/>
              </a:rPr>
              <a:t>Plus populaire ou plus pertinent,</a:t>
            </a:r>
          </a:p>
          <a:p>
            <a:pPr marL="0" indent="0">
              <a:buNone/>
            </a:pPr>
            <a:endParaRPr lang="fr-FR" sz="2000">
              <a:cs typeface="Calibri" panose="020F0502020204030204"/>
            </a:endParaRPr>
          </a:p>
          <a:p>
            <a:pPr marL="0" indent="0">
              <a:buNone/>
            </a:pPr>
            <a:r>
              <a:rPr lang="fr-FR" sz="2000">
                <a:cs typeface="Calibri" panose="020F0502020204030204"/>
              </a:rPr>
              <a:t>Plus récent au plus ancien.</a:t>
            </a:r>
          </a:p>
        </p:txBody>
      </p:sp>
      <p:pic>
        <p:nvPicPr>
          <p:cNvPr id="4" name="Image 3" descr="Une image contenant texte, capture d’écran, Police, cercle&#10;&#10;Description générée automatiquement">
            <a:extLst>
              <a:ext uri="{FF2B5EF4-FFF2-40B4-BE49-F238E27FC236}">
                <a16:creationId xmlns:a16="http://schemas.microsoft.com/office/drawing/2014/main" id="{F2746F30-EBFC-91D8-C92E-071B82BFB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634613"/>
            <a:ext cx="5201023" cy="517501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2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718276" y="729523"/>
            <a:ext cx="6858000" cy="5398953"/>
          </a:xfrm>
          <a:prstGeom prst="rect">
            <a:avLst/>
          </a:prstGeom>
          <a:ln>
            <a:noFill/>
          </a:ln>
          <a:effectLst>
            <a:outerShdw blurRad="419100" dist="152400" sx="94000" sy="94000" algn="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6A2BA5-5DDB-F079-1E96-F99F2470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85366"/>
            <a:ext cx="4069055" cy="2072853"/>
          </a:xfrm>
        </p:spPr>
        <p:txBody>
          <a:bodyPr anchor="t">
            <a:normAutofit/>
          </a:bodyPr>
          <a:lstStyle/>
          <a:p>
            <a:r>
              <a:rPr lang="fr-FR" sz="4000" b="1" i="1" dirty="0">
                <a:cs typeface="Calibri Light"/>
              </a:rPr>
              <a:t>L'utilisateur </a:t>
            </a:r>
            <a:r>
              <a:rPr lang="fr-FR" sz="4000" b="1" i="1" dirty="0" err="1">
                <a:cs typeface="Calibri Light"/>
              </a:rPr>
              <a:t>Feedly</a:t>
            </a:r>
          </a:p>
        </p:txBody>
      </p:sp>
      <p:pic>
        <p:nvPicPr>
          <p:cNvPr id="7" name="Graphic 6" descr="Blogue">
            <a:extLst>
              <a:ext uri="{FF2B5EF4-FFF2-40B4-BE49-F238E27FC236}">
                <a16:creationId xmlns:a16="http://schemas.microsoft.com/office/drawing/2014/main" id="{EFB4B764-E15A-5DC2-0DC7-78CCEEB7A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764" y="3429000"/>
            <a:ext cx="2666998" cy="266699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E8BB18-E59C-4D38-CB54-926B8FBDB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85366"/>
            <a:ext cx="5257797" cy="53106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sz="3200" dirty="0">
                <a:cs typeface="Calibri"/>
              </a:rPr>
              <a:t>Commentaires et diffusion</a:t>
            </a:r>
          </a:p>
          <a:p>
            <a:pPr marL="0" indent="0">
              <a:buNone/>
            </a:pPr>
            <a:endParaRPr lang="fr-FR" sz="2000"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fr-FR" sz="2000" b="1" dirty="0">
                <a:cs typeface="Calibri"/>
              </a:rPr>
              <a:t>Commentaires via </a:t>
            </a:r>
            <a:r>
              <a:rPr lang="fr-FR" sz="2000" dirty="0">
                <a:cs typeface="Calibri"/>
              </a:rPr>
              <a:t>: </a:t>
            </a:r>
          </a:p>
          <a:p>
            <a:pPr marL="0" indent="0">
              <a:buNone/>
            </a:pPr>
            <a:r>
              <a:rPr lang="fr-FR" sz="2000" dirty="0">
                <a:cs typeface="Calibri"/>
              </a:rPr>
              <a:t>Sites web</a:t>
            </a:r>
          </a:p>
          <a:p>
            <a:pPr marL="0" indent="0">
              <a:buNone/>
            </a:pPr>
            <a:r>
              <a:rPr lang="fr-FR" sz="2000" dirty="0">
                <a:cs typeface="Calibri"/>
              </a:rPr>
              <a:t>Réseaux sociaux</a:t>
            </a:r>
          </a:p>
          <a:p>
            <a:pPr marL="0" indent="0">
              <a:buNone/>
            </a:pPr>
            <a:r>
              <a:rPr lang="fr-FR" sz="2000" dirty="0">
                <a:cs typeface="Calibri"/>
              </a:rPr>
              <a:t>FEEDLY</a:t>
            </a:r>
          </a:p>
          <a:p>
            <a:pPr marL="0" indent="0">
              <a:buNone/>
            </a:pPr>
            <a:endParaRPr lang="fr-FR" sz="2000"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fr-FR" sz="2000" b="1" dirty="0">
                <a:cs typeface="Calibri"/>
              </a:rPr>
              <a:t>Diffusion via </a:t>
            </a:r>
            <a:r>
              <a:rPr lang="fr-FR" sz="2000" dirty="0">
                <a:cs typeface="Calibri"/>
              </a:rPr>
              <a:t>: </a:t>
            </a:r>
          </a:p>
          <a:p>
            <a:pPr marL="0" indent="0">
              <a:buNone/>
            </a:pPr>
            <a:r>
              <a:rPr lang="fr-FR" sz="2000" dirty="0">
                <a:cs typeface="Calibri"/>
              </a:rPr>
              <a:t>Messagerie</a:t>
            </a:r>
          </a:p>
          <a:p>
            <a:pPr marL="0" indent="0">
              <a:buNone/>
            </a:pPr>
            <a:r>
              <a:rPr lang="fr-FR" sz="2000" dirty="0">
                <a:cs typeface="Calibri"/>
              </a:rPr>
              <a:t>Réseaux sociaux</a:t>
            </a:r>
          </a:p>
          <a:p>
            <a:pPr>
              <a:buFont typeface="Wingdings" panose="020B0604020202020204" pitchFamily="34" charset="0"/>
              <a:buChar char="§"/>
            </a:pPr>
            <a:endParaRPr lang="fr-FR" sz="2000">
              <a:cs typeface="Calibri"/>
            </a:endParaRPr>
          </a:p>
        </p:txBody>
      </p:sp>
      <p:pic>
        <p:nvPicPr>
          <p:cNvPr id="4" name="Image 3" descr="Une image contenant blanc, Police, conception, ustensiles de cuisine&#10;&#10;Description générée automatiquement">
            <a:extLst>
              <a:ext uri="{FF2B5EF4-FFF2-40B4-BE49-F238E27FC236}">
                <a16:creationId xmlns:a16="http://schemas.microsoft.com/office/drawing/2014/main" id="{A6D42544-CB02-E6E9-B956-41AB3DD3C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146" y="5727221"/>
            <a:ext cx="56864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31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7B0AA0D2-5A24-424D-96E7-8F34B567B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93129"/>
              </p:ext>
            </p:extLst>
          </p:nvPr>
        </p:nvGraphicFramePr>
        <p:xfrm>
          <a:off x="924464" y="1469366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415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B2DD2A-A184-E7DD-4FE6-0A3DE595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3. Planning de GANTT</a:t>
            </a:r>
          </a:p>
        </p:txBody>
      </p:sp>
      <p:pic>
        <p:nvPicPr>
          <p:cNvPr id="4" name="Espace réservé du contenu 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D63AC18F-1900-C558-01A9-294440B7A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629" y="1617717"/>
            <a:ext cx="10892363" cy="48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7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48FAC6-1C36-7372-4A41-59234092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partir de la table</a:t>
            </a:r>
          </a:p>
        </p:txBody>
      </p:sp>
      <p:pic>
        <p:nvPicPr>
          <p:cNvPr id="4" name="Espace réservé du contenu 3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606601F8-9817-EE57-48B3-1509A4D70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802" y="1675227"/>
            <a:ext cx="993039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84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8ABC48-9176-3A4C-0FF6-20A589B8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4. Tableau Kanban</a:t>
            </a:r>
          </a:p>
        </p:txBody>
      </p:sp>
      <p:pic>
        <p:nvPicPr>
          <p:cNvPr id="4" name="Espace réservé du contenu 3" descr="Une image contenant texte, capture d’écran, Police, menu">
            <a:extLst>
              <a:ext uri="{FF2B5EF4-FFF2-40B4-BE49-F238E27FC236}">
                <a16:creationId xmlns:a16="http://schemas.microsoft.com/office/drawing/2014/main" id="{D72727DC-5724-834D-80A9-4DC9B11C2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016" y="1612565"/>
            <a:ext cx="9797864" cy="4660096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1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1BA20A-3A67-5A36-5F75-C7C26283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fr-FR">
                <a:ea typeface="Calibri Light"/>
                <a:cs typeface="Calibri Light"/>
              </a:rPr>
              <a:t>Contexte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7D0613-D918-82B9-4B5C-41F6D85B9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>
                <a:ea typeface="Calibri"/>
                <a:cs typeface="Calibri"/>
              </a:rPr>
              <a:t>Mission : Planifier site e-commerce de vélo</a:t>
            </a:r>
          </a:p>
          <a:p>
            <a:endParaRPr lang="fr-FR">
              <a:ea typeface="Calibri"/>
              <a:cs typeface="Calibri"/>
            </a:endParaRPr>
          </a:p>
          <a:p>
            <a:r>
              <a:rPr lang="fr-FR">
                <a:ea typeface="Calibri"/>
                <a:cs typeface="Calibri"/>
              </a:rPr>
              <a:t>Equipe : Devs, Ux designer, Graphiste, Product manager</a:t>
            </a:r>
          </a:p>
          <a:p>
            <a:endParaRPr lang="fr-FR">
              <a:ea typeface="Calibri"/>
              <a:cs typeface="Calibri"/>
            </a:endParaRPr>
          </a:p>
          <a:p>
            <a:endParaRPr lang="fr-FR">
              <a:ea typeface="Calibri"/>
              <a:cs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habits, capture d’écran, personne&#10;&#10;Description générée automatiquement">
            <a:extLst>
              <a:ext uri="{FF2B5EF4-FFF2-40B4-BE49-F238E27FC236}">
                <a16:creationId xmlns:a16="http://schemas.microsoft.com/office/drawing/2014/main" id="{51D7A346-7222-F9A5-6A42-0A56E2F7A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184" y="1620287"/>
            <a:ext cx="3781051" cy="2973447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10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6F0D1F-FB49-D564-C44E-ECB3C2595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60138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Oval 16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23BCCBD2-2D7B-AFB2-B87B-D7B0E398E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9471" y="941355"/>
            <a:ext cx="2601592" cy="2601592"/>
          </a:xfrm>
          <a:prstGeom prst="rect">
            <a:avLst/>
          </a:prstGeom>
        </p:spPr>
      </p:pic>
      <p:grpSp>
        <p:nvGrpSpPr>
          <p:cNvPr id="207" name="Group 18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8" name="Oval 22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7A8C55-E0B8-6F61-8CCB-65068F08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>
            <a:normAutofit/>
          </a:bodyPr>
          <a:lstStyle/>
          <a:p>
            <a:pPr algn="ctr"/>
            <a:r>
              <a:rPr lang="fr-FR">
                <a:solidFill>
                  <a:schemeClr val="bg1"/>
                </a:solidFill>
                <a:ea typeface="Calibri Light"/>
                <a:cs typeface="Calibri Light"/>
              </a:rPr>
              <a:t>Ressources</a:t>
            </a:r>
            <a:endParaRPr lang="fr-FR">
              <a:solidFill>
                <a:schemeClr val="bg1"/>
              </a:solidFill>
            </a:endParaRPr>
          </a:p>
        </p:txBody>
      </p:sp>
      <p:grpSp>
        <p:nvGrpSpPr>
          <p:cNvPr id="209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B60F39-71DC-DEFC-7F5F-D92759E87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>
                <a:solidFill>
                  <a:schemeClr val="bg1"/>
                </a:solidFill>
                <a:ea typeface="Calibri"/>
                <a:cs typeface="Calibri"/>
              </a:rPr>
              <a:t>Document de spécifications fonctionnelles</a:t>
            </a:r>
          </a:p>
          <a:p>
            <a:endParaRPr lang="fr-FR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fr-FR">
                <a:solidFill>
                  <a:schemeClr val="bg1"/>
                </a:solidFill>
                <a:ea typeface="Calibri"/>
                <a:cs typeface="Calibri"/>
              </a:rPr>
              <a:t>Maquettes FIGMA</a:t>
            </a:r>
          </a:p>
          <a:p>
            <a:endParaRPr lang="fr-FR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fr-FR">
                <a:solidFill>
                  <a:schemeClr val="bg1"/>
                </a:solidFill>
                <a:ea typeface="Calibri"/>
                <a:cs typeface="Calibri"/>
              </a:rPr>
              <a:t>Notes personnelles sur spécifications techniques</a:t>
            </a:r>
          </a:p>
          <a:p>
            <a:endParaRPr lang="fr-FR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fr-FR">
                <a:solidFill>
                  <a:schemeClr val="bg1"/>
                </a:solidFill>
                <a:ea typeface="Calibri"/>
                <a:cs typeface="Calibri"/>
              </a:rPr>
              <a:t>Guide d'étapes</a:t>
            </a:r>
          </a:p>
        </p:txBody>
      </p:sp>
    </p:spTree>
    <p:extLst>
      <p:ext uri="{BB962C8B-B14F-4D97-AF65-F5344CB8AC3E}">
        <p14:creationId xmlns:p14="http://schemas.microsoft.com/office/powerpoint/2010/main" val="10540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01A516-48F0-EF93-0B54-56439D91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fr-FR" sz="4000">
                <a:ea typeface="Calibri Light"/>
                <a:cs typeface="Calibri Light"/>
              </a:rPr>
              <a:t>Etapes</a:t>
            </a:r>
            <a:endParaRPr lang="fr-FR" sz="4000"/>
          </a:p>
        </p:txBody>
      </p:sp>
      <p:pic>
        <p:nvPicPr>
          <p:cNvPr id="26" name="Graphic 25" descr="Ordinateur portable sécurisé">
            <a:extLst>
              <a:ext uri="{FF2B5EF4-FFF2-40B4-BE49-F238E27FC236}">
                <a16:creationId xmlns:a16="http://schemas.microsoft.com/office/drawing/2014/main" id="{70EE83C7-F1E0-00CD-6459-B30E355BB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AD8F4A-FC54-3371-1D3B-0C03EA44A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fr-FR" sz="2000">
                <a:ea typeface="Calibri"/>
                <a:cs typeface="Calibri"/>
              </a:rPr>
              <a:t>Choix techniques pour le site</a:t>
            </a:r>
          </a:p>
          <a:p>
            <a:pPr marL="514350" indent="-514350">
              <a:buAutoNum type="arabicPeriod"/>
            </a:pPr>
            <a:endParaRPr lang="fr-FR" sz="200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fr-FR" sz="2000">
                <a:ea typeface="Calibri"/>
                <a:cs typeface="Calibri"/>
              </a:rPr>
              <a:t>Système de veille</a:t>
            </a:r>
          </a:p>
          <a:p>
            <a:pPr marL="514350" indent="-514350">
              <a:buAutoNum type="arabicPeriod"/>
            </a:pPr>
            <a:endParaRPr lang="fr-FR" sz="200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fr-FR" sz="2000">
                <a:ea typeface="Calibri"/>
                <a:cs typeface="Calibri"/>
              </a:rPr>
              <a:t>Gestion de projet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3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4E3D3-6EAB-07DB-8679-6F888782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fr-FR" dirty="0">
                <a:ea typeface="Calibri Light"/>
                <a:cs typeface="Calibri Light"/>
              </a:rPr>
              <a:t>Choix techniques pour le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1D211A-404E-2CF1-B7E4-07ED771E5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romanUcPeriod"/>
            </a:pPr>
            <a:r>
              <a:rPr lang="fr-FR" dirty="0">
                <a:ea typeface="Calibri"/>
                <a:cs typeface="Calibri"/>
              </a:rPr>
              <a:t>Choix technologiques – </a:t>
            </a:r>
            <a:r>
              <a:rPr lang="fr-FR" dirty="0">
                <a:ea typeface="+mn-lt"/>
                <a:cs typeface="+mn-lt"/>
              </a:rPr>
              <a:t>Besoins Fonctionnels + solutions techniques</a:t>
            </a:r>
          </a:p>
          <a:p>
            <a:pPr marL="0" indent="0">
              <a:buNone/>
            </a:pPr>
            <a:endParaRPr lang="fr-FR" dirty="0">
              <a:ea typeface="+mn-lt"/>
              <a:cs typeface="+mn-lt"/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CD86865-9A58-1169-C6F7-4F2156302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83945"/>
              </p:ext>
            </p:extLst>
          </p:nvPr>
        </p:nvGraphicFramePr>
        <p:xfrm>
          <a:off x="1322716" y="3076754"/>
          <a:ext cx="9682271" cy="258985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495789116"/>
                    </a:ext>
                  </a:extLst>
                </a:gridCol>
                <a:gridCol w="2824628">
                  <a:extLst>
                    <a:ext uri="{9D8B030D-6E8A-4147-A177-3AD203B41FA5}">
                      <a16:colId xmlns:a16="http://schemas.microsoft.com/office/drawing/2014/main" val="2660349582"/>
                    </a:ext>
                  </a:extLst>
                </a:gridCol>
                <a:gridCol w="2773323">
                  <a:extLst>
                    <a:ext uri="{9D8B030D-6E8A-4147-A177-3AD203B41FA5}">
                      <a16:colId xmlns:a16="http://schemas.microsoft.com/office/drawing/2014/main" val="3035477599"/>
                    </a:ext>
                  </a:extLst>
                </a:gridCol>
              </a:tblGrid>
              <a:tr h="6349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dirty="0"/>
                        <a:t>Besoins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dirty="0"/>
                        <a:t>Solution</a:t>
                      </a:r>
                      <a:endParaRPr lang="fr-FR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70407"/>
                  </a:ext>
                </a:extLst>
              </a:tr>
              <a:tr h="751894">
                <a:tc>
                  <a:txBody>
                    <a:bodyPr/>
                    <a:lstStyle/>
                    <a:p>
                      <a:r>
                        <a:rPr lang="fr-FR" sz="2000" dirty="0"/>
                        <a:t>Points de vente, Produits, Personnalisation, Paiement, Stock...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000" dirty="0"/>
                        <a:t>WooCommerce + ses extensions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2000" dirty="0"/>
                        <a:t>Mise en place des plugins via WordPress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797308"/>
                  </a:ext>
                </a:extLst>
              </a:tr>
              <a:tr h="6015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000" dirty="0"/>
                        <a:t>Traduire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000" dirty="0"/>
                        <a:t>Weglot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270023"/>
                  </a:ext>
                </a:extLst>
              </a:tr>
              <a:tr h="601515">
                <a:tc>
                  <a:txBody>
                    <a:bodyPr/>
                    <a:lstStyle/>
                    <a:p>
                      <a:r>
                        <a:rPr lang="fr-FR" sz="2000" dirty="0"/>
                        <a:t>Formulaire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000" dirty="0"/>
                        <a:t>Contact Form 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187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78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825DA49-0227-52E0-8BA1-E350BBB33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6078"/>
            <a:ext cx="10515600" cy="54008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II. Préconisations sur le domaine et l'hébergement</a:t>
            </a:r>
          </a:p>
          <a:p>
            <a:endParaRPr lang="fr-FR">
              <a:ea typeface="Calibri" panose="020F0502020204030204"/>
              <a:cs typeface="Calibri"/>
            </a:endParaRPr>
          </a:p>
          <a:p>
            <a:r>
              <a:rPr lang="fr-FR" dirty="0">
                <a:ea typeface="Calibri" panose="020F0502020204030204"/>
                <a:cs typeface="Calibri"/>
              </a:rPr>
              <a:t>Domaine = </a:t>
            </a:r>
            <a:r>
              <a:rPr lang="fr-FR" sz="2400" dirty="0">
                <a:ea typeface="Calibri" panose="020F0502020204030204"/>
                <a:cs typeface="Calibri"/>
                <a:hlinkClick r:id="rId2"/>
              </a:rPr>
              <a:t>www.emoving.com</a:t>
            </a:r>
            <a:endParaRPr lang="fr-FR" sz="2400">
              <a:ea typeface="Calibri" panose="020F0502020204030204"/>
              <a:cs typeface="Calibri"/>
              <a:hlinkClick r:id="rId2"/>
            </a:endParaRPr>
          </a:p>
          <a:p>
            <a:r>
              <a:rPr lang="fr-FR" dirty="0">
                <a:ea typeface="Calibri" panose="020F0502020204030204"/>
                <a:cs typeface="Calibri"/>
              </a:rPr>
              <a:t>Hébergeur = </a:t>
            </a:r>
            <a:r>
              <a:rPr lang="fr-FR" u="sng" dirty="0">
                <a:ea typeface="Calibri" panose="020F0502020204030204"/>
                <a:cs typeface="Calibri"/>
              </a:rPr>
              <a:t>IONOS</a:t>
            </a:r>
            <a:endParaRPr lang="fr-FR" sz="1200" u="sng" dirty="0">
              <a:ea typeface="Calibri" panose="020F0502020204030204"/>
              <a:cs typeface="Calibri"/>
            </a:endParaRPr>
          </a:p>
          <a:p>
            <a:r>
              <a:rPr lang="fr-FR" dirty="0">
                <a:ea typeface="Calibri" panose="020F0502020204030204"/>
                <a:cs typeface="Calibri"/>
              </a:rPr>
              <a:t>Adresses mail =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sz="2000" dirty="0">
                <a:ea typeface="+mn-lt"/>
                <a:cs typeface="+mn-lt"/>
                <a:hlinkClick r:id="rId3"/>
              </a:rPr>
              <a:t>admin@emoving.com</a:t>
            </a:r>
            <a:r>
              <a:rPr lang="fr-FR" sz="2000" dirty="0">
                <a:ea typeface="+mn-lt"/>
                <a:cs typeface="+mn-lt"/>
              </a:rPr>
              <a:t> //</a:t>
            </a:r>
            <a:r>
              <a:rPr lang="fr-FR" sz="2000" dirty="0">
                <a:ea typeface="+mn-lt"/>
                <a:cs typeface="+mn-lt"/>
                <a:hlinkClick r:id="rId4"/>
              </a:rPr>
              <a:t>contact@emoving.com</a:t>
            </a:r>
            <a:r>
              <a:rPr lang="fr-FR" sz="2000" dirty="0">
                <a:ea typeface="+mn-lt"/>
                <a:cs typeface="+mn-lt"/>
              </a:rPr>
              <a:t> //</a:t>
            </a:r>
            <a:r>
              <a:rPr lang="fr-FR" sz="2000" dirty="0">
                <a:ea typeface="+mn-lt"/>
                <a:cs typeface="+mn-lt"/>
                <a:hlinkClick r:id="rId5"/>
              </a:rPr>
              <a:t>paiement@emoving.com</a:t>
            </a:r>
            <a:endParaRPr lang="fr-FR" sz="2000" dirty="0">
              <a:ea typeface="+mn-lt"/>
              <a:cs typeface="+mn-lt"/>
            </a:endParaRPr>
          </a:p>
          <a:p>
            <a:endParaRPr lang="fr-FR" sz="2000" dirty="0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III. Accessibilité</a:t>
            </a:r>
            <a:endParaRPr lang="fr-FR">
              <a:ea typeface="+mn-lt"/>
              <a:cs typeface="+mn-lt"/>
            </a:endParaRPr>
          </a:p>
          <a:p>
            <a:pPr marL="0" indent="0">
              <a:buNone/>
            </a:pPr>
            <a:endParaRPr lang="fr-FR" sz="2000">
              <a:ea typeface="+mn-lt"/>
              <a:cs typeface="+mn-lt"/>
            </a:endParaRPr>
          </a:p>
          <a:p>
            <a:pPr marL="0" indent="0">
              <a:buNone/>
            </a:pPr>
            <a:endParaRPr lang="fr-FR" sz="2000">
              <a:ea typeface="+mn-lt"/>
              <a:cs typeface="+mn-lt"/>
            </a:endParaRPr>
          </a:p>
        </p:txBody>
      </p:sp>
      <p:pic>
        <p:nvPicPr>
          <p:cNvPr id="2" name="Image 1" descr="Navigateurs">
            <a:extLst>
              <a:ext uri="{FF2B5EF4-FFF2-40B4-BE49-F238E27FC236}">
                <a16:creationId xmlns:a16="http://schemas.microsoft.com/office/drawing/2014/main" id="{A3D3DC65-D850-7407-49A8-3D555A1B46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423" y="4368021"/>
            <a:ext cx="5762625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 2" descr="Une image contenant logo, symbole, Police, Graphique&#10;&#10;Description générée automatiquement">
            <a:extLst>
              <a:ext uri="{FF2B5EF4-FFF2-40B4-BE49-F238E27FC236}">
                <a16:creationId xmlns:a16="http://schemas.microsoft.com/office/drawing/2014/main" id="{47C50E71-533F-6764-D033-082E0C61C9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1202" y="4363978"/>
            <a:ext cx="1762125" cy="1666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584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89EBE9-95C3-3C10-CE36-AD2A77F3B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304"/>
            <a:ext cx="10515600" cy="54296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IV. Service au tiers</a:t>
            </a:r>
          </a:p>
          <a:p>
            <a:pPr marL="0" indent="0">
              <a:buNone/>
            </a:pPr>
            <a:endParaRPr lang="fr-FR" dirty="0">
              <a:cs typeface="Calibri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1DFE0EC-B6CB-BD08-E02B-705A298A1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569613"/>
              </p:ext>
            </p:extLst>
          </p:nvPr>
        </p:nvGraphicFramePr>
        <p:xfrm>
          <a:off x="1423358" y="1811547"/>
          <a:ext cx="8549632" cy="1905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59279">
                  <a:extLst>
                    <a:ext uri="{9D8B030D-6E8A-4147-A177-3AD203B41FA5}">
                      <a16:colId xmlns:a16="http://schemas.microsoft.com/office/drawing/2014/main" val="3753079260"/>
                    </a:ext>
                  </a:extLst>
                </a:gridCol>
                <a:gridCol w="1669909">
                  <a:extLst>
                    <a:ext uri="{9D8B030D-6E8A-4147-A177-3AD203B41FA5}">
                      <a16:colId xmlns:a16="http://schemas.microsoft.com/office/drawing/2014/main" val="998778164"/>
                    </a:ext>
                  </a:extLst>
                </a:gridCol>
                <a:gridCol w="2853811">
                  <a:extLst>
                    <a:ext uri="{9D8B030D-6E8A-4147-A177-3AD203B41FA5}">
                      <a16:colId xmlns:a16="http://schemas.microsoft.com/office/drawing/2014/main" val="3998599019"/>
                    </a:ext>
                  </a:extLst>
                </a:gridCol>
                <a:gridCol w="2166633">
                  <a:extLst>
                    <a:ext uri="{9D8B030D-6E8A-4147-A177-3AD203B41FA5}">
                      <a16:colId xmlns:a16="http://schemas.microsoft.com/office/drawing/2014/main" val="95048274"/>
                    </a:ext>
                  </a:extLst>
                </a:gridCol>
              </a:tblGrid>
              <a:tr h="7162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dirty="0"/>
                        <a:t>Service</a:t>
                      </a: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Google Analytics</a:t>
                      </a: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Google </a:t>
                      </a:r>
                      <a:r>
                        <a:rPr lang="fr-FR" dirty="0" err="1"/>
                        <a:t>Ads</a:t>
                      </a: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MailChimp</a:t>
                      </a: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426774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b="1" dirty="0"/>
                        <a:t>Justificatif</a:t>
                      </a: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Analyse données + comportements</a:t>
                      </a:r>
                      <a:endParaRPr lang="fr-FR" dirty="0" err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Publicité</a:t>
                      </a: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Gestion de mails</a:t>
                      </a: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385975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D5963D99-C1C6-B55B-887B-DD0E3D216E46}"/>
              </a:ext>
            </a:extLst>
          </p:cNvPr>
          <p:cNvSpPr txBox="1"/>
          <p:nvPr/>
        </p:nvSpPr>
        <p:spPr>
          <a:xfrm>
            <a:off x="749060" y="4381644"/>
            <a:ext cx="981456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800" dirty="0">
                <a:cs typeface="Calibri" panose="020F0502020204030204"/>
              </a:rPr>
              <a:t>V. Sécurité</a:t>
            </a:r>
          </a:p>
          <a:p>
            <a:pPr marL="285750" indent="-285750">
              <a:buFont typeface="Arial"/>
              <a:buChar char="•"/>
            </a:pPr>
            <a:endParaRPr lang="fr-FR" sz="2800" dirty="0">
              <a:cs typeface="Calibri" panose="020F0502020204030204"/>
            </a:endParaRPr>
          </a:p>
          <a:p>
            <a:r>
              <a:rPr lang="fr-FR" sz="2800" dirty="0">
                <a:cs typeface="Calibri" panose="020F0502020204030204"/>
              </a:rPr>
              <a:t>Accès aux comptes et plugins:</a:t>
            </a:r>
          </a:p>
          <a:p>
            <a:r>
              <a:rPr lang="fr-FR" sz="2800" dirty="0">
                <a:cs typeface="Calibri" panose="020F0502020204030204"/>
              </a:rPr>
              <a:t> -Admin, développeurs, gestionnaires de stocks.</a:t>
            </a:r>
          </a:p>
        </p:txBody>
      </p:sp>
      <p:pic>
        <p:nvPicPr>
          <p:cNvPr id="6" name="Image 5" descr="Une image contenant symbole, logo, croquis, clipart&#10;&#10;Description générée automatiquement">
            <a:extLst>
              <a:ext uri="{FF2B5EF4-FFF2-40B4-BE49-F238E27FC236}">
                <a16:creationId xmlns:a16="http://schemas.microsoft.com/office/drawing/2014/main" id="{56E84AD4-8449-EE29-3188-8D87B88FB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550" y="4325878"/>
            <a:ext cx="1704975" cy="17430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8065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logo, Graphique, symbole, Police&#10;&#10;Description générée automatiquement">
            <a:extLst>
              <a:ext uri="{FF2B5EF4-FFF2-40B4-BE49-F238E27FC236}">
                <a16:creationId xmlns:a16="http://schemas.microsoft.com/office/drawing/2014/main" id="{B0FBCDC5-DFD2-5C72-0B7E-1EC0FBC49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0"/>
          <a:stretch/>
        </p:blipFill>
        <p:spPr>
          <a:xfrm>
            <a:off x="1068130" y="1028701"/>
            <a:ext cx="3876165" cy="433817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0987A-2F47-3FF6-D0AC-D77D2346E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0147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>
                <a:cs typeface="Calibri"/>
              </a:rPr>
              <a:t>VI. Maintenance et mises à jour</a:t>
            </a:r>
          </a:p>
          <a:p>
            <a:endParaRPr lang="fr-FR" sz="2000">
              <a:cs typeface="Calibri"/>
            </a:endParaRPr>
          </a:p>
          <a:p>
            <a:pPr marL="0" indent="0">
              <a:buNone/>
            </a:pPr>
            <a:r>
              <a:rPr lang="fr-FR" sz="2000">
                <a:cs typeface="Calibri"/>
              </a:rPr>
              <a:t>Engagement pour maintenance et assistance pour le site stipulé dans contrat dans cahier des charges.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9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2A6AC3-A5EB-4E50-B460-8B0A428F3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E75B55-805F-7AF2-D2DF-2F193797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057044"/>
            <a:ext cx="9792469" cy="1293788"/>
          </a:xfrm>
        </p:spPr>
        <p:txBody>
          <a:bodyPr anchor="ctr">
            <a:normAutofit/>
          </a:bodyPr>
          <a:lstStyle/>
          <a:p>
            <a:pPr algn="ctr"/>
            <a:r>
              <a:rPr lang="fr-FR" sz="4000">
                <a:cs typeface="Calibri Light" panose="020F0302020204030204"/>
              </a:rPr>
              <a:t>2. Système de veille</a:t>
            </a:r>
          </a:p>
        </p:txBody>
      </p:sp>
      <p:pic>
        <p:nvPicPr>
          <p:cNvPr id="4" name="Image 3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03F40363-56E4-057D-99E2-0A0D7A7E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590" y="1014763"/>
            <a:ext cx="1944331" cy="65380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E584B4-A787-925F-BA7D-2D029972A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3514855"/>
            <a:ext cx="9792469" cy="26065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Font typeface="Wingdings"/>
              <a:buChar char="§"/>
            </a:pPr>
            <a:r>
              <a:rPr lang="fr-FR" sz="2000" u="sng" dirty="0">
                <a:cs typeface="Calibri"/>
              </a:rPr>
              <a:t>Veille </a:t>
            </a:r>
            <a:r>
              <a:rPr lang="fr-FR" sz="2000" dirty="0">
                <a:cs typeface="Calibri"/>
              </a:rPr>
              <a:t>: Rester informé, anticiper les changements à partir d'infos réunies.</a:t>
            </a:r>
            <a:endParaRPr lang="fr-FR"/>
          </a:p>
          <a:p>
            <a:pPr algn="ctr">
              <a:buFont typeface="Wingdings"/>
              <a:buChar char="§"/>
            </a:pPr>
            <a:endParaRPr lang="fr-FR" sz="2000">
              <a:cs typeface="Calibri"/>
            </a:endParaRPr>
          </a:p>
          <a:p>
            <a:pPr algn="ctr">
              <a:buFont typeface="Wingdings"/>
              <a:buChar char="§"/>
            </a:pPr>
            <a:r>
              <a:rPr lang="fr-FR" sz="2000" u="sng" dirty="0">
                <a:cs typeface="Calibri"/>
              </a:rPr>
              <a:t>Outil de curation </a:t>
            </a:r>
            <a:r>
              <a:rPr lang="fr-FR" sz="2000" dirty="0">
                <a:cs typeface="Calibri"/>
              </a:rPr>
              <a:t>: Plateforme facilitant et permettant de mettre en place une veille.</a:t>
            </a:r>
          </a:p>
          <a:p>
            <a:pPr algn="ctr">
              <a:buFont typeface="Wingdings"/>
              <a:buChar char="§"/>
            </a:pPr>
            <a:endParaRPr lang="fr-FR" sz="2000">
              <a:cs typeface="Calibri"/>
            </a:endParaRPr>
          </a:p>
          <a:p>
            <a:pPr algn="ctr">
              <a:buFont typeface="Wingdings"/>
              <a:buChar char="§"/>
            </a:pPr>
            <a:r>
              <a:rPr lang="fr-FR" sz="2000" u="sng" dirty="0">
                <a:cs typeface="Calibri"/>
              </a:rPr>
              <a:t>L'outil choisi </a:t>
            </a:r>
            <a:r>
              <a:rPr lang="fr-FR" sz="2000" dirty="0">
                <a:cs typeface="Calibri"/>
              </a:rPr>
              <a:t>: </a:t>
            </a:r>
            <a:r>
              <a:rPr lang="fr-FR" sz="2000" b="1" dirty="0">
                <a:cs typeface="Calibri"/>
              </a:rPr>
              <a:t>FEEDLY</a:t>
            </a:r>
          </a:p>
          <a:p>
            <a:pPr algn="ctr">
              <a:buFont typeface="Wingdings"/>
              <a:buChar char="§"/>
            </a:pPr>
            <a:endParaRPr lang="fr-FR" sz="2000">
              <a:cs typeface="Calibri"/>
            </a:endParaRPr>
          </a:p>
          <a:p>
            <a:pPr algn="ctr">
              <a:buFont typeface="Wingdings"/>
              <a:buChar char="§"/>
            </a:pPr>
            <a:endParaRPr lang="fr-FR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70499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Planifiez le développement d'un site de vente de vélos électriques </vt:lpstr>
      <vt:lpstr>Contexte</vt:lpstr>
      <vt:lpstr>Ressources</vt:lpstr>
      <vt:lpstr>Etapes</vt:lpstr>
      <vt:lpstr>Choix techniques pour le site</vt:lpstr>
      <vt:lpstr>Présentation PowerPoint</vt:lpstr>
      <vt:lpstr>Présentation PowerPoint</vt:lpstr>
      <vt:lpstr>Présentation PowerPoint</vt:lpstr>
      <vt:lpstr>2. Système de veille</vt:lpstr>
      <vt:lpstr>Feedly</vt:lpstr>
      <vt:lpstr>Page d'un des feeds</vt:lpstr>
      <vt:lpstr>Les sources et thématiques</vt:lpstr>
      <vt:lpstr>Sélection des sources</vt:lpstr>
      <vt:lpstr>Classement des sources</vt:lpstr>
      <vt:lpstr>L'utilisateur Feedly</vt:lpstr>
      <vt:lpstr>Présentation PowerPoint</vt:lpstr>
      <vt:lpstr>3. Planning de GANTT</vt:lpstr>
      <vt:lpstr>A partir de la table</vt:lpstr>
      <vt:lpstr>4. Tableau Kanban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693</cp:revision>
  <dcterms:created xsi:type="dcterms:W3CDTF">2024-01-12T13:42:23Z</dcterms:created>
  <dcterms:modified xsi:type="dcterms:W3CDTF">2024-01-16T15:07:33Z</dcterms:modified>
</cp:coreProperties>
</file>