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13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46F41-4AD1-4B37-8B23-F1F3446C18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1618EE-9DCE-42A4-974B-DDC2A9C8D8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20587F-5A8E-44C0-8EE0-1EE9840EA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DA8EF-FB01-484B-8F4A-11E42D17D7E2}" type="datetimeFigureOut">
              <a:rPr lang="en-PK" smtClean="0"/>
              <a:t>05/09/2021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88FB9F-975E-4F5C-9719-9F52AF310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04684-9BB4-4534-98BB-D70408B8E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1D916-F763-4AFD-B4BC-F6961A3604C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363279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4C99-A2DB-45F4-84A6-2B1D3F4BA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40C034-E6BC-42ED-B808-46CE7CA5F5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197D2E-DB91-4D50-98E9-52FF9DBD7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DA8EF-FB01-484B-8F4A-11E42D17D7E2}" type="datetimeFigureOut">
              <a:rPr lang="en-PK" smtClean="0"/>
              <a:t>05/09/2021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B95516-1E97-4338-89E0-DC44740EB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5AE17D-61E3-4D17-8EE1-879DE68C0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1D916-F763-4AFD-B4BC-F6961A3604C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087454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A8CB7A-38A5-477B-A1CB-2BC9E67C25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756586-AFF9-4281-A67D-8B7C83E800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FFE271-C382-49ED-B4B4-7D9936ED7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DA8EF-FB01-484B-8F4A-11E42D17D7E2}" type="datetimeFigureOut">
              <a:rPr lang="en-PK" smtClean="0"/>
              <a:t>05/09/2021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9FF8B5-2D89-4B50-A9A4-CA902C3B1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109BD-B704-4027-82F4-D2C9E76C0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1D916-F763-4AFD-B4BC-F6961A3604C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419778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BDD55-CF5A-461A-A5E5-F7AE2DE46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BF1481-0E95-453A-A99C-9CE764D84E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2A6264-5479-403B-B388-75347D570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DA8EF-FB01-484B-8F4A-11E42D17D7E2}" type="datetimeFigureOut">
              <a:rPr lang="en-PK" smtClean="0"/>
              <a:t>05/09/2021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23DDA-7D7A-43B9-89F6-3BEA31A33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A1874-8F90-419A-82C3-0EC47870C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1D916-F763-4AFD-B4BC-F6961A3604C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998483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3D48E-89C7-4E24-94E0-1B607AC11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F7EBFD-1B3A-44B3-9826-800475C3F8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FC1D42-7590-435F-ADE9-474985B59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DA8EF-FB01-484B-8F4A-11E42D17D7E2}" type="datetimeFigureOut">
              <a:rPr lang="en-PK" smtClean="0"/>
              <a:t>05/09/2021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1EB422-5941-4AD1-8F46-D506F7AF0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02DDFB-C51D-4234-92C1-2F2B8A17D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1D916-F763-4AFD-B4BC-F6961A3604C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889794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1328F-5BE1-4B57-93C2-87A8D3F01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5C6770-F201-44B6-AD10-06812F052F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F3F76D-481B-408B-9F0B-40599CA2C9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743196-EDEF-45D3-9C42-F5830A8DB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DA8EF-FB01-484B-8F4A-11E42D17D7E2}" type="datetimeFigureOut">
              <a:rPr lang="en-PK" smtClean="0"/>
              <a:t>05/09/2021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ED1BE9-0225-4D2B-BD99-F1D6F2058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94DD27-63B9-44AF-B138-50D6281D7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1D916-F763-4AFD-B4BC-F6961A3604C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799265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DC507-56CE-4F20-B581-55F381277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06B022-9B2D-41AD-A443-A3C68FC1AB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375EA7-095B-42B7-B907-4C39E77B1B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F05177-7EB9-40CF-A11A-6FCC4B156D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7AA783-973D-46F9-AA65-92B745CF1C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360BB4-B87B-46BB-8816-48CAEBD8B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DA8EF-FB01-484B-8F4A-11E42D17D7E2}" type="datetimeFigureOut">
              <a:rPr lang="en-PK" smtClean="0"/>
              <a:t>05/09/2021</a:t>
            </a:fld>
            <a:endParaRPr lang="en-P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B0A633-A237-49C2-BB12-E63264C11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5050CE-87C9-4DA2-80D9-FA93FC102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1D916-F763-4AFD-B4BC-F6961A3604C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1314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C62D0-7734-43C4-B9C7-10758BD24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4E4EFF-2C74-4DEF-B97D-8D13B707D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DA8EF-FB01-484B-8F4A-11E42D17D7E2}" type="datetimeFigureOut">
              <a:rPr lang="en-PK" smtClean="0"/>
              <a:t>05/09/2021</a:t>
            </a:fld>
            <a:endParaRPr lang="en-P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B12D0D-FC6A-41F8-AD5E-80F7246C9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AFF1DA-5BB3-4B28-8D4C-F810E385B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1D916-F763-4AFD-B4BC-F6961A3604C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088523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85348A-D0B1-4C90-B50A-A2337405A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DA8EF-FB01-484B-8F4A-11E42D17D7E2}" type="datetimeFigureOut">
              <a:rPr lang="en-PK" smtClean="0"/>
              <a:t>05/09/2021</a:t>
            </a:fld>
            <a:endParaRPr lang="en-P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880232-154F-4B16-9AD2-E0E556C77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912537-04DF-476F-8ABE-B980A7D48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1D916-F763-4AFD-B4BC-F6961A3604C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79727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802DE-0570-4156-89B4-2EB55B695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30BA9-9DF3-4DC3-9618-140E268E12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5390E4-5B26-4D0D-9F20-6AD69B263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32850F-D508-438F-9149-FD6C59C51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DA8EF-FB01-484B-8F4A-11E42D17D7E2}" type="datetimeFigureOut">
              <a:rPr lang="en-PK" smtClean="0"/>
              <a:t>05/09/2021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FB60DF-D795-47B5-8616-F791C5D85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64A23B-7F9D-40F2-9F89-937AF748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1D916-F763-4AFD-B4BC-F6961A3604C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871937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9CC54-6688-4629-ADE4-18ECEFA1B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DF119D-3F04-4D63-A60E-1174CDC492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C61470-768D-4E50-A4F0-F10A1EE84C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D1EDC9-7DE3-41EC-BDB1-B355BEBD9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DA8EF-FB01-484B-8F4A-11E42D17D7E2}" type="datetimeFigureOut">
              <a:rPr lang="en-PK" smtClean="0"/>
              <a:t>05/09/2021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5AEF55-77B5-40A0-A9E2-D706E6B5D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E9722A-C1AD-40F9-B8C9-772C099BE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1D916-F763-4AFD-B4BC-F6961A3604C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650849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EF36DD-AA85-4EF4-A35B-ED3F70326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0708A0-70CD-4B66-891B-B3B8D028B3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F5F55F-B01E-4EA8-8A2A-DEF886AF86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DA8EF-FB01-484B-8F4A-11E42D17D7E2}" type="datetimeFigureOut">
              <a:rPr lang="en-PK" smtClean="0"/>
              <a:t>05/09/2021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CE5A2C-D86F-4B9F-8231-DE711F8E8F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20B9B-1EF5-4138-9572-BD37900BDB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51D916-F763-4AFD-B4BC-F6961A3604C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806122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D4861-C6DF-440C-B594-296DF67937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rtyryt</a:t>
            </a:r>
            <a:endParaRPr lang="en-P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5FC466-FDDA-4D35-95D6-0096BA872C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5694513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rtyryt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rtyryt</dc:title>
  <dc:creator>basit malik</dc:creator>
  <cp:lastModifiedBy>basit malik</cp:lastModifiedBy>
  <cp:revision>1</cp:revision>
  <dcterms:created xsi:type="dcterms:W3CDTF">2021-09-05T04:19:35Z</dcterms:created>
  <dcterms:modified xsi:type="dcterms:W3CDTF">2021-09-05T04:19:40Z</dcterms:modified>
</cp:coreProperties>
</file>