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7D94CA-9B79-422E-88E8-F625A7BC7B1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8A618B7-673D-45DF-B1D4-4A4374E66F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08/12/2023 13:27:02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Dashboard" id="2" name="slide2">
            <a:extLst>
              <a:ext uri="{FF2B5EF4-FFF2-40B4-BE49-F238E27FC236}">
                <a16:creationId xmlns:a16="http://schemas.microsoft.com/office/drawing/2014/main" id="{7BFDB37A-E3F4-4C20-B206-5A891BAC95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2023-12-08T06:27:05Z</dcterms:created>
  <dcterms:modified xsi:type="dcterms:W3CDTF">2023-12-08T06:27:05Z</dcterms:modified>
</cp:coreProperties>
</file>