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7EFCC1-30CC-4EC4-A521-B20820526B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Pizza Sales Analysis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A7DAB4-CA22-4BA3-8F3A-EBAC23AC86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06/12/2023 01:54:18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6B5C4D36-BDFE-461F-908D-7B7A92D2B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/Worst" id="3" name="slide3">
            <a:extLst>
              <a:ext uri="{FF2B5EF4-FFF2-40B4-BE49-F238E27FC236}">
                <a16:creationId xmlns:a16="http://schemas.microsoft.com/office/drawing/2014/main" id="{6CD5A795-2287-4B9B-AF56-DA60E865D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2023-12-05T18:54:21Z</dcterms:created>
  <dcterms:modified xsi:type="dcterms:W3CDTF">2023-12-05T18:54:21Z</dcterms:modified>
</cp:coreProperties>
</file>