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5075" cx="9145575"/>
  <p:notesSz cx="6858000" cy="9144000"/>
  <p:embeddedFontLst>
    <p:embeddedFont>
      <p:font typeface="Plus Jakarta Sans"/>
      <p:regular r:id="rId24"/>
      <p:bold r:id="rId25"/>
      <p:italic r:id="rId26"/>
      <p:boldItalic r:id="rId27"/>
    </p:embeddedFont>
    <p:embeddedFont>
      <p:font typeface="Plus Jakarta Sans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1">
          <p15:clr>
            <a:srgbClr val="000000"/>
          </p15:clr>
        </p15:guide>
        <p15:guide id="2" pos="2881">
          <p15:clr>
            <a:srgbClr val="000000"/>
          </p15:clr>
        </p15:guide>
      </p15:sldGuideLst>
    </p:ext>
    <p:ext uri="GoogleSlidesCustomDataVersion2">
      <go:slidesCustomData xmlns:go="http://customooxmlschemas.google.com/" r:id="rId32" roundtripDataSignature="AMtx7miB6fgGUHj8KCEy8am8OolHCeYb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1" orient="horz"/>
        <p:guide pos="288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lusJakartaSans-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lusJakartaSans-italic.fntdata"/><Relationship Id="rId25" Type="http://schemas.openxmlformats.org/officeDocument/2006/relationships/font" Target="fonts/PlusJakartaSans-bold.fntdata"/><Relationship Id="rId28" Type="http://schemas.openxmlformats.org/officeDocument/2006/relationships/font" Target="fonts/PlusJakartaSansMedium-regular.fntdata"/><Relationship Id="rId27" Type="http://schemas.openxmlformats.org/officeDocument/2006/relationships/font" Target="fonts/PlusJakarta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lusJakartaSans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usJakartaSansMedium-boldItalic.fntdata"/><Relationship Id="rId30" Type="http://schemas.openxmlformats.org/officeDocument/2006/relationships/font" Target="fonts/PlusJakartaSansMedium-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585e5a41e_0_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6585e5a41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348ee98e6_0_4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27348ee98e6_0_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348ee98e6_0_5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27348ee98e6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348ee98e6_0_6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27348ee98e6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348ee98e6_0_6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27348ee98e6_0_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7348ee98e6_0_75: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27348ee98e6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f97382f64a_0_1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2f97382f64a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f97382f64a_0_21: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f97382f64a_0_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6585e5a41e_0_428: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26585e5a41e_0_4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585e5a41e_0_24: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6585e5a41e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585e5a41e_0_43: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6585e5a41e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585e5a41e_0_30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26585e5a41e_0_3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348ee98e6_0_6: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7348ee98e6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348ee98e6_0_14: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27348ee98e6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348ee98e6_0_22: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27348ee98e6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7348ee98e6_0_30: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27348ee98e6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sz="1000">
                <a:solidFill>
                  <a:srgbClr val="262626"/>
                </a:solidFill>
                <a:latin typeface="Plus Jakarta Sans"/>
                <a:ea typeface="Plus Jakarta Sans"/>
                <a:cs typeface="Plus Jakarta Sans"/>
                <a:sym typeface="Plus Jakarta Sans"/>
              </a:rPr>
              <a:t>Mulailah dengan mengidentifikasi sumber data dan metode pengambilannya, lalu hubungkan data tersebut ke tempat tujuan seperti data warehouse. Pahami cara menggunakan data untuk visualisasi dengan alat seperti Grafana atau Metabase. Untuk contoh, lihat proyek di https://github.com/thosangs/dibimbing_spark_airflow  </a:t>
            </a:r>
            <a:endParaRPr sz="1000">
              <a:solidFill>
                <a:srgbClr val="262626"/>
              </a:solidFill>
              <a:latin typeface="Plus Jakarta Sans"/>
              <a:ea typeface="Plus Jakarta Sans"/>
              <a:cs typeface="Plus Jakarta Sans"/>
              <a:sym typeface="Plus Jakarta Sans"/>
            </a:endParaRPr>
          </a:p>
          <a:p>
            <a:pPr indent="0" lvl="0" marL="0" rtl="0" algn="l">
              <a:spcBef>
                <a:spcPts val="0"/>
              </a:spcBef>
              <a:spcAft>
                <a:spcPts val="0"/>
              </a:spcAft>
              <a:buClr>
                <a:schemeClr val="dk1"/>
              </a:buClr>
              <a:buSzPts val="3000"/>
              <a:buFont typeface="Arial"/>
              <a:buNone/>
            </a:pPr>
            <a:r>
              <a:rPr lang="en-US" sz="1000">
                <a:solidFill>
                  <a:srgbClr val="262626"/>
                </a:solidFill>
                <a:latin typeface="Plus Jakarta Sans"/>
                <a:ea typeface="Plus Jakarta Sans"/>
                <a:cs typeface="Plus Jakarta Sans"/>
                <a:sym typeface="Plus Jakarta Sans"/>
              </a:rPr>
              <a:t>insert chart</a:t>
            </a:r>
            <a:endParaRPr sz="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348ee98e6_0_37:notes"/>
          <p:cNvSpPr/>
          <p:nvPr>
            <p:ph idx="2" type="sldImg"/>
          </p:nvPr>
        </p:nvSpPr>
        <p:spPr>
          <a:xfrm>
            <a:off x="381708"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27348ee98e6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685920" y="1598313"/>
            <a:ext cx="7773750" cy="110285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1371839" y="2915550"/>
            <a:ext cx="6401911" cy="1314856"/>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1"/>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8"/>
          <p:cNvSpPr txBox="1"/>
          <p:nvPr>
            <p:ph type="title"/>
          </p:nvPr>
        </p:nvSpPr>
        <p:spPr>
          <a:xfrm>
            <a:off x="1792600" y="3601562"/>
            <a:ext cx="5487353" cy="42518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8"/>
          <p:cNvSpPr/>
          <p:nvPr>
            <p:ph idx="2" type="pic"/>
          </p:nvPr>
        </p:nvSpPr>
        <p:spPr>
          <a:xfrm>
            <a:off x="1792600" y="459723"/>
            <a:ext cx="5487353" cy="3087053"/>
          </a:xfrm>
          <a:prstGeom prst="rect">
            <a:avLst/>
          </a:prstGeom>
          <a:noFill/>
          <a:ln>
            <a:noFill/>
          </a:ln>
        </p:spPr>
      </p:sp>
      <p:sp>
        <p:nvSpPr>
          <p:cNvPr id="72" name="Google Shape;72;p18"/>
          <p:cNvSpPr txBox="1"/>
          <p:nvPr>
            <p:ph idx="1" type="body"/>
          </p:nvPr>
        </p:nvSpPr>
        <p:spPr>
          <a:xfrm>
            <a:off x="1792600" y="4026747"/>
            <a:ext cx="5487353" cy="60383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3" name="Google Shape;73;p18"/>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8"/>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 type="body"/>
          </p:nvPr>
        </p:nvSpPr>
        <p:spPr>
          <a:xfrm rot="5400000">
            <a:off x="2875035" y="-1217234"/>
            <a:ext cx="3395520" cy="823103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1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0"/>
          <p:cNvSpPr txBox="1"/>
          <p:nvPr>
            <p:ph type="title"/>
          </p:nvPr>
        </p:nvSpPr>
        <p:spPr>
          <a:xfrm rot="5400000">
            <a:off x="3634513" y="1668292"/>
            <a:ext cx="4494806" cy="157983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0"/>
          <p:cNvSpPr txBox="1"/>
          <p:nvPr>
            <p:ph idx="1" type="body"/>
          </p:nvPr>
        </p:nvSpPr>
        <p:spPr>
          <a:xfrm rot="5400000">
            <a:off x="397832" y="163874"/>
            <a:ext cx="4494806" cy="45886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5" name="Google Shape;85;p2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g2ad97f235b5_0_171"/>
          <p:cNvSpPr txBox="1"/>
          <p:nvPr>
            <p:ph type="ctrTitle"/>
          </p:nvPr>
        </p:nvSpPr>
        <p:spPr>
          <a:xfrm>
            <a:off x="311762" y="744803"/>
            <a:ext cx="8522100" cy="20532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4" name="Google Shape;94;g2ad97f235b5_0_171"/>
          <p:cNvSpPr txBox="1"/>
          <p:nvPr>
            <p:ph idx="1" type="subTitle"/>
          </p:nvPr>
        </p:nvSpPr>
        <p:spPr>
          <a:xfrm>
            <a:off x="311754" y="2834993"/>
            <a:ext cx="8522100" cy="7929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5" name="Google Shape;95;g2ad97f235b5_0_171"/>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g2ad97f235b5_0_175"/>
          <p:cNvSpPr txBox="1"/>
          <p:nvPr>
            <p:ph type="title"/>
          </p:nvPr>
        </p:nvSpPr>
        <p:spPr>
          <a:xfrm>
            <a:off x="311754" y="2151509"/>
            <a:ext cx="8522100" cy="842100"/>
          </a:xfrm>
          <a:prstGeom prst="rect">
            <a:avLst/>
          </a:prstGeom>
          <a:noFill/>
          <a:ln>
            <a:noFill/>
          </a:ln>
        </p:spPr>
        <p:txBody>
          <a:bodyPr anchorCtr="0" anchor="ctr" bIns="91450" lIns="91450" spcFirstLastPara="1" rIns="91450" wrap="square" tIns="914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g2ad97f235b5_0_175"/>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g2ad97f235b5_0_178"/>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g2ad97f235b5_0_178"/>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g2ad97f235b5_0_178"/>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g2ad97f235b5_0_182"/>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 name="Google Shape;105;g2ad97f235b5_0_182"/>
          <p:cNvSpPr txBox="1"/>
          <p:nvPr>
            <p:ph idx="1" type="body"/>
          </p:nvPr>
        </p:nvSpPr>
        <p:spPr>
          <a:xfrm>
            <a:off x="311754"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6" name="Google Shape;106;g2ad97f235b5_0_182"/>
          <p:cNvSpPr txBox="1"/>
          <p:nvPr>
            <p:ph idx="2" type="body"/>
          </p:nvPr>
        </p:nvSpPr>
        <p:spPr>
          <a:xfrm>
            <a:off x="4833232" y="1152828"/>
            <a:ext cx="4000500" cy="3417300"/>
          </a:xfrm>
          <a:prstGeom prst="rect">
            <a:avLst/>
          </a:prstGeom>
          <a:noFill/>
          <a:ln>
            <a:noFill/>
          </a:ln>
        </p:spPr>
        <p:txBody>
          <a:bodyPr anchorCtr="0" anchor="t" bIns="91450" lIns="91450" spcFirstLastPara="1" rIns="91450" wrap="square" tIns="91450">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7" name="Google Shape;107;g2ad97f235b5_0_182"/>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g2ad97f235b5_0_18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g2ad97f235b5_0_18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g2ad97f235b5_0_190"/>
          <p:cNvSpPr txBox="1"/>
          <p:nvPr>
            <p:ph type="title"/>
          </p:nvPr>
        </p:nvSpPr>
        <p:spPr>
          <a:xfrm>
            <a:off x="311754" y="555770"/>
            <a:ext cx="2808600" cy="756000"/>
          </a:xfrm>
          <a:prstGeom prst="rect">
            <a:avLst/>
          </a:prstGeom>
          <a:noFill/>
          <a:ln>
            <a:noFill/>
          </a:ln>
        </p:spPr>
        <p:txBody>
          <a:bodyPr anchorCtr="0" anchor="b" bIns="91450" lIns="91450" spcFirstLastPara="1" rIns="91450" wrap="square" tIns="9145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 name="Google Shape;113;g2ad97f235b5_0_190"/>
          <p:cNvSpPr txBox="1"/>
          <p:nvPr>
            <p:ph idx="1" type="body"/>
          </p:nvPr>
        </p:nvSpPr>
        <p:spPr>
          <a:xfrm>
            <a:off x="311754" y="1390026"/>
            <a:ext cx="2808600" cy="3180300"/>
          </a:xfrm>
          <a:prstGeom prst="rect">
            <a:avLst/>
          </a:prstGeom>
          <a:noFill/>
          <a:ln>
            <a:noFill/>
          </a:ln>
        </p:spPr>
        <p:txBody>
          <a:bodyPr anchorCtr="0" anchor="t" bIns="91450" lIns="91450" spcFirstLastPara="1" rIns="91450" wrap="square" tIns="91450">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4" name="Google Shape;114;g2ad97f235b5_0_19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 name="Shape 115"/>
        <p:cNvGrpSpPr/>
        <p:nvPr/>
      </p:nvGrpSpPr>
      <p:grpSpPr>
        <a:xfrm>
          <a:off x="0" y="0"/>
          <a:ext cx="0" cy="0"/>
          <a:chOff x="0" y="0"/>
          <a:chExt cx="0" cy="0"/>
        </a:xfrm>
      </p:grpSpPr>
      <p:sp>
        <p:nvSpPr>
          <p:cNvPr id="116" name="Google Shape;116;g2ad97f235b5_0_194"/>
          <p:cNvSpPr txBox="1"/>
          <p:nvPr>
            <p:ph type="title"/>
          </p:nvPr>
        </p:nvSpPr>
        <p:spPr>
          <a:xfrm>
            <a:off x="490334" y="450288"/>
            <a:ext cx="6369000" cy="4092000"/>
          </a:xfrm>
          <a:prstGeom prst="rect">
            <a:avLst/>
          </a:prstGeom>
          <a:noFill/>
          <a:ln>
            <a:noFill/>
          </a:ln>
        </p:spPr>
        <p:txBody>
          <a:bodyPr anchorCtr="0" anchor="ctr" bIns="91450" lIns="91450" spcFirstLastPara="1" rIns="91450" wrap="square" tIns="9145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7" name="Google Shape;117;g2ad97f235b5_0_194"/>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g2ad97f235b5_0_197"/>
          <p:cNvSpPr/>
          <p:nvPr/>
        </p:nvSpPr>
        <p:spPr>
          <a:xfrm>
            <a:off x="4572788" y="-125"/>
            <a:ext cx="4572900" cy="5145000"/>
          </a:xfrm>
          <a:prstGeom prst="rect">
            <a:avLst/>
          </a:prstGeom>
          <a:solidFill>
            <a:schemeClr val="lt2"/>
          </a:solidFill>
          <a:ln>
            <a:noFill/>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ad97f235b5_0_197"/>
          <p:cNvSpPr txBox="1"/>
          <p:nvPr>
            <p:ph type="title"/>
          </p:nvPr>
        </p:nvSpPr>
        <p:spPr>
          <a:xfrm>
            <a:off x="265546" y="1233553"/>
            <a:ext cx="4045800" cy="14829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1" name="Google Shape;121;g2ad97f235b5_0_197"/>
          <p:cNvSpPr txBox="1"/>
          <p:nvPr>
            <p:ph idx="1" type="subTitle"/>
          </p:nvPr>
        </p:nvSpPr>
        <p:spPr>
          <a:xfrm>
            <a:off x="265546" y="2803933"/>
            <a:ext cx="4045800" cy="1235400"/>
          </a:xfrm>
          <a:prstGeom prst="rect">
            <a:avLst/>
          </a:prstGeom>
          <a:noFill/>
          <a:ln>
            <a:noFill/>
          </a:ln>
        </p:spPr>
        <p:txBody>
          <a:bodyPr anchorCtr="0" anchor="t" bIns="91450" lIns="91450" spcFirstLastPara="1" rIns="91450" wrap="square" tIns="9145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2" name="Google Shape;122;g2ad97f235b5_0_197"/>
          <p:cNvSpPr txBox="1"/>
          <p:nvPr>
            <p:ph idx="2" type="body"/>
          </p:nvPr>
        </p:nvSpPr>
        <p:spPr>
          <a:xfrm>
            <a:off x="4940351" y="724297"/>
            <a:ext cx="3837600" cy="3696300"/>
          </a:xfrm>
          <a:prstGeom prst="rect">
            <a:avLst/>
          </a:prstGeom>
          <a:noFill/>
          <a:ln>
            <a:noFill/>
          </a:ln>
        </p:spPr>
        <p:txBody>
          <a:bodyPr anchorCtr="0" anchor="ctr" bIns="91450" lIns="91450" spcFirstLastPara="1" rIns="91450" wrap="square" tIns="91450">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3" name="Google Shape;123;g2ad97f235b5_0_19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g2ad97f235b5_0_203"/>
          <p:cNvSpPr txBox="1"/>
          <p:nvPr>
            <p:ph idx="1" type="body"/>
          </p:nvPr>
        </p:nvSpPr>
        <p:spPr>
          <a:xfrm>
            <a:off x="311754" y="4231870"/>
            <a:ext cx="5999700" cy="605400"/>
          </a:xfrm>
          <a:prstGeom prst="rect">
            <a:avLst/>
          </a:prstGeom>
          <a:noFill/>
          <a:ln>
            <a:noFill/>
          </a:ln>
        </p:spPr>
        <p:txBody>
          <a:bodyPr anchorCtr="0" anchor="ctr" bIns="91450" lIns="91450" spcFirstLastPara="1" rIns="91450" wrap="square" tIns="91450">
            <a:normAutofit/>
          </a:bodyPr>
          <a:lstStyle>
            <a:lvl1pPr indent="-228600" lvl="0" marL="457200" algn="l">
              <a:lnSpc>
                <a:spcPct val="100000"/>
              </a:lnSpc>
              <a:spcBef>
                <a:spcPts val="0"/>
              </a:spcBef>
              <a:spcAft>
                <a:spcPts val="0"/>
              </a:spcAft>
              <a:buSzPts val="1800"/>
              <a:buNone/>
              <a:defRPr/>
            </a:lvl1pPr>
          </a:lstStyle>
          <a:p/>
        </p:txBody>
      </p:sp>
      <p:sp>
        <p:nvSpPr>
          <p:cNvPr id="126" name="Google Shape;126;g2ad97f235b5_0_203"/>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 name="Shape 127"/>
        <p:cNvGrpSpPr/>
        <p:nvPr/>
      </p:nvGrpSpPr>
      <p:grpSpPr>
        <a:xfrm>
          <a:off x="0" y="0"/>
          <a:ext cx="0" cy="0"/>
          <a:chOff x="0" y="0"/>
          <a:chExt cx="0" cy="0"/>
        </a:xfrm>
      </p:grpSpPr>
      <p:sp>
        <p:nvSpPr>
          <p:cNvPr id="128" name="Google Shape;128;g2ad97f235b5_0_206"/>
          <p:cNvSpPr txBox="1"/>
          <p:nvPr>
            <p:ph hasCustomPrompt="1" type="title"/>
          </p:nvPr>
        </p:nvSpPr>
        <p:spPr>
          <a:xfrm>
            <a:off x="311754" y="1106464"/>
            <a:ext cx="8522100" cy="1964100"/>
          </a:xfrm>
          <a:prstGeom prst="rect">
            <a:avLst/>
          </a:prstGeom>
          <a:noFill/>
          <a:ln>
            <a:noFill/>
          </a:ln>
        </p:spPr>
        <p:txBody>
          <a:bodyPr anchorCtr="0" anchor="b" bIns="91450" lIns="91450" spcFirstLastPara="1" rIns="91450" wrap="square" tIns="9145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9" name="Google Shape;129;g2ad97f235b5_0_206"/>
          <p:cNvSpPr txBox="1"/>
          <p:nvPr>
            <p:ph idx="1" type="body"/>
          </p:nvPr>
        </p:nvSpPr>
        <p:spPr>
          <a:xfrm>
            <a:off x="311754" y="3153190"/>
            <a:ext cx="8522100" cy="1301100"/>
          </a:xfrm>
          <a:prstGeom prst="rect">
            <a:avLst/>
          </a:prstGeom>
          <a:noFill/>
          <a:ln>
            <a:noFill/>
          </a:ln>
        </p:spPr>
        <p:txBody>
          <a:bodyPr anchorCtr="0" anchor="t" bIns="91450" lIns="91450" spcFirstLastPara="1" rIns="91450" wrap="square" tIns="91450">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30" name="Google Shape;130;g2ad97f235b5_0_206"/>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g2ad97f235b5_0_210"/>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7" name="Shape 27"/>
        <p:cNvGrpSpPr/>
        <p:nvPr/>
      </p:nvGrpSpPr>
      <p:grpSpPr>
        <a:xfrm>
          <a:off x="0" y="0"/>
          <a:ext cx="0" cy="0"/>
          <a:chOff x="0" y="0"/>
          <a:chExt cx="0" cy="0"/>
        </a:xfrm>
      </p:grpSpPr>
      <p:sp>
        <p:nvSpPr>
          <p:cNvPr id="28" name="Google Shape;28;g142ff3d8b87_1_105"/>
          <p:cNvSpPr txBox="1"/>
          <p:nvPr>
            <p:ph idx="11" type="ftr"/>
          </p:nvPr>
        </p:nvSpPr>
        <p:spPr>
          <a:xfrm>
            <a:off x="3109495" y="4784920"/>
            <a:ext cx="2926800" cy="2574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29" name="Google Shape;29;g142ff3d8b87_1_105"/>
          <p:cNvSpPr txBox="1"/>
          <p:nvPr>
            <p:ph idx="10" type="dt"/>
          </p:nvPr>
        </p:nvSpPr>
        <p:spPr>
          <a:xfrm>
            <a:off x="457279" y="4784920"/>
            <a:ext cx="2103300" cy="2574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30" name="Google Shape;30;g142ff3d8b87_1_105"/>
          <p:cNvSpPr txBox="1"/>
          <p:nvPr>
            <p:ph idx="12" type="sldNum"/>
          </p:nvPr>
        </p:nvSpPr>
        <p:spPr>
          <a:xfrm>
            <a:off x="6584814" y="4784920"/>
            <a:ext cx="2103300" cy="1386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2"/>
          <p:cNvSpPr txBox="1"/>
          <p:nvPr>
            <p:ph type="title"/>
          </p:nvPr>
        </p:nvSpPr>
        <p:spPr>
          <a:xfrm>
            <a:off x="722438" y="3306196"/>
            <a:ext cx="7773750" cy="102187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722438" y="2180709"/>
            <a:ext cx="7773750" cy="11254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12"/>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 type="body"/>
          </p:nvPr>
        </p:nvSpPr>
        <p:spPr>
          <a:xfrm>
            <a:off x="350899" y="1229105"/>
            <a:ext cx="3083461"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3"/>
          <p:cNvSpPr txBox="1"/>
          <p:nvPr>
            <p:ph idx="2" type="body"/>
          </p:nvPr>
        </p:nvSpPr>
        <p:spPr>
          <a:xfrm>
            <a:off x="3586787" y="1229105"/>
            <a:ext cx="3085047" cy="347650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3"/>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4"/>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 type="body"/>
          </p:nvPr>
        </p:nvSpPr>
        <p:spPr>
          <a:xfrm>
            <a:off x="457279" y="1151690"/>
            <a:ext cx="4040890"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14"/>
          <p:cNvSpPr txBox="1"/>
          <p:nvPr>
            <p:ph idx="2" type="body"/>
          </p:nvPr>
        </p:nvSpPr>
        <p:spPr>
          <a:xfrm>
            <a:off x="457279" y="1631660"/>
            <a:ext cx="4040890"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14"/>
          <p:cNvSpPr txBox="1"/>
          <p:nvPr>
            <p:ph idx="3" type="body"/>
          </p:nvPr>
        </p:nvSpPr>
        <p:spPr>
          <a:xfrm>
            <a:off x="4645833" y="1151690"/>
            <a:ext cx="4042477" cy="47997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14"/>
          <p:cNvSpPr txBox="1"/>
          <p:nvPr>
            <p:ph idx="4" type="body"/>
          </p:nvPr>
        </p:nvSpPr>
        <p:spPr>
          <a:xfrm>
            <a:off x="4645833" y="1631660"/>
            <a:ext cx="4042477" cy="2964381"/>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14"/>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5"/>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6"/>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7"/>
          <p:cNvSpPr txBox="1"/>
          <p:nvPr>
            <p:ph type="title"/>
          </p:nvPr>
        </p:nvSpPr>
        <p:spPr>
          <a:xfrm>
            <a:off x="457280" y="204851"/>
            <a:ext cx="3008835" cy="87180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7"/>
          <p:cNvSpPr txBox="1"/>
          <p:nvPr>
            <p:ph idx="1" type="body"/>
          </p:nvPr>
        </p:nvSpPr>
        <p:spPr>
          <a:xfrm>
            <a:off x="3575671" y="204852"/>
            <a:ext cx="5112638" cy="439119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5" name="Google Shape;65;p17"/>
          <p:cNvSpPr txBox="1"/>
          <p:nvPr>
            <p:ph idx="2" type="body"/>
          </p:nvPr>
        </p:nvSpPr>
        <p:spPr>
          <a:xfrm>
            <a:off x="457280" y="1076658"/>
            <a:ext cx="3008835" cy="351938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17"/>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80" y="206042"/>
            <a:ext cx="8231030" cy="857515"/>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80" y="1200521"/>
            <a:ext cx="8231030" cy="339552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81" y="4768735"/>
            <a:ext cx="2133970" cy="27392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743" y="4768735"/>
            <a:ext cx="2896103" cy="27392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4339" y="4768735"/>
            <a:ext cx="2133970" cy="27392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8" name="Shape 88"/>
        <p:cNvGrpSpPr/>
        <p:nvPr/>
      </p:nvGrpSpPr>
      <p:grpSpPr>
        <a:xfrm>
          <a:off x="0" y="0"/>
          <a:ext cx="0" cy="0"/>
          <a:chOff x="0" y="0"/>
          <a:chExt cx="0" cy="0"/>
        </a:xfrm>
      </p:grpSpPr>
      <p:sp>
        <p:nvSpPr>
          <p:cNvPr id="89" name="Google Shape;89;g2ad97f235b5_0_167"/>
          <p:cNvSpPr txBox="1"/>
          <p:nvPr>
            <p:ph type="title"/>
          </p:nvPr>
        </p:nvSpPr>
        <p:spPr>
          <a:xfrm>
            <a:off x="311754" y="445161"/>
            <a:ext cx="8522100" cy="573000"/>
          </a:xfrm>
          <a:prstGeom prst="rect">
            <a:avLst/>
          </a:prstGeom>
          <a:noFill/>
          <a:ln>
            <a:noFill/>
          </a:ln>
        </p:spPr>
        <p:txBody>
          <a:bodyPr anchorCtr="0" anchor="t" bIns="91450" lIns="91450" spcFirstLastPara="1" rIns="91450" wrap="square" tIns="91450">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g2ad97f235b5_0_167"/>
          <p:cNvSpPr txBox="1"/>
          <p:nvPr>
            <p:ph idx="1" type="body"/>
          </p:nvPr>
        </p:nvSpPr>
        <p:spPr>
          <a:xfrm>
            <a:off x="311754" y="1152828"/>
            <a:ext cx="8522100" cy="3417300"/>
          </a:xfrm>
          <a:prstGeom prst="rect">
            <a:avLst/>
          </a:prstGeom>
          <a:noFill/>
          <a:ln>
            <a:noFill/>
          </a:ln>
        </p:spPr>
        <p:txBody>
          <a:bodyPr anchorCtr="0" anchor="t" bIns="91450" lIns="91450" spcFirstLastPara="1" rIns="91450" wrap="square" tIns="91450">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g2ad97f235b5_0_167"/>
          <p:cNvSpPr txBox="1"/>
          <p:nvPr>
            <p:ph idx="12" type="sldNum"/>
          </p:nvPr>
        </p:nvSpPr>
        <p:spPr>
          <a:xfrm>
            <a:off x="8473917" y="4664645"/>
            <a:ext cx="548700" cy="393600"/>
          </a:xfrm>
          <a:prstGeom prst="rect">
            <a:avLst/>
          </a:prstGeom>
          <a:noFill/>
          <a:ln>
            <a:noFill/>
          </a:ln>
        </p:spPr>
        <p:txBody>
          <a:bodyPr anchorCtr="0" anchor="ctr" bIns="91450" lIns="91450" spcFirstLastPara="1" rIns="91450" wrap="square" tIns="91450">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6" name="Shape 136"/>
        <p:cNvGrpSpPr/>
        <p:nvPr/>
      </p:nvGrpSpPr>
      <p:grpSpPr>
        <a:xfrm>
          <a:off x="0" y="0"/>
          <a:ext cx="0" cy="0"/>
          <a:chOff x="0" y="0"/>
          <a:chExt cx="0" cy="0"/>
        </a:xfrm>
      </p:grpSpPr>
      <p:sp>
        <p:nvSpPr>
          <p:cNvPr id="137" name="Google Shape;137;g26585e5a41e_0_0"/>
          <p:cNvSpPr/>
          <p:nvPr/>
        </p:nvSpPr>
        <p:spPr>
          <a:xfrm>
            <a:off x="-1050025" y="1042200"/>
            <a:ext cx="7580100" cy="4102800"/>
          </a:xfrm>
          <a:prstGeom prst="parallelogram">
            <a:avLst>
              <a:gd fmla="val 25000" name="adj"/>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38" name="Google Shape;138;g26585e5a41e_0_0"/>
          <p:cNvSpPr txBox="1"/>
          <p:nvPr>
            <p:ph idx="1" type="subTitle"/>
          </p:nvPr>
        </p:nvSpPr>
        <p:spPr>
          <a:xfrm>
            <a:off x="508650" y="3641075"/>
            <a:ext cx="4789500" cy="792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40"/>
              </a:spcBef>
              <a:spcAft>
                <a:spcPts val="0"/>
              </a:spcAft>
              <a:buClr>
                <a:schemeClr val="dk1"/>
              </a:buClr>
              <a:buSzPts val="1100"/>
              <a:buFont typeface="Arial"/>
              <a:buNone/>
            </a:pPr>
            <a:r>
              <a:rPr b="1" lang="en-US" sz="1800">
                <a:solidFill>
                  <a:schemeClr val="lt1"/>
                </a:solidFill>
                <a:latin typeface="Plus Jakarta Sans"/>
                <a:ea typeface="Plus Jakarta Sans"/>
                <a:cs typeface="Plus Jakarta Sans"/>
                <a:sym typeface="Plus Jakarta Sans"/>
              </a:rPr>
              <a:t>Malik Fajar Hidayatullah</a:t>
            </a:r>
            <a:endParaRPr sz="1800">
              <a:solidFill>
                <a:schemeClr val="lt1"/>
              </a:solidFill>
            </a:endParaRPr>
          </a:p>
        </p:txBody>
      </p:sp>
      <p:pic>
        <p:nvPicPr>
          <p:cNvPr id="139" name="Google Shape;139;g26585e5a41e_0_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cxnSp>
        <p:nvCxnSpPr>
          <p:cNvPr id="140" name="Google Shape;140;g26585e5a41e_0_0"/>
          <p:cNvCxnSpPr/>
          <p:nvPr/>
        </p:nvCxnSpPr>
        <p:spPr>
          <a:xfrm>
            <a:off x="609925" y="4433975"/>
            <a:ext cx="3933900" cy="0"/>
          </a:xfrm>
          <a:prstGeom prst="straightConnector1">
            <a:avLst/>
          </a:prstGeom>
          <a:noFill/>
          <a:ln cap="flat" cmpd="sng" w="9525">
            <a:solidFill>
              <a:schemeClr val="lt1"/>
            </a:solidFill>
            <a:prstDash val="solid"/>
            <a:round/>
            <a:headEnd len="sm" w="sm" type="none"/>
            <a:tailEnd len="sm" w="sm" type="none"/>
          </a:ln>
        </p:spPr>
      </p:cxnSp>
      <p:sp>
        <p:nvSpPr>
          <p:cNvPr id="141" name="Google Shape;141;g26585e5a41e_0_0"/>
          <p:cNvSpPr/>
          <p:nvPr/>
        </p:nvSpPr>
        <p:spPr>
          <a:xfrm>
            <a:off x="1144250" y="4372475"/>
            <a:ext cx="611700" cy="123000"/>
          </a:xfrm>
          <a:prstGeom prst="roundRect">
            <a:avLst>
              <a:gd fmla="val 50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2" name="Google Shape;142;g26585e5a41e_0_0"/>
          <p:cNvSpPr/>
          <p:nvPr/>
        </p:nvSpPr>
        <p:spPr>
          <a:xfrm rot="-1974178">
            <a:off x="5563413" y="232843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3" name="Google Shape;143;g26585e5a41e_0_0"/>
          <p:cNvSpPr/>
          <p:nvPr/>
        </p:nvSpPr>
        <p:spPr>
          <a:xfrm rot="-3576283">
            <a:off x="4993794" y="3068971"/>
            <a:ext cx="3038762" cy="3137189"/>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4" name="Google Shape;144;g26585e5a41e_0_0"/>
          <p:cNvSpPr txBox="1"/>
          <p:nvPr>
            <p:ph type="ctrTitle"/>
          </p:nvPr>
        </p:nvSpPr>
        <p:spPr>
          <a:xfrm>
            <a:off x="455175" y="1790175"/>
            <a:ext cx="5605200" cy="17856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620"/>
              <a:buNone/>
            </a:pPr>
            <a:r>
              <a:rPr b="1" lang="en-US" sz="3920">
                <a:solidFill>
                  <a:schemeClr val="lt1"/>
                </a:solidFill>
                <a:latin typeface="Plus Jakarta Sans"/>
                <a:ea typeface="Plus Jakarta Sans"/>
                <a:cs typeface="Plus Jakarta Sans"/>
                <a:sym typeface="Plus Jakarta Sans"/>
              </a:rPr>
              <a:t>E-commerce analytical and monitoring platform</a:t>
            </a:r>
            <a:endParaRPr b="1" sz="3920">
              <a:solidFill>
                <a:schemeClr val="lt1"/>
              </a:solidFill>
              <a:latin typeface="Plus Jakarta Sans"/>
              <a:ea typeface="Plus Jakarta Sans"/>
              <a:cs typeface="Plus Jakarta Sans"/>
              <a:sym typeface="Plus Jakart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0" name="Shape 240"/>
        <p:cNvGrpSpPr/>
        <p:nvPr/>
      </p:nvGrpSpPr>
      <p:grpSpPr>
        <a:xfrm>
          <a:off x="0" y="0"/>
          <a:ext cx="0" cy="0"/>
          <a:chOff x="0" y="0"/>
          <a:chExt cx="0" cy="0"/>
        </a:xfrm>
      </p:grpSpPr>
      <p:pic>
        <p:nvPicPr>
          <p:cNvPr id="241" name="Google Shape;241;g27348ee98e6_0_4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42" name="Google Shape;242;g27348ee98e6_0_45"/>
          <p:cNvSpPr txBox="1"/>
          <p:nvPr/>
        </p:nvSpPr>
        <p:spPr>
          <a:xfrm>
            <a:off x="1117075" y="1114700"/>
            <a:ext cx="3000000" cy="347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200">
                <a:solidFill>
                  <a:srgbClr val="262626"/>
                </a:solidFill>
                <a:latin typeface="Plus Jakarta Sans"/>
                <a:ea typeface="Plus Jakarta Sans"/>
                <a:cs typeface="Plus Jakarta Sans"/>
                <a:sym typeface="Plus Jakarta Sans"/>
              </a:rPr>
              <a:t>customer.csv </a:t>
            </a:r>
            <a:endParaRPr b="1" sz="1200">
              <a:solidFill>
                <a:srgbClr val="262626"/>
              </a:solidFill>
              <a:latin typeface="Plus Jakarta Sans"/>
              <a:ea typeface="Plus Jakarta Sans"/>
              <a:cs typeface="Plus Jakarta Sans"/>
              <a:sym typeface="Plus Jakarta Sans"/>
            </a:endParaRPr>
          </a:p>
          <a:p>
            <a:pPr indent="-304800" lvl="0" marL="457200" rtl="0" algn="l">
              <a:lnSpc>
                <a:spcPct val="115000"/>
              </a:lnSpc>
              <a:spcBef>
                <a:spcPts val="1200"/>
              </a:spcBef>
              <a:spcAft>
                <a:spcPts val="0"/>
              </a:spcAft>
              <a:buClr>
                <a:srgbClr val="262626"/>
              </a:buClr>
              <a:buSzPts val="1200"/>
              <a:buFont typeface="Plus Jakarta Sans"/>
              <a:buChar char="●"/>
            </a:pPr>
            <a:r>
              <a:rPr lang="en-US" sz="1200">
                <a:solidFill>
                  <a:srgbClr val="262626"/>
                </a:solidFill>
                <a:latin typeface="Plus Jakarta Sans"/>
                <a:ea typeface="Plus Jakarta Sans"/>
                <a:cs typeface="Plus Jakarta Sans"/>
                <a:sym typeface="Plus Jakarta Sans"/>
              </a:rPr>
              <a:t>Customer profiles</a:t>
            </a:r>
            <a:endParaRPr sz="1200">
              <a:solidFill>
                <a:srgbClr val="262626"/>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rgbClr val="262626"/>
              </a:buClr>
              <a:buSzPts val="1200"/>
              <a:buFont typeface="Plus Jakarta Sans"/>
              <a:buChar char="●"/>
            </a:pPr>
            <a:r>
              <a:rPr lang="en-US" sz="1200">
                <a:solidFill>
                  <a:srgbClr val="262626"/>
                </a:solidFill>
                <a:latin typeface="Plus Jakarta Sans"/>
                <a:ea typeface="Plus Jakarta Sans"/>
                <a:cs typeface="Plus Jakarta Sans"/>
                <a:sym typeface="Plus Jakarta Sans"/>
              </a:rPr>
              <a:t>Demographics</a:t>
            </a:r>
            <a:endParaRPr sz="1200">
              <a:solidFill>
                <a:srgbClr val="262626"/>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rgbClr val="262626"/>
              </a:buClr>
              <a:buSzPts val="1200"/>
              <a:buFont typeface="Plus Jakarta Sans"/>
              <a:buChar char="●"/>
            </a:pPr>
            <a:r>
              <a:rPr lang="en-US" sz="1200">
                <a:solidFill>
                  <a:srgbClr val="262626"/>
                </a:solidFill>
                <a:latin typeface="Plus Jakarta Sans"/>
                <a:ea typeface="Plus Jakarta Sans"/>
                <a:cs typeface="Plus Jakarta Sans"/>
                <a:sym typeface="Plus Jakarta Sans"/>
              </a:rPr>
              <a:t>Location data</a:t>
            </a:r>
            <a:endParaRPr sz="1200">
              <a:solidFill>
                <a:srgbClr val="262626"/>
              </a:solidFill>
              <a:latin typeface="Plus Jakarta Sans"/>
              <a:ea typeface="Plus Jakarta Sans"/>
              <a:cs typeface="Plus Jakarta Sans"/>
              <a:sym typeface="Plus Jakarta Sans"/>
            </a:endParaRPr>
          </a:p>
          <a:p>
            <a:pPr indent="0" lvl="0" marL="0" rtl="0" algn="l">
              <a:lnSpc>
                <a:spcPct val="115000"/>
              </a:lnSpc>
              <a:spcBef>
                <a:spcPts val="1200"/>
              </a:spcBef>
              <a:spcAft>
                <a:spcPts val="0"/>
              </a:spcAft>
              <a:buNone/>
            </a:pPr>
            <a:r>
              <a:rPr b="1" lang="en-US" sz="1200">
                <a:solidFill>
                  <a:srgbClr val="262626"/>
                </a:solidFill>
                <a:latin typeface="Plus Jakarta Sans"/>
                <a:ea typeface="Plus Jakarta Sans"/>
                <a:cs typeface="Plus Jakarta Sans"/>
                <a:sym typeface="Plus Jakarta Sans"/>
              </a:rPr>
              <a:t>product.csv </a:t>
            </a:r>
            <a:endParaRPr b="1" sz="1200">
              <a:solidFill>
                <a:srgbClr val="262626"/>
              </a:solidFill>
              <a:latin typeface="Plus Jakarta Sans"/>
              <a:ea typeface="Plus Jakarta Sans"/>
              <a:cs typeface="Plus Jakarta Sans"/>
              <a:sym typeface="Plus Jakarta Sans"/>
            </a:endParaRPr>
          </a:p>
          <a:p>
            <a:pPr indent="-304800" lvl="0" marL="457200" rtl="0" algn="l">
              <a:lnSpc>
                <a:spcPct val="115000"/>
              </a:lnSpc>
              <a:spcBef>
                <a:spcPts val="1200"/>
              </a:spcBef>
              <a:spcAft>
                <a:spcPts val="0"/>
              </a:spcAft>
              <a:buClr>
                <a:srgbClr val="262626"/>
              </a:buClr>
              <a:buSzPts val="1200"/>
              <a:buFont typeface="Plus Jakarta Sans"/>
              <a:buChar char="●"/>
            </a:pPr>
            <a:r>
              <a:rPr lang="en-US" sz="1200">
                <a:solidFill>
                  <a:srgbClr val="262626"/>
                </a:solidFill>
                <a:latin typeface="Plus Jakarta Sans"/>
                <a:ea typeface="Plus Jakarta Sans"/>
                <a:cs typeface="Plus Jakarta Sans"/>
                <a:sym typeface="Plus Jakarta Sans"/>
              </a:rPr>
              <a:t>Product catalog</a:t>
            </a:r>
            <a:endParaRPr sz="1200">
              <a:solidFill>
                <a:srgbClr val="262626"/>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rgbClr val="262626"/>
              </a:buClr>
              <a:buSzPts val="1200"/>
              <a:buFont typeface="Plus Jakarta Sans"/>
              <a:buChar char="●"/>
            </a:pPr>
            <a:r>
              <a:rPr lang="en-US" sz="1200">
                <a:solidFill>
                  <a:srgbClr val="262626"/>
                </a:solidFill>
                <a:latin typeface="Plus Jakarta Sans"/>
                <a:ea typeface="Plus Jakarta Sans"/>
                <a:cs typeface="Plus Jakarta Sans"/>
                <a:sym typeface="Plus Jakarta Sans"/>
              </a:rPr>
              <a:t>Categories &amp; attributes</a:t>
            </a:r>
            <a:endParaRPr sz="1200">
              <a:solidFill>
                <a:srgbClr val="262626"/>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rgbClr val="262626"/>
              </a:buClr>
              <a:buSzPts val="1200"/>
              <a:buFont typeface="Plus Jakarta Sans"/>
              <a:buChar char="●"/>
            </a:pPr>
            <a:r>
              <a:rPr lang="en-US" sz="1200">
                <a:solidFill>
                  <a:srgbClr val="262626"/>
                </a:solidFill>
                <a:latin typeface="Plus Jakarta Sans"/>
                <a:ea typeface="Plus Jakarta Sans"/>
                <a:cs typeface="Plus Jakarta Sans"/>
                <a:sym typeface="Plus Jakarta Sans"/>
              </a:rPr>
              <a:t>Pricing information</a:t>
            </a:r>
            <a:endParaRPr sz="1200">
              <a:solidFill>
                <a:srgbClr val="262626"/>
              </a:solidFill>
              <a:latin typeface="Plus Jakarta Sans"/>
              <a:ea typeface="Plus Jakarta Sans"/>
              <a:cs typeface="Plus Jakarta Sans"/>
              <a:sym typeface="Plus Jakarta Sans"/>
            </a:endParaRPr>
          </a:p>
          <a:p>
            <a:pPr indent="0" lvl="0" marL="0" rtl="0" algn="l">
              <a:lnSpc>
                <a:spcPct val="115000"/>
              </a:lnSpc>
              <a:spcBef>
                <a:spcPts val="1200"/>
              </a:spcBef>
              <a:spcAft>
                <a:spcPts val="0"/>
              </a:spcAft>
              <a:buNone/>
            </a:pPr>
            <a:r>
              <a:rPr b="1" lang="en-US" sz="1200">
                <a:solidFill>
                  <a:srgbClr val="262626"/>
                </a:solidFill>
                <a:latin typeface="Plus Jakarta Sans"/>
                <a:ea typeface="Plus Jakarta Sans"/>
                <a:cs typeface="Plus Jakarta Sans"/>
                <a:sym typeface="Plus Jakarta Sans"/>
              </a:rPr>
              <a:t>transactions.csv </a:t>
            </a:r>
            <a:endParaRPr b="1" sz="1200">
              <a:solidFill>
                <a:srgbClr val="262626"/>
              </a:solidFill>
              <a:latin typeface="Plus Jakarta Sans"/>
              <a:ea typeface="Plus Jakarta Sans"/>
              <a:cs typeface="Plus Jakarta Sans"/>
              <a:sym typeface="Plus Jakarta Sans"/>
            </a:endParaRPr>
          </a:p>
          <a:p>
            <a:pPr indent="-304800" lvl="0" marL="457200" rtl="0" algn="l">
              <a:lnSpc>
                <a:spcPct val="115000"/>
              </a:lnSpc>
              <a:spcBef>
                <a:spcPts val="1200"/>
              </a:spcBef>
              <a:spcAft>
                <a:spcPts val="0"/>
              </a:spcAft>
              <a:buClr>
                <a:srgbClr val="262626"/>
              </a:buClr>
              <a:buSzPts val="1200"/>
              <a:buFont typeface="Plus Jakarta Sans"/>
              <a:buChar char="●"/>
            </a:pPr>
            <a:r>
              <a:rPr lang="en-US" sz="1200">
                <a:solidFill>
                  <a:srgbClr val="262626"/>
                </a:solidFill>
                <a:latin typeface="Plus Jakarta Sans"/>
                <a:ea typeface="Plus Jakarta Sans"/>
                <a:cs typeface="Plus Jakarta Sans"/>
                <a:sym typeface="Plus Jakarta Sans"/>
              </a:rPr>
              <a:t>Order details</a:t>
            </a:r>
            <a:endParaRPr sz="1200">
              <a:solidFill>
                <a:srgbClr val="262626"/>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rgbClr val="262626"/>
              </a:buClr>
              <a:buSzPts val="1200"/>
              <a:buFont typeface="Plus Jakarta Sans"/>
              <a:buChar char="●"/>
            </a:pPr>
            <a:r>
              <a:rPr lang="en-US" sz="1200">
                <a:solidFill>
                  <a:srgbClr val="262626"/>
                </a:solidFill>
                <a:latin typeface="Plus Jakarta Sans"/>
                <a:ea typeface="Plus Jakarta Sans"/>
                <a:cs typeface="Plus Jakarta Sans"/>
                <a:sym typeface="Plus Jakarta Sans"/>
              </a:rPr>
              <a:t>Payment information</a:t>
            </a:r>
            <a:endParaRPr sz="1200">
              <a:solidFill>
                <a:srgbClr val="262626"/>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rgbClr val="262626"/>
              </a:buClr>
              <a:buSzPts val="1200"/>
              <a:buFont typeface="Plus Jakarta Sans"/>
              <a:buChar char="●"/>
            </a:pPr>
            <a:r>
              <a:rPr lang="en-US" sz="1200">
                <a:solidFill>
                  <a:srgbClr val="262626"/>
                </a:solidFill>
                <a:latin typeface="Plus Jakarta Sans"/>
                <a:ea typeface="Plus Jakarta Sans"/>
                <a:cs typeface="Plus Jakarta Sans"/>
                <a:sym typeface="Plus Jakarta Sans"/>
              </a:rPr>
              <a:t>Shipping data</a:t>
            </a:r>
            <a:endParaRPr sz="1200">
              <a:solidFill>
                <a:srgbClr val="262626"/>
              </a:solidFill>
              <a:latin typeface="Plus Jakarta Sans"/>
              <a:ea typeface="Plus Jakarta Sans"/>
              <a:cs typeface="Plus Jakarta Sans"/>
              <a:sym typeface="Plus Jakarta Sans"/>
            </a:endParaRPr>
          </a:p>
        </p:txBody>
      </p:sp>
      <p:sp>
        <p:nvSpPr>
          <p:cNvPr id="243" name="Google Shape;243;g27348ee98e6_0_45"/>
          <p:cNvSpPr txBox="1"/>
          <p:nvPr>
            <p:ph type="ctrTitle"/>
          </p:nvPr>
        </p:nvSpPr>
        <p:spPr>
          <a:xfrm>
            <a:off x="1117075" y="-119350"/>
            <a:ext cx="51717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620"/>
              <a:buNone/>
            </a:pPr>
            <a:r>
              <a:rPr b="1" lang="en-US" sz="2920">
                <a:latin typeface="Plus Jakarta Sans"/>
                <a:ea typeface="Plus Jakarta Sans"/>
                <a:cs typeface="Plus Jakarta Sans"/>
                <a:sym typeface="Plus Jakarta Sans"/>
              </a:rPr>
              <a:t>Data Understanding</a:t>
            </a:r>
            <a:endParaRPr b="1" sz="2920">
              <a:latin typeface="Plus Jakarta Sans"/>
              <a:ea typeface="Plus Jakarta Sans"/>
              <a:cs typeface="Plus Jakarta Sans"/>
              <a:sym typeface="Plus Jakarta Sans"/>
            </a:endParaRPr>
          </a:p>
        </p:txBody>
      </p:sp>
      <p:sp>
        <p:nvSpPr>
          <p:cNvPr id="244" name="Google Shape;244;g27348ee98e6_0_45"/>
          <p:cNvSpPr txBox="1"/>
          <p:nvPr/>
        </p:nvSpPr>
        <p:spPr>
          <a:xfrm>
            <a:off x="4879875" y="1114700"/>
            <a:ext cx="3000000" cy="116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200">
                <a:solidFill>
                  <a:srgbClr val="262626"/>
                </a:solidFill>
                <a:latin typeface="Plus Jakarta Sans"/>
                <a:ea typeface="Plus Jakarta Sans"/>
                <a:cs typeface="Plus Jakarta Sans"/>
                <a:sym typeface="Plus Jakarta Sans"/>
              </a:rPr>
              <a:t>click_activity.csv </a:t>
            </a:r>
            <a:endParaRPr b="1" sz="1200">
              <a:solidFill>
                <a:srgbClr val="262626"/>
              </a:solidFill>
              <a:latin typeface="Plus Jakarta Sans"/>
              <a:ea typeface="Plus Jakarta Sans"/>
              <a:cs typeface="Plus Jakarta Sans"/>
              <a:sym typeface="Plus Jakarta Sans"/>
            </a:endParaRPr>
          </a:p>
          <a:p>
            <a:pPr indent="-304800" lvl="0" marL="457200" rtl="0" algn="l">
              <a:lnSpc>
                <a:spcPct val="115000"/>
              </a:lnSpc>
              <a:spcBef>
                <a:spcPts val="1200"/>
              </a:spcBef>
              <a:spcAft>
                <a:spcPts val="0"/>
              </a:spcAft>
              <a:buClr>
                <a:srgbClr val="262626"/>
              </a:buClr>
              <a:buSzPts val="1200"/>
              <a:buFont typeface="Plus Jakarta Sans"/>
              <a:buChar char="●"/>
            </a:pPr>
            <a:r>
              <a:rPr lang="en-US" sz="1200">
                <a:solidFill>
                  <a:srgbClr val="262626"/>
                </a:solidFill>
                <a:latin typeface="Plus Jakarta Sans"/>
                <a:ea typeface="Plus Jakarta Sans"/>
                <a:cs typeface="Plus Jakarta Sans"/>
                <a:sym typeface="Plus Jakarta Sans"/>
              </a:rPr>
              <a:t>User behavior data</a:t>
            </a:r>
            <a:endParaRPr sz="1200">
              <a:solidFill>
                <a:srgbClr val="262626"/>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rgbClr val="262626"/>
              </a:buClr>
              <a:buSzPts val="1200"/>
              <a:buFont typeface="Plus Jakarta Sans"/>
              <a:buChar char="●"/>
            </a:pPr>
            <a:r>
              <a:rPr lang="en-US" sz="1200">
                <a:solidFill>
                  <a:srgbClr val="262626"/>
                </a:solidFill>
                <a:latin typeface="Plus Jakarta Sans"/>
                <a:ea typeface="Plus Jakarta Sans"/>
                <a:cs typeface="Plus Jakarta Sans"/>
                <a:sym typeface="Plus Jakarta Sans"/>
              </a:rPr>
              <a:t>Event tracking</a:t>
            </a:r>
            <a:endParaRPr sz="1200">
              <a:solidFill>
                <a:srgbClr val="262626"/>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rgbClr val="262626"/>
              </a:buClr>
              <a:buSzPts val="1200"/>
              <a:buFont typeface="Plus Jakarta Sans"/>
              <a:buChar char="●"/>
            </a:pPr>
            <a:r>
              <a:rPr lang="en-US" sz="1200">
                <a:solidFill>
                  <a:srgbClr val="262626"/>
                </a:solidFill>
                <a:latin typeface="Plus Jakarta Sans"/>
                <a:ea typeface="Plus Jakarta Sans"/>
                <a:cs typeface="Plus Jakarta Sans"/>
                <a:sym typeface="Plus Jakarta Sans"/>
              </a:rPr>
              <a:t>Session information</a:t>
            </a:r>
            <a:endParaRPr sz="12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48" name="Shape 248"/>
        <p:cNvGrpSpPr/>
        <p:nvPr/>
      </p:nvGrpSpPr>
      <p:grpSpPr>
        <a:xfrm>
          <a:off x="0" y="0"/>
          <a:ext cx="0" cy="0"/>
          <a:chOff x="0" y="0"/>
          <a:chExt cx="0" cy="0"/>
        </a:xfrm>
      </p:grpSpPr>
      <p:sp>
        <p:nvSpPr>
          <p:cNvPr id="249" name="Google Shape;249;g27348ee98e6_0_5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0" name="Google Shape;250;g27348ee98e6_0_5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1" name="Google Shape;251;g27348ee98e6_0_5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2" name="Google Shape;252;g27348ee98e6_0_52"/>
          <p:cNvSpPr txBox="1"/>
          <p:nvPr>
            <p:ph type="ctrTitle"/>
          </p:nvPr>
        </p:nvSpPr>
        <p:spPr>
          <a:xfrm>
            <a:off x="4473325" y="2002325"/>
            <a:ext cx="4337400" cy="1707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Transformation &amp; Consideration</a:t>
            </a:r>
            <a:endParaRPr b="1" sz="4800">
              <a:solidFill>
                <a:schemeClr val="lt1"/>
              </a:solidFill>
              <a:latin typeface="Plus Jakarta Sans"/>
              <a:ea typeface="Plus Jakarta Sans"/>
              <a:cs typeface="Plus Jakarta Sans"/>
              <a:sym typeface="Plus Jakarta Sans"/>
            </a:endParaRPr>
          </a:p>
        </p:txBody>
      </p:sp>
      <p:pic>
        <p:nvPicPr>
          <p:cNvPr id="253" name="Google Shape;253;g27348ee98e6_0_5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7" name="Shape 257"/>
        <p:cNvGrpSpPr/>
        <p:nvPr/>
      </p:nvGrpSpPr>
      <p:grpSpPr>
        <a:xfrm>
          <a:off x="0" y="0"/>
          <a:ext cx="0" cy="0"/>
          <a:chOff x="0" y="0"/>
          <a:chExt cx="0" cy="0"/>
        </a:xfrm>
      </p:grpSpPr>
      <p:pic>
        <p:nvPicPr>
          <p:cNvPr id="258" name="Google Shape;258;g27348ee98e6_0_6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59" name="Google Shape;259;g27348ee98e6_0_60"/>
          <p:cNvSpPr txBox="1"/>
          <p:nvPr/>
        </p:nvSpPr>
        <p:spPr>
          <a:xfrm>
            <a:off x="830700" y="1386450"/>
            <a:ext cx="3490800" cy="2281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Plus Jakarta Sans"/>
              <a:buAutoNum type="arabicPeriod"/>
            </a:pPr>
            <a:r>
              <a:rPr b="1" lang="en-US" sz="1200">
                <a:solidFill>
                  <a:schemeClr val="dk1"/>
                </a:solidFill>
                <a:latin typeface="Plus Jakarta Sans"/>
                <a:ea typeface="Plus Jakarta Sans"/>
                <a:cs typeface="Plus Jakarta Sans"/>
                <a:sym typeface="Plus Jakarta Sans"/>
              </a:rPr>
              <a:t>Processing Method</a:t>
            </a:r>
            <a:endParaRPr b="1" sz="1200">
              <a:solidFill>
                <a:schemeClr val="dk1"/>
              </a:solidFill>
              <a:latin typeface="Plus Jakarta Sans"/>
              <a:ea typeface="Plus Jakarta Sans"/>
              <a:cs typeface="Plus Jakarta Sans"/>
              <a:sym typeface="Plus Jakarta Sans"/>
            </a:endParaRPr>
          </a:p>
          <a:p>
            <a:pPr indent="-304800" lvl="0" marL="914400" rtl="0" algn="l">
              <a:lnSpc>
                <a:spcPct val="115000"/>
              </a:lnSpc>
              <a:spcBef>
                <a:spcPts val="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Batch processing</a:t>
            </a:r>
            <a:endParaRPr sz="1200">
              <a:solidFill>
                <a:schemeClr val="dk1"/>
              </a:solidFill>
              <a:latin typeface="Plus Jakarta Sans"/>
              <a:ea typeface="Plus Jakarta Sans"/>
              <a:cs typeface="Plus Jakarta Sans"/>
              <a:sym typeface="Plus Jakarta Sans"/>
            </a:endParaRPr>
          </a:p>
          <a:p>
            <a:pPr indent="-304800" lvl="0" marL="914400" rtl="0" algn="l">
              <a:lnSpc>
                <a:spcPct val="115000"/>
              </a:lnSpc>
              <a:spcBef>
                <a:spcPts val="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stream processing untuk data click_activity customer</a:t>
            </a:r>
            <a:endParaRPr sz="1200">
              <a:solidFill>
                <a:schemeClr val="dk1"/>
              </a:solidFill>
              <a:latin typeface="Plus Jakarta Sans"/>
              <a:ea typeface="Plus Jakarta Sans"/>
              <a:cs typeface="Plus Jakarta Sans"/>
              <a:sym typeface="Plus Jakarta Sans"/>
            </a:endParaRPr>
          </a:p>
          <a:p>
            <a:pPr indent="-304800" lvl="0" marL="914400" rtl="0" algn="l">
              <a:lnSpc>
                <a:spcPct val="115000"/>
              </a:lnSpc>
              <a:spcBef>
                <a:spcPts val="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Chunked processing untuk file besar</a:t>
            </a:r>
            <a:endParaRPr sz="1200">
              <a:solidFill>
                <a:schemeClr val="dk1"/>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chemeClr val="dk1"/>
              </a:buClr>
              <a:buSzPts val="1200"/>
              <a:buFont typeface="Plus Jakarta Sans"/>
              <a:buAutoNum type="arabicPeriod"/>
            </a:pPr>
            <a:r>
              <a:rPr b="1" lang="en-US" sz="1200">
                <a:solidFill>
                  <a:schemeClr val="dk1"/>
                </a:solidFill>
                <a:latin typeface="Plus Jakarta Sans"/>
                <a:ea typeface="Plus Jakarta Sans"/>
                <a:cs typeface="Plus Jakarta Sans"/>
                <a:sym typeface="Plus Jakarta Sans"/>
              </a:rPr>
              <a:t>Tools Selection</a:t>
            </a:r>
            <a:endParaRPr b="1" sz="1200">
              <a:solidFill>
                <a:schemeClr val="dk1"/>
              </a:solidFill>
              <a:latin typeface="Plus Jakarta Sans"/>
              <a:ea typeface="Plus Jakarta Sans"/>
              <a:cs typeface="Plus Jakarta Sans"/>
              <a:sym typeface="Plus Jakarta Sans"/>
            </a:endParaRPr>
          </a:p>
          <a:p>
            <a:pPr indent="-304800" lvl="0" marL="914400" rtl="0" algn="l">
              <a:lnSpc>
                <a:spcPct val="115000"/>
              </a:lnSpc>
              <a:spcBef>
                <a:spcPts val="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Pandas: Untuk transformasi data </a:t>
            </a:r>
            <a:endParaRPr sz="1200">
              <a:solidFill>
                <a:schemeClr val="dk1"/>
              </a:solidFill>
              <a:latin typeface="Plus Jakarta Sans"/>
              <a:ea typeface="Plus Jakarta Sans"/>
              <a:cs typeface="Plus Jakarta Sans"/>
              <a:sym typeface="Plus Jakarta Sans"/>
            </a:endParaRPr>
          </a:p>
          <a:p>
            <a:pPr indent="-304800" lvl="0" marL="914400" rtl="0" algn="l">
              <a:lnSpc>
                <a:spcPct val="115000"/>
              </a:lnSpc>
              <a:spcBef>
                <a:spcPts val="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Spark: Untuk processing click_stream (12.8M rows)</a:t>
            </a:r>
            <a:endParaRPr/>
          </a:p>
        </p:txBody>
      </p:sp>
      <p:sp>
        <p:nvSpPr>
          <p:cNvPr id="260" name="Google Shape;260;g27348ee98e6_0_60"/>
          <p:cNvSpPr txBox="1"/>
          <p:nvPr>
            <p:ph type="ctrTitle"/>
          </p:nvPr>
        </p:nvSpPr>
        <p:spPr>
          <a:xfrm>
            <a:off x="1420275" y="99725"/>
            <a:ext cx="6015900" cy="9723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620"/>
              <a:buNone/>
            </a:pPr>
            <a:r>
              <a:rPr b="1" lang="en-US" sz="2720">
                <a:latin typeface="Plus Jakarta Sans"/>
                <a:ea typeface="Plus Jakarta Sans"/>
                <a:cs typeface="Plus Jakarta Sans"/>
                <a:sym typeface="Plus Jakarta Sans"/>
              </a:rPr>
              <a:t>Transformation &amp; Consideration</a:t>
            </a:r>
            <a:endParaRPr b="1" sz="2720">
              <a:latin typeface="Plus Jakarta Sans"/>
              <a:ea typeface="Plus Jakarta Sans"/>
              <a:cs typeface="Plus Jakarta Sans"/>
              <a:sym typeface="Plus Jakarta Sans"/>
            </a:endParaRPr>
          </a:p>
        </p:txBody>
      </p:sp>
      <p:sp>
        <p:nvSpPr>
          <p:cNvPr id="261" name="Google Shape;261;g27348ee98e6_0_60"/>
          <p:cNvSpPr txBox="1"/>
          <p:nvPr/>
        </p:nvSpPr>
        <p:spPr>
          <a:xfrm>
            <a:off x="4903875" y="1500650"/>
            <a:ext cx="30000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Plus Jakarta Sans"/>
              <a:buAutoNum type="arabicPeriod" startAt="3"/>
            </a:pPr>
            <a:r>
              <a:rPr b="1" lang="en-US" sz="1200">
                <a:solidFill>
                  <a:schemeClr val="dk1"/>
                </a:solidFill>
                <a:latin typeface="Plus Jakarta Sans"/>
                <a:ea typeface="Plus Jakarta Sans"/>
                <a:cs typeface="Plus Jakarta Sans"/>
                <a:sym typeface="Plus Jakarta Sans"/>
              </a:rPr>
              <a:t>Key Transformations</a:t>
            </a:r>
            <a:endParaRPr b="1" sz="1200">
              <a:solidFill>
                <a:schemeClr val="dk1"/>
              </a:solidFill>
              <a:latin typeface="Plus Jakarta Sans"/>
              <a:ea typeface="Plus Jakarta Sans"/>
              <a:cs typeface="Plus Jakarta Sans"/>
              <a:sym typeface="Plus Jakarta Sans"/>
            </a:endParaRPr>
          </a:p>
          <a:p>
            <a:pPr indent="-304800" lvl="0" marL="914400" rtl="0" algn="l">
              <a:lnSpc>
                <a:spcPct val="115000"/>
              </a:lnSpc>
              <a:spcBef>
                <a:spcPts val="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Timezone normalize</a:t>
            </a:r>
            <a:endParaRPr sz="1200">
              <a:solidFill>
                <a:schemeClr val="dk1"/>
              </a:solidFill>
              <a:latin typeface="Plus Jakarta Sans"/>
              <a:ea typeface="Plus Jakarta Sans"/>
              <a:cs typeface="Plus Jakarta Sans"/>
              <a:sym typeface="Plus Jakarta Sans"/>
            </a:endParaRPr>
          </a:p>
          <a:p>
            <a:pPr indent="-304800" lvl="0" marL="914400" rtl="0" algn="l">
              <a:lnSpc>
                <a:spcPct val="115000"/>
              </a:lnSpc>
              <a:spcBef>
                <a:spcPts val="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Data cleaning &amp; standardization</a:t>
            </a:r>
            <a:endParaRPr sz="1200">
              <a:solidFill>
                <a:schemeClr val="dk1"/>
              </a:solidFill>
              <a:latin typeface="Plus Jakarta Sans"/>
              <a:ea typeface="Plus Jakarta Sans"/>
              <a:cs typeface="Plus Jakarta Sans"/>
              <a:sym typeface="Plus Jakarta Sans"/>
            </a:endParaRPr>
          </a:p>
          <a:p>
            <a:pPr indent="-304800" lvl="0" marL="914400" rtl="0" algn="l">
              <a:lnSpc>
                <a:spcPct val="115000"/>
              </a:lnSpc>
              <a:spcBef>
                <a:spcPts val="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Feature engineering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65" name="Shape 265"/>
        <p:cNvGrpSpPr/>
        <p:nvPr/>
      </p:nvGrpSpPr>
      <p:grpSpPr>
        <a:xfrm>
          <a:off x="0" y="0"/>
          <a:ext cx="0" cy="0"/>
          <a:chOff x="0" y="0"/>
          <a:chExt cx="0" cy="0"/>
        </a:xfrm>
      </p:grpSpPr>
      <p:sp>
        <p:nvSpPr>
          <p:cNvPr id="266" name="Google Shape;266;g27348ee98e6_0_6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7" name="Google Shape;267;g27348ee98e6_0_6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8" name="Google Shape;268;g27348ee98e6_0_6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9" name="Google Shape;269;g27348ee98e6_0_67"/>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Data Modeling  (Business)</a:t>
            </a:r>
            <a:endParaRPr b="1" sz="4020">
              <a:solidFill>
                <a:schemeClr val="lt1"/>
              </a:solidFill>
              <a:latin typeface="Plus Jakarta Sans"/>
              <a:ea typeface="Plus Jakarta Sans"/>
              <a:cs typeface="Plus Jakarta Sans"/>
              <a:sym typeface="Plus Jakarta Sans"/>
            </a:endParaRPr>
          </a:p>
        </p:txBody>
      </p:sp>
      <p:pic>
        <p:nvPicPr>
          <p:cNvPr id="270" name="Google Shape;270;g27348ee98e6_0_6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4" name="Shape 274"/>
        <p:cNvGrpSpPr/>
        <p:nvPr/>
      </p:nvGrpSpPr>
      <p:grpSpPr>
        <a:xfrm>
          <a:off x="0" y="0"/>
          <a:ext cx="0" cy="0"/>
          <a:chOff x="0" y="0"/>
          <a:chExt cx="0" cy="0"/>
        </a:xfrm>
      </p:grpSpPr>
      <p:pic>
        <p:nvPicPr>
          <p:cNvPr id="275" name="Google Shape;275;g27348ee98e6_0_75"/>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76" name="Google Shape;276;g27348ee98e6_0_75"/>
          <p:cNvSpPr txBox="1"/>
          <p:nvPr/>
        </p:nvSpPr>
        <p:spPr>
          <a:xfrm>
            <a:off x="1119200" y="1452700"/>
            <a:ext cx="71529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600">
                <a:solidFill>
                  <a:srgbClr val="262626"/>
                </a:solidFill>
                <a:latin typeface="Plus Jakarta Sans"/>
                <a:ea typeface="Plus Jakarta Sans"/>
                <a:cs typeface="Plus Jakarta Sans"/>
                <a:sym typeface="Plus Jakarta Sans"/>
              </a:rPr>
              <a:t>Star schema</a:t>
            </a:r>
            <a:endParaRPr sz="1600">
              <a:solidFill>
                <a:srgbClr val="262626"/>
              </a:solidFill>
              <a:latin typeface="Plus Jakarta Sans"/>
              <a:ea typeface="Plus Jakarta Sans"/>
              <a:cs typeface="Plus Jakarta Sans"/>
              <a:sym typeface="Plus Jakarta Sans"/>
            </a:endParaRPr>
          </a:p>
          <a:p>
            <a:pPr indent="-330200" lvl="0" marL="457200" rtl="0" algn="just">
              <a:spcBef>
                <a:spcPts val="0"/>
              </a:spcBef>
              <a:spcAft>
                <a:spcPts val="0"/>
              </a:spcAft>
              <a:buClr>
                <a:srgbClr val="262626"/>
              </a:buClr>
              <a:buSzPts val="1600"/>
              <a:buFont typeface="Plus Jakarta Sans"/>
              <a:buChar char="●"/>
            </a:pPr>
            <a:r>
              <a:rPr lang="en-US" sz="1600">
                <a:solidFill>
                  <a:srgbClr val="262626"/>
                </a:solidFill>
                <a:latin typeface="Plus Jakarta Sans"/>
                <a:ea typeface="Plus Jakarta Sans"/>
                <a:cs typeface="Plus Jakarta Sans"/>
                <a:sym typeface="Plus Jakarta Sans"/>
              </a:rPr>
              <a:t>dim_customer</a:t>
            </a:r>
            <a:endParaRPr sz="1600">
              <a:solidFill>
                <a:srgbClr val="262626"/>
              </a:solidFill>
              <a:latin typeface="Plus Jakarta Sans"/>
              <a:ea typeface="Plus Jakarta Sans"/>
              <a:cs typeface="Plus Jakarta Sans"/>
              <a:sym typeface="Plus Jakarta Sans"/>
            </a:endParaRPr>
          </a:p>
          <a:p>
            <a:pPr indent="-330200" lvl="0" marL="457200" rtl="0" algn="just">
              <a:spcBef>
                <a:spcPts val="0"/>
              </a:spcBef>
              <a:spcAft>
                <a:spcPts val="0"/>
              </a:spcAft>
              <a:buClr>
                <a:srgbClr val="262626"/>
              </a:buClr>
              <a:buSzPts val="1600"/>
              <a:buFont typeface="Plus Jakarta Sans"/>
              <a:buChar char="●"/>
            </a:pPr>
            <a:r>
              <a:rPr lang="en-US" sz="1600">
                <a:solidFill>
                  <a:srgbClr val="262626"/>
                </a:solidFill>
                <a:latin typeface="Plus Jakarta Sans"/>
                <a:ea typeface="Plus Jakarta Sans"/>
                <a:cs typeface="Plus Jakarta Sans"/>
                <a:sym typeface="Plus Jakarta Sans"/>
              </a:rPr>
              <a:t>dim_product</a:t>
            </a:r>
            <a:endParaRPr sz="1600">
              <a:solidFill>
                <a:srgbClr val="262626"/>
              </a:solidFill>
              <a:latin typeface="Plus Jakarta Sans"/>
              <a:ea typeface="Plus Jakarta Sans"/>
              <a:cs typeface="Plus Jakarta Sans"/>
              <a:sym typeface="Plus Jakarta Sans"/>
            </a:endParaRPr>
          </a:p>
          <a:p>
            <a:pPr indent="-330200" lvl="0" marL="457200" rtl="0" algn="just">
              <a:spcBef>
                <a:spcPts val="0"/>
              </a:spcBef>
              <a:spcAft>
                <a:spcPts val="0"/>
              </a:spcAft>
              <a:buClr>
                <a:srgbClr val="262626"/>
              </a:buClr>
              <a:buSzPts val="1600"/>
              <a:buFont typeface="Plus Jakarta Sans"/>
              <a:buChar char="●"/>
            </a:pPr>
            <a:r>
              <a:rPr lang="en-US" sz="1600">
                <a:solidFill>
                  <a:srgbClr val="262626"/>
                </a:solidFill>
                <a:latin typeface="Plus Jakarta Sans"/>
                <a:ea typeface="Plus Jakarta Sans"/>
                <a:cs typeface="Plus Jakarta Sans"/>
                <a:sym typeface="Plus Jakarta Sans"/>
              </a:rPr>
              <a:t>fact_sales</a:t>
            </a:r>
            <a:endParaRPr sz="1600">
              <a:solidFill>
                <a:srgbClr val="262626"/>
              </a:solidFill>
              <a:latin typeface="Plus Jakarta Sans"/>
              <a:ea typeface="Plus Jakarta Sans"/>
              <a:cs typeface="Plus Jakarta Sans"/>
              <a:sym typeface="Plus Jakarta Sans"/>
            </a:endParaRPr>
          </a:p>
          <a:p>
            <a:pPr indent="-330200" lvl="0" marL="457200" rtl="0" algn="just">
              <a:spcBef>
                <a:spcPts val="0"/>
              </a:spcBef>
              <a:spcAft>
                <a:spcPts val="0"/>
              </a:spcAft>
              <a:buClr>
                <a:srgbClr val="262626"/>
              </a:buClr>
              <a:buSzPts val="1600"/>
              <a:buFont typeface="Plus Jakarta Sans"/>
              <a:buChar char="●"/>
            </a:pPr>
            <a:r>
              <a:rPr lang="en-US" sz="1600">
                <a:solidFill>
                  <a:srgbClr val="262626"/>
                </a:solidFill>
                <a:latin typeface="Plus Jakarta Sans"/>
                <a:ea typeface="Plus Jakarta Sans"/>
                <a:cs typeface="Plus Jakarta Sans"/>
                <a:sym typeface="Plus Jakarta Sans"/>
              </a:rPr>
              <a:t>fact_transaction</a:t>
            </a:r>
            <a:endParaRPr sz="1600">
              <a:solidFill>
                <a:srgbClr val="262626"/>
              </a:solidFill>
              <a:latin typeface="Plus Jakarta Sans"/>
              <a:ea typeface="Plus Jakarta Sans"/>
              <a:cs typeface="Plus Jakarta Sans"/>
              <a:sym typeface="Plus Jakarta Sans"/>
            </a:endParaRPr>
          </a:p>
          <a:p>
            <a:pPr indent="-330200" lvl="0" marL="457200" rtl="0" algn="just">
              <a:spcBef>
                <a:spcPts val="0"/>
              </a:spcBef>
              <a:spcAft>
                <a:spcPts val="0"/>
              </a:spcAft>
              <a:buClr>
                <a:srgbClr val="262626"/>
              </a:buClr>
              <a:buSzPts val="1600"/>
              <a:buFont typeface="Plus Jakarta Sans"/>
              <a:buChar char="●"/>
            </a:pPr>
            <a:r>
              <a:rPr lang="en-US" sz="1600">
                <a:solidFill>
                  <a:srgbClr val="262626"/>
                </a:solidFill>
                <a:latin typeface="Plus Jakarta Sans"/>
                <a:ea typeface="Plus Jakarta Sans"/>
                <a:cs typeface="Plus Jakarta Sans"/>
                <a:sym typeface="Plus Jakarta Sans"/>
              </a:rPr>
              <a:t>fact_events</a:t>
            </a:r>
            <a:endParaRPr sz="1600">
              <a:solidFill>
                <a:srgbClr val="262626"/>
              </a:solidFill>
              <a:latin typeface="Plus Jakarta Sans"/>
              <a:ea typeface="Plus Jakarta Sans"/>
              <a:cs typeface="Plus Jakarta Sans"/>
              <a:sym typeface="Plus Jakarta Sans"/>
            </a:endParaRPr>
          </a:p>
        </p:txBody>
      </p:sp>
      <p:sp>
        <p:nvSpPr>
          <p:cNvPr id="277" name="Google Shape;277;g27348ee98e6_0_75"/>
          <p:cNvSpPr txBox="1"/>
          <p:nvPr>
            <p:ph type="ctrTitle"/>
          </p:nvPr>
        </p:nvSpPr>
        <p:spPr>
          <a:xfrm>
            <a:off x="1119200" y="276050"/>
            <a:ext cx="5203800" cy="867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2920">
                <a:latin typeface="Plus Jakarta Sans"/>
                <a:ea typeface="Plus Jakarta Sans"/>
                <a:cs typeface="Plus Jakarta Sans"/>
                <a:sym typeface="Plus Jakarta Sans"/>
              </a:rPr>
              <a:t>Data Modeling  (Business)</a:t>
            </a:r>
            <a:endParaRPr b="1" sz="2920">
              <a:latin typeface="Plus Jakarta Sans"/>
              <a:ea typeface="Plus Jakarta Sans"/>
              <a:cs typeface="Plus Jakarta Sans"/>
              <a:sym typeface="Plus Jakart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81" name="Shape 281"/>
        <p:cNvGrpSpPr/>
        <p:nvPr/>
      </p:nvGrpSpPr>
      <p:grpSpPr>
        <a:xfrm>
          <a:off x="0" y="0"/>
          <a:ext cx="0" cy="0"/>
          <a:chOff x="0" y="0"/>
          <a:chExt cx="0" cy="0"/>
        </a:xfrm>
      </p:grpSpPr>
      <p:sp>
        <p:nvSpPr>
          <p:cNvPr id="282" name="Google Shape;282;g2f97382f64a_0_1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3" name="Google Shape;283;g2f97382f64a_0_1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4" name="Google Shape;284;g2f97382f64a_0_1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5" name="Google Shape;285;g2f97382f64a_0_13"/>
          <p:cNvSpPr txBox="1"/>
          <p:nvPr>
            <p:ph type="ctrTitle"/>
          </p:nvPr>
        </p:nvSpPr>
        <p:spPr>
          <a:xfrm>
            <a:off x="3911700" y="1837475"/>
            <a:ext cx="5203800" cy="14916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4020">
                <a:solidFill>
                  <a:schemeClr val="lt1"/>
                </a:solidFill>
                <a:latin typeface="Plus Jakarta Sans"/>
                <a:ea typeface="Plus Jakarta Sans"/>
                <a:cs typeface="Plus Jakarta Sans"/>
                <a:sym typeface="Plus Jakarta Sans"/>
              </a:rPr>
              <a:t>Conclusion &amp; Recommendation</a:t>
            </a:r>
            <a:endParaRPr b="1" sz="4020">
              <a:solidFill>
                <a:schemeClr val="lt1"/>
              </a:solidFill>
              <a:latin typeface="Plus Jakarta Sans"/>
              <a:ea typeface="Plus Jakarta Sans"/>
              <a:cs typeface="Plus Jakarta Sans"/>
              <a:sym typeface="Plus Jakarta Sans"/>
            </a:endParaRPr>
          </a:p>
        </p:txBody>
      </p:sp>
      <p:pic>
        <p:nvPicPr>
          <p:cNvPr id="286" name="Google Shape;286;g2f97382f64a_0_1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0" name="Shape 290"/>
        <p:cNvGrpSpPr/>
        <p:nvPr/>
      </p:nvGrpSpPr>
      <p:grpSpPr>
        <a:xfrm>
          <a:off x="0" y="0"/>
          <a:ext cx="0" cy="0"/>
          <a:chOff x="0" y="0"/>
          <a:chExt cx="0" cy="0"/>
        </a:xfrm>
      </p:grpSpPr>
      <p:pic>
        <p:nvPicPr>
          <p:cNvPr id="291" name="Google Shape;291;g2f97382f64a_0_21"/>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92" name="Google Shape;292;g2f97382f64a_0_21"/>
          <p:cNvSpPr txBox="1"/>
          <p:nvPr/>
        </p:nvSpPr>
        <p:spPr>
          <a:xfrm>
            <a:off x="912250" y="1636700"/>
            <a:ext cx="3000000" cy="20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200">
                <a:solidFill>
                  <a:schemeClr val="dk1"/>
                </a:solidFill>
                <a:latin typeface="Plus Jakarta Sans"/>
                <a:ea typeface="Plus Jakarta Sans"/>
                <a:cs typeface="Plus Jakarta Sans"/>
                <a:sym typeface="Plus Jakarta Sans"/>
              </a:rPr>
              <a:t>Kesimpulan</a:t>
            </a:r>
            <a:endParaRPr b="1" sz="1200">
              <a:solidFill>
                <a:schemeClr val="dk1"/>
              </a:solidFill>
              <a:latin typeface="Plus Jakarta Sans"/>
              <a:ea typeface="Plus Jakarta Sans"/>
              <a:cs typeface="Plus Jakarta Sans"/>
              <a:sym typeface="Plus Jakarta Sans"/>
            </a:endParaRPr>
          </a:p>
          <a:p>
            <a:pPr indent="-304800" lvl="0" marL="457200" rtl="0" algn="l">
              <a:lnSpc>
                <a:spcPct val="115000"/>
              </a:lnSpc>
              <a:spcBef>
                <a:spcPts val="120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Platform mampu mengolah 12.juta  baris data</a:t>
            </a:r>
            <a:endParaRPr sz="1200">
              <a:solidFill>
                <a:schemeClr val="dk1"/>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Berhasil mengintegrasikan multiple data sources dengan batch dan streaming</a:t>
            </a:r>
            <a:endParaRPr sz="1200">
              <a:solidFill>
                <a:schemeClr val="dk1"/>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Mendukung real-time monitoring</a:t>
            </a:r>
            <a:endParaRPr sz="1200">
              <a:solidFill>
                <a:schemeClr val="dk1"/>
              </a:solidFill>
              <a:latin typeface="Plus Jakarta Sans"/>
              <a:ea typeface="Plus Jakarta Sans"/>
              <a:cs typeface="Plus Jakarta Sans"/>
              <a:sym typeface="Plus Jakarta Sans"/>
            </a:endParaRPr>
          </a:p>
        </p:txBody>
      </p:sp>
      <p:sp>
        <p:nvSpPr>
          <p:cNvPr id="293" name="Google Shape;293;g2f97382f64a_0_21"/>
          <p:cNvSpPr txBox="1"/>
          <p:nvPr>
            <p:ph type="ctrTitle"/>
          </p:nvPr>
        </p:nvSpPr>
        <p:spPr>
          <a:xfrm>
            <a:off x="1319500" y="276050"/>
            <a:ext cx="5782200" cy="939000"/>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SzPts val="1100"/>
              <a:buNone/>
            </a:pPr>
            <a:r>
              <a:rPr b="1" lang="en-US" sz="2820">
                <a:latin typeface="Plus Jakarta Sans"/>
                <a:ea typeface="Plus Jakarta Sans"/>
                <a:cs typeface="Plus Jakarta Sans"/>
                <a:sym typeface="Plus Jakarta Sans"/>
              </a:rPr>
              <a:t>Conclusion &amp; Recommendation</a:t>
            </a:r>
            <a:endParaRPr b="1" sz="2820">
              <a:latin typeface="Plus Jakarta Sans"/>
              <a:ea typeface="Plus Jakarta Sans"/>
              <a:cs typeface="Plus Jakarta Sans"/>
              <a:sym typeface="Plus Jakarta Sans"/>
            </a:endParaRPr>
          </a:p>
        </p:txBody>
      </p:sp>
      <p:sp>
        <p:nvSpPr>
          <p:cNvPr id="294" name="Google Shape;294;g2f97382f64a_0_21"/>
          <p:cNvSpPr txBox="1"/>
          <p:nvPr/>
        </p:nvSpPr>
        <p:spPr>
          <a:xfrm>
            <a:off x="4749075" y="1567388"/>
            <a:ext cx="3000000" cy="20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200">
                <a:solidFill>
                  <a:schemeClr val="dk1"/>
                </a:solidFill>
                <a:latin typeface="Plus Jakarta Sans"/>
                <a:ea typeface="Plus Jakarta Sans"/>
                <a:cs typeface="Plus Jakarta Sans"/>
                <a:sym typeface="Plus Jakarta Sans"/>
              </a:rPr>
              <a:t>Rekomendasi</a:t>
            </a:r>
            <a:endParaRPr b="1" sz="1200">
              <a:solidFill>
                <a:schemeClr val="dk1"/>
              </a:solidFill>
              <a:latin typeface="Plus Jakarta Sans"/>
              <a:ea typeface="Plus Jakarta Sans"/>
              <a:cs typeface="Plus Jakarta Sans"/>
              <a:sym typeface="Plus Jakarta Sans"/>
            </a:endParaRPr>
          </a:p>
          <a:p>
            <a:pPr indent="-304800" lvl="0" marL="457200" rtl="0" algn="l">
              <a:lnSpc>
                <a:spcPct val="115000"/>
              </a:lnSpc>
              <a:spcBef>
                <a:spcPts val="120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Implementasi caching untuk query yang sering digunakan</a:t>
            </a:r>
            <a:endParaRPr sz="1200">
              <a:solidFill>
                <a:schemeClr val="dk1"/>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Upgrade ke cloud infrastructure</a:t>
            </a:r>
            <a:endParaRPr sz="1200">
              <a:solidFill>
                <a:schemeClr val="dk1"/>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Tambah automated testing coverage</a:t>
            </a:r>
            <a:endParaRPr sz="1200">
              <a:solidFill>
                <a:schemeClr val="dk1"/>
              </a:solidFill>
              <a:latin typeface="Plus Jakarta Sans"/>
              <a:ea typeface="Plus Jakarta Sans"/>
              <a:cs typeface="Plus Jakarta Sans"/>
              <a:sym typeface="Plus Jakarta Sans"/>
            </a:endParaRPr>
          </a:p>
          <a:p>
            <a:pPr indent="-304800" lvl="0" marL="457200" rtl="0" algn="l">
              <a:lnSpc>
                <a:spcPct val="115000"/>
              </a:lnSpc>
              <a:spcBef>
                <a:spcPts val="0"/>
              </a:spcBef>
              <a:spcAft>
                <a:spcPts val="0"/>
              </a:spcAft>
              <a:buClr>
                <a:schemeClr val="dk1"/>
              </a:buClr>
              <a:buSzPts val="1200"/>
              <a:buFont typeface="Plus Jakarta Sans"/>
              <a:buChar char="●"/>
            </a:pPr>
            <a:r>
              <a:rPr lang="en-US" sz="1200">
                <a:solidFill>
                  <a:schemeClr val="dk1"/>
                </a:solidFill>
                <a:latin typeface="Plus Jakarta Sans"/>
                <a:ea typeface="Plus Jakarta Sans"/>
                <a:cs typeface="Plus Jakarta Sans"/>
                <a:sym typeface="Plus Jakarta Sans"/>
              </a:rPr>
              <a:t>Implementasi data quality monitoring</a:t>
            </a:r>
            <a:endParaRPr sz="1200">
              <a:solidFill>
                <a:schemeClr val="dk1"/>
              </a:solidFill>
              <a:latin typeface="Plus Jakarta Sans"/>
              <a:ea typeface="Plus Jakarta Sans"/>
              <a:cs typeface="Plus Jakarta Sans"/>
              <a:sym typeface="Plus Jakart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8" name="Shape 298"/>
        <p:cNvGrpSpPr/>
        <p:nvPr/>
      </p:nvGrpSpPr>
      <p:grpSpPr>
        <a:xfrm>
          <a:off x="0" y="0"/>
          <a:ext cx="0" cy="0"/>
          <a:chOff x="0" y="0"/>
          <a:chExt cx="0" cy="0"/>
        </a:xfrm>
      </p:grpSpPr>
      <p:sp>
        <p:nvSpPr>
          <p:cNvPr id="299" name="Google Shape;299;g26585e5a41e_0_428"/>
          <p:cNvSpPr txBox="1"/>
          <p:nvPr>
            <p:ph type="ctrTitle"/>
          </p:nvPr>
        </p:nvSpPr>
        <p:spPr>
          <a:xfrm>
            <a:off x="4863675" y="3098975"/>
            <a:ext cx="4281900" cy="838200"/>
          </a:xfrm>
          <a:prstGeom prst="rect">
            <a:avLst/>
          </a:prstGeom>
          <a:noFill/>
          <a:ln>
            <a:noFill/>
          </a:ln>
        </p:spPr>
        <p:txBody>
          <a:bodyPr anchorCtr="0" anchor="b" bIns="91450" lIns="91450" spcFirstLastPara="1" rIns="91450" wrap="square" tIns="91450">
            <a:normAutofit fontScale="90000"/>
          </a:bodyPr>
          <a:lstStyle/>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Terima </a:t>
            </a:r>
            <a:endParaRPr b="1" sz="4800">
              <a:latin typeface="Plus Jakarta Sans"/>
              <a:ea typeface="Plus Jakarta Sans"/>
              <a:cs typeface="Plus Jakarta Sans"/>
              <a:sym typeface="Plus Jakarta Sans"/>
            </a:endParaRPr>
          </a:p>
          <a:p>
            <a:pPr indent="0" lvl="0" marL="0" rtl="0" algn="l">
              <a:lnSpc>
                <a:spcPct val="85000"/>
              </a:lnSpc>
              <a:spcBef>
                <a:spcPts val="0"/>
              </a:spcBef>
              <a:spcAft>
                <a:spcPts val="0"/>
              </a:spcAft>
              <a:buSzPct val="120368"/>
              <a:buNone/>
            </a:pPr>
            <a:r>
              <a:rPr b="1" lang="en-US" sz="4800">
                <a:latin typeface="Plus Jakarta Sans"/>
                <a:ea typeface="Plus Jakarta Sans"/>
                <a:cs typeface="Plus Jakarta Sans"/>
                <a:sym typeface="Plus Jakarta Sans"/>
              </a:rPr>
              <a:t>Kasih.</a:t>
            </a:r>
            <a:endParaRPr b="1" sz="4800">
              <a:latin typeface="Plus Jakarta Sans"/>
              <a:ea typeface="Plus Jakarta Sans"/>
              <a:cs typeface="Plus Jakarta Sans"/>
              <a:sym typeface="Plus Jakarta Sans"/>
            </a:endParaRPr>
          </a:p>
        </p:txBody>
      </p:sp>
      <p:grpSp>
        <p:nvGrpSpPr>
          <p:cNvPr id="300" name="Google Shape;300;g26585e5a41e_0_428"/>
          <p:cNvGrpSpPr/>
          <p:nvPr/>
        </p:nvGrpSpPr>
        <p:grpSpPr>
          <a:xfrm>
            <a:off x="162" y="-214211"/>
            <a:ext cx="2765532" cy="2691752"/>
            <a:chOff x="9584423" y="-302695"/>
            <a:chExt cx="4822201" cy="4822201"/>
          </a:xfrm>
        </p:grpSpPr>
        <p:sp>
          <p:nvSpPr>
            <p:cNvPr id="301" name="Google Shape;301;g26585e5a41e_0_428"/>
            <p:cNvSpPr/>
            <p:nvPr/>
          </p:nvSpPr>
          <p:spPr>
            <a:xfrm rot="6626698">
              <a:off x="10121100" y="233982"/>
              <a:ext cx="3748847" cy="3748847"/>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2" name="Google Shape;302;g26585e5a41e_0_428"/>
            <p:cNvSpPr/>
            <p:nvPr/>
          </p:nvSpPr>
          <p:spPr>
            <a:xfrm rot="5026486">
              <a:off x="10682783" y="729525"/>
              <a:ext cx="2625482" cy="2625482"/>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3" name="Google Shape;303;g26585e5a41e_0_428"/>
            <p:cNvSpPr/>
            <p:nvPr/>
          </p:nvSpPr>
          <p:spPr>
            <a:xfrm rot="2969049">
              <a:off x="11210027" y="1256768"/>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4" name="Google Shape;304;g26585e5a41e_0_428"/>
            <p:cNvSpPr/>
            <p:nvPr/>
          </p:nvSpPr>
          <p:spPr>
            <a:xfrm rot="10347786">
              <a:off x="11700466" y="1747209"/>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305" name="Google Shape;305;g26585e5a41e_0_428"/>
          <p:cNvGrpSpPr/>
          <p:nvPr/>
        </p:nvGrpSpPr>
        <p:grpSpPr>
          <a:xfrm>
            <a:off x="-840830" y="1116257"/>
            <a:ext cx="5795400" cy="5795400"/>
            <a:chOff x="4094945" y="667082"/>
            <a:chExt cx="5795400" cy="5795400"/>
          </a:xfrm>
        </p:grpSpPr>
        <p:sp>
          <p:nvSpPr>
            <p:cNvPr id="306" name="Google Shape;306;g26585e5a41e_0_428"/>
            <p:cNvSpPr/>
            <p:nvPr/>
          </p:nvSpPr>
          <p:spPr>
            <a:xfrm rot="6626718">
              <a:off x="4739938" y="1312075"/>
              <a:ext cx="4505414" cy="4505414"/>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7" name="Google Shape;307;g26585e5a41e_0_428"/>
            <p:cNvSpPr/>
            <p:nvPr/>
          </p:nvSpPr>
          <p:spPr>
            <a:xfrm rot="5026475">
              <a:off x="5429162" y="2051505"/>
              <a:ext cx="3026548" cy="302654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8" name="Google Shape;308;g26585e5a41e_0_428"/>
            <p:cNvSpPr/>
            <p:nvPr/>
          </p:nvSpPr>
          <p:spPr>
            <a:xfrm rot="2969049">
              <a:off x="6156933" y="2732845"/>
              <a:ext cx="1570980" cy="1570980"/>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9" name="Google Shape;309;g26585e5a41e_0_428"/>
            <p:cNvSpPr/>
            <p:nvPr/>
          </p:nvSpPr>
          <p:spPr>
            <a:xfrm rot="10347786">
              <a:off x="6647371" y="3223287"/>
              <a:ext cx="590098" cy="590098"/>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pic>
        <p:nvPicPr>
          <p:cNvPr id="310" name="Google Shape;310;g26585e5a41e_0_428"/>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8" name="Shape 148"/>
        <p:cNvGrpSpPr/>
        <p:nvPr/>
      </p:nvGrpSpPr>
      <p:grpSpPr>
        <a:xfrm>
          <a:off x="0" y="0"/>
          <a:ext cx="0" cy="0"/>
          <a:chOff x="0" y="0"/>
          <a:chExt cx="0" cy="0"/>
        </a:xfrm>
      </p:grpSpPr>
      <p:pic>
        <p:nvPicPr>
          <p:cNvPr id="149" name="Google Shape;149;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
        <p:nvSpPr>
          <p:cNvPr id="150" name="Google Shape;150;g26585e5a41e_0_24"/>
          <p:cNvSpPr txBox="1"/>
          <p:nvPr/>
        </p:nvSpPr>
        <p:spPr>
          <a:xfrm>
            <a:off x="503685" y="29264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Education</a:t>
            </a:r>
            <a:endParaRPr b="1" i="0" sz="1600" u="none" cap="none" strike="noStrike">
              <a:solidFill>
                <a:srgbClr val="48A8C4"/>
              </a:solidFill>
              <a:latin typeface="Plus Jakarta Sans"/>
              <a:ea typeface="Plus Jakarta Sans"/>
              <a:cs typeface="Plus Jakarta Sans"/>
              <a:sym typeface="Plus Jakarta Sans"/>
            </a:endParaRPr>
          </a:p>
        </p:txBody>
      </p:sp>
      <p:sp>
        <p:nvSpPr>
          <p:cNvPr id="151" name="Google Shape;151;g26585e5a41e_0_24"/>
          <p:cNvSpPr txBox="1"/>
          <p:nvPr/>
        </p:nvSpPr>
        <p:spPr>
          <a:xfrm>
            <a:off x="503676" y="2327500"/>
            <a:ext cx="4520700" cy="577200"/>
          </a:xfrm>
          <a:prstGeom prst="rect">
            <a:avLst/>
          </a:prstGeom>
          <a:noFill/>
          <a:ln>
            <a:noFill/>
          </a:ln>
        </p:spPr>
        <p:txBody>
          <a:bodyPr anchorCtr="0" anchor="t" bIns="91450" lIns="91450" spcFirstLastPara="1" rIns="91450" wrap="square" tIns="91450">
            <a:spAutoFit/>
          </a:bodyPr>
          <a:lstStyle/>
          <a:p>
            <a:pPr indent="0" lvl="0" marL="0" marR="0" rtl="0" algn="l">
              <a:lnSpc>
                <a:spcPct val="85000"/>
              </a:lnSpc>
              <a:spcBef>
                <a:spcPts val="0"/>
              </a:spcBef>
              <a:spcAft>
                <a:spcPts val="0"/>
              </a:spcAft>
              <a:buClr>
                <a:srgbClr val="000000"/>
              </a:buClr>
              <a:buSzPts val="3000"/>
              <a:buFont typeface="Arial"/>
              <a:buNone/>
            </a:pPr>
            <a:r>
              <a:rPr b="1" lang="en-US" sz="3000">
                <a:latin typeface="Plus Jakarta Sans"/>
                <a:ea typeface="Plus Jakarta Sans"/>
                <a:cs typeface="Plus Jakarta Sans"/>
                <a:sym typeface="Plus Jakarta Sans"/>
              </a:rPr>
              <a:t>Malik Fajar Hidayatullah</a:t>
            </a:r>
            <a:endParaRPr b="1" i="0" sz="3000" u="none" cap="none" strike="noStrike">
              <a:solidFill>
                <a:srgbClr val="000000"/>
              </a:solidFill>
              <a:latin typeface="Plus Jakarta Sans"/>
              <a:ea typeface="Plus Jakarta Sans"/>
              <a:cs typeface="Plus Jakarta Sans"/>
              <a:sym typeface="Plus Jakarta Sans"/>
            </a:endParaRPr>
          </a:p>
        </p:txBody>
      </p:sp>
      <p:sp>
        <p:nvSpPr>
          <p:cNvPr id="152" name="Google Shape;152;g26585e5a41e_0_24"/>
          <p:cNvSpPr txBox="1"/>
          <p:nvPr/>
        </p:nvSpPr>
        <p:spPr>
          <a:xfrm>
            <a:off x="503678" y="3260025"/>
            <a:ext cx="3078900" cy="4002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400"/>
              <a:buFont typeface="Arial"/>
              <a:buNone/>
            </a:pPr>
            <a:r>
              <a:rPr i="1" lang="en-US">
                <a:latin typeface="Plus Jakarta Sans Medium"/>
                <a:ea typeface="Plus Jakarta Sans Medium"/>
                <a:cs typeface="Plus Jakarta Sans Medium"/>
                <a:sym typeface="Plus Jakarta Sans Medium"/>
              </a:rPr>
              <a:t>S1 Teknik Informatika</a:t>
            </a:r>
            <a:endParaRPr b="0" i="1" sz="1400" u="none" cap="none" strike="noStrike">
              <a:solidFill>
                <a:srgbClr val="000000"/>
              </a:solidFill>
              <a:latin typeface="Plus Jakarta Sans Medium"/>
              <a:ea typeface="Plus Jakarta Sans Medium"/>
              <a:cs typeface="Plus Jakarta Sans Medium"/>
              <a:sym typeface="Plus Jakarta Sans Medium"/>
            </a:endParaRPr>
          </a:p>
        </p:txBody>
      </p:sp>
      <p:pic>
        <p:nvPicPr>
          <p:cNvPr id="153" name="Google Shape;153;g26585e5a41e_0_24"/>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pic>
        <p:nvPicPr>
          <p:cNvPr id="154" name="Google Shape;154;g26585e5a41e_0_24"/>
          <p:cNvPicPr preferRelativeResize="0"/>
          <p:nvPr/>
        </p:nvPicPr>
        <p:blipFill rotWithShape="1">
          <a:blip r:embed="rId4">
            <a:alphaModFix/>
          </a:blip>
          <a:srcRect b="0" l="0" r="0" t="0"/>
          <a:stretch/>
        </p:blipFill>
        <p:spPr>
          <a:xfrm>
            <a:off x="7630763" y="276049"/>
            <a:ext cx="1184604" cy="360062"/>
          </a:xfrm>
          <a:prstGeom prst="rect">
            <a:avLst/>
          </a:prstGeom>
          <a:noFill/>
          <a:ln>
            <a:noFill/>
          </a:ln>
        </p:spPr>
      </p:pic>
      <p:grpSp>
        <p:nvGrpSpPr>
          <p:cNvPr id="155" name="Google Shape;155;g26585e5a41e_0_24"/>
          <p:cNvGrpSpPr/>
          <p:nvPr/>
        </p:nvGrpSpPr>
        <p:grpSpPr>
          <a:xfrm>
            <a:off x="5147224" y="2039725"/>
            <a:ext cx="3810072" cy="2674925"/>
            <a:chOff x="466625" y="2083326"/>
            <a:chExt cx="4728310" cy="2674925"/>
          </a:xfrm>
        </p:grpSpPr>
        <p:grpSp>
          <p:nvGrpSpPr>
            <p:cNvPr id="156" name="Google Shape;156;g26585e5a41e_0_24"/>
            <p:cNvGrpSpPr/>
            <p:nvPr/>
          </p:nvGrpSpPr>
          <p:grpSpPr>
            <a:xfrm>
              <a:off x="571335" y="2083326"/>
              <a:ext cx="4623600" cy="570000"/>
              <a:chOff x="571335" y="2048451"/>
              <a:chExt cx="4623600" cy="570000"/>
            </a:xfrm>
          </p:grpSpPr>
          <p:sp>
            <p:nvSpPr>
              <p:cNvPr id="157" name="Google Shape;157;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000"/>
                  <a:buFont typeface="Arial"/>
                  <a:buNone/>
                </a:pPr>
                <a:r>
                  <a:rPr b="0" i="0" lang="en-US" sz="1000" u="none" cap="none" strike="noStrike">
                    <a:solidFill>
                      <a:srgbClr val="000000"/>
                    </a:solidFill>
                    <a:latin typeface="Plus Jakarta Sans"/>
                    <a:ea typeface="Plus Jakarta Sans"/>
                    <a:cs typeface="Plus Jakarta Sans"/>
                    <a:sym typeface="Plus Jakarta Sans"/>
                  </a:rPr>
                  <a:t>Deskripsi project</a:t>
                </a:r>
                <a:endParaRPr b="0" i="0" sz="1000" u="none" cap="none" strike="noStrike">
                  <a:solidFill>
                    <a:srgbClr val="000000"/>
                  </a:solidFill>
                  <a:latin typeface="Plus Jakarta Sans"/>
                  <a:ea typeface="Plus Jakarta Sans"/>
                  <a:cs typeface="Plus Jakarta Sans"/>
                  <a:sym typeface="Plus Jakarta Sans"/>
                </a:endParaRPr>
              </a:p>
            </p:txBody>
          </p:sp>
          <p:sp>
            <p:nvSpPr>
              <p:cNvPr id="158" name="Google Shape;158;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200"/>
                  <a:buFont typeface="Arial"/>
                  <a:buNone/>
                </a:pPr>
                <a:r>
                  <a:rPr b="1" i="0" lang="en-US" sz="1200" u="none" cap="none" strike="noStrike">
                    <a:solidFill>
                      <a:srgbClr val="000000"/>
                    </a:solidFill>
                    <a:latin typeface="Plus Jakarta Sans"/>
                    <a:ea typeface="Plus Jakarta Sans"/>
                    <a:cs typeface="Plus Jakarta Sans"/>
                    <a:sym typeface="Plus Jakarta Sans"/>
                  </a:rPr>
                  <a:t>Judul Project 1</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59" name="Google Shape;159;g26585e5a41e_0_24"/>
            <p:cNvSpPr/>
            <p:nvPr/>
          </p:nvSpPr>
          <p:spPr>
            <a:xfrm>
              <a:off x="466625" y="221945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g26585e5a41e_0_24"/>
            <p:cNvGrpSpPr/>
            <p:nvPr/>
          </p:nvGrpSpPr>
          <p:grpSpPr>
            <a:xfrm>
              <a:off x="571335" y="2780976"/>
              <a:ext cx="4623600" cy="570000"/>
              <a:chOff x="571335" y="2048451"/>
              <a:chExt cx="4623600" cy="570000"/>
            </a:xfrm>
          </p:grpSpPr>
          <p:sp>
            <p:nvSpPr>
              <p:cNvPr id="161" name="Google Shape;161;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b="0" i="0" lang="en-US" sz="1000" u="none" cap="none" strike="noStrike">
                    <a:solidFill>
                      <a:schemeClr val="dk1"/>
                    </a:solidFill>
                    <a:latin typeface="Plus Jakarta Sans"/>
                    <a:ea typeface="Plus Jakarta Sans"/>
                    <a:cs typeface="Plus Jakarta Sans"/>
                    <a:sym typeface="Plus Jakarta Sans"/>
                  </a:rPr>
                  <a:t>Deskripsi project</a:t>
                </a:r>
                <a:endParaRPr b="0" i="0" sz="1000" u="none" cap="none" strike="noStrike">
                  <a:solidFill>
                    <a:srgbClr val="000000"/>
                  </a:solidFill>
                  <a:latin typeface="Plus Jakarta Sans"/>
                  <a:ea typeface="Plus Jakarta Sans"/>
                  <a:cs typeface="Plus Jakarta Sans"/>
                  <a:sym typeface="Plus Jakarta Sans"/>
                </a:endParaRPr>
              </a:p>
            </p:txBody>
          </p:sp>
          <p:sp>
            <p:nvSpPr>
              <p:cNvPr id="162" name="Google Shape;162;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i="0" lang="en-US" sz="1200" u="none" cap="none" strike="noStrike">
                    <a:solidFill>
                      <a:schemeClr val="dk1"/>
                    </a:solidFill>
                    <a:latin typeface="Plus Jakarta Sans"/>
                    <a:ea typeface="Plus Jakarta Sans"/>
                    <a:cs typeface="Plus Jakarta Sans"/>
                    <a:sym typeface="Plus Jakarta Sans"/>
                  </a:rPr>
                  <a:t>Judul Project 2</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63" name="Google Shape;163;g26585e5a41e_0_24"/>
            <p:cNvSpPr/>
            <p:nvPr/>
          </p:nvSpPr>
          <p:spPr>
            <a:xfrm>
              <a:off x="466625" y="291710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g26585e5a41e_0_24"/>
            <p:cNvGrpSpPr/>
            <p:nvPr/>
          </p:nvGrpSpPr>
          <p:grpSpPr>
            <a:xfrm>
              <a:off x="571335" y="3455726"/>
              <a:ext cx="4623600" cy="570000"/>
              <a:chOff x="571335" y="2048451"/>
              <a:chExt cx="4623600" cy="570000"/>
            </a:xfrm>
          </p:grpSpPr>
          <p:sp>
            <p:nvSpPr>
              <p:cNvPr id="165" name="Google Shape;165;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b="0" i="0" lang="en-US" sz="1000" u="none" cap="none" strike="noStrike">
                    <a:solidFill>
                      <a:schemeClr val="dk1"/>
                    </a:solidFill>
                    <a:latin typeface="Plus Jakarta Sans"/>
                    <a:ea typeface="Plus Jakarta Sans"/>
                    <a:cs typeface="Plus Jakarta Sans"/>
                    <a:sym typeface="Plus Jakarta Sans"/>
                  </a:rPr>
                  <a:t>Deskripsi project</a:t>
                </a:r>
                <a:endParaRPr b="0" i="0" sz="1000" u="none" cap="none" strike="noStrike">
                  <a:solidFill>
                    <a:srgbClr val="000000"/>
                  </a:solidFill>
                  <a:latin typeface="Plus Jakarta Sans"/>
                  <a:ea typeface="Plus Jakarta Sans"/>
                  <a:cs typeface="Plus Jakarta Sans"/>
                  <a:sym typeface="Plus Jakarta Sans"/>
                </a:endParaRPr>
              </a:p>
            </p:txBody>
          </p:sp>
          <p:sp>
            <p:nvSpPr>
              <p:cNvPr id="166" name="Google Shape;166;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i="0" lang="en-US" sz="1200" u="none" cap="none" strike="noStrike">
                    <a:solidFill>
                      <a:schemeClr val="dk1"/>
                    </a:solidFill>
                    <a:latin typeface="Plus Jakarta Sans"/>
                    <a:ea typeface="Plus Jakarta Sans"/>
                    <a:cs typeface="Plus Jakarta Sans"/>
                    <a:sym typeface="Plus Jakarta Sans"/>
                  </a:rPr>
                  <a:t>Judul Project 3</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67" name="Google Shape;167;g26585e5a41e_0_24"/>
            <p:cNvSpPr/>
            <p:nvPr/>
          </p:nvSpPr>
          <p:spPr>
            <a:xfrm>
              <a:off x="466625" y="3591850"/>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8" name="Google Shape;168;g26585e5a41e_0_24"/>
            <p:cNvGrpSpPr/>
            <p:nvPr/>
          </p:nvGrpSpPr>
          <p:grpSpPr>
            <a:xfrm>
              <a:off x="571335" y="4188251"/>
              <a:ext cx="4623600" cy="570000"/>
              <a:chOff x="571335" y="2048451"/>
              <a:chExt cx="4623600" cy="570000"/>
            </a:xfrm>
          </p:grpSpPr>
          <p:sp>
            <p:nvSpPr>
              <p:cNvPr id="169" name="Google Shape;169;g26585e5a41e_0_24"/>
              <p:cNvSpPr txBox="1"/>
              <p:nvPr/>
            </p:nvSpPr>
            <p:spPr>
              <a:xfrm>
                <a:off x="571335" y="2279751"/>
                <a:ext cx="4623600" cy="3387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000"/>
                  <a:buFont typeface="Arial"/>
                  <a:buNone/>
                </a:pPr>
                <a:r>
                  <a:rPr b="0" i="0" lang="en-US" sz="1000" u="none" cap="none" strike="noStrike">
                    <a:solidFill>
                      <a:schemeClr val="dk1"/>
                    </a:solidFill>
                    <a:latin typeface="Plus Jakarta Sans"/>
                    <a:ea typeface="Plus Jakarta Sans"/>
                    <a:cs typeface="Plus Jakarta Sans"/>
                    <a:sym typeface="Plus Jakarta Sans"/>
                  </a:rPr>
                  <a:t>Deskripsi project</a:t>
                </a:r>
                <a:endParaRPr b="0" i="0" sz="1000" u="none" cap="none" strike="noStrike">
                  <a:solidFill>
                    <a:srgbClr val="000000"/>
                  </a:solidFill>
                  <a:latin typeface="Plus Jakarta Sans"/>
                  <a:ea typeface="Plus Jakarta Sans"/>
                  <a:cs typeface="Plus Jakarta Sans"/>
                  <a:sym typeface="Plus Jakarta Sans"/>
                </a:endParaRPr>
              </a:p>
            </p:txBody>
          </p:sp>
          <p:sp>
            <p:nvSpPr>
              <p:cNvPr id="170" name="Google Shape;170;g26585e5a41e_0_24"/>
              <p:cNvSpPr txBox="1"/>
              <p:nvPr/>
            </p:nvSpPr>
            <p:spPr>
              <a:xfrm>
                <a:off x="571335" y="2048451"/>
                <a:ext cx="4623600" cy="3693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chemeClr val="dk1"/>
                  </a:buClr>
                  <a:buSzPts val="1200"/>
                  <a:buFont typeface="Arial"/>
                  <a:buNone/>
                </a:pPr>
                <a:r>
                  <a:rPr b="1" i="0" lang="en-US" sz="1200" u="none" cap="none" strike="noStrike">
                    <a:solidFill>
                      <a:schemeClr val="dk1"/>
                    </a:solidFill>
                    <a:latin typeface="Plus Jakarta Sans"/>
                    <a:ea typeface="Plus Jakarta Sans"/>
                    <a:cs typeface="Plus Jakarta Sans"/>
                    <a:sym typeface="Plus Jakarta Sans"/>
                  </a:rPr>
                  <a:t>Judul Project 4</a:t>
                </a:r>
                <a:endParaRPr b="1" i="0" sz="1200" u="none" cap="none" strike="noStrike">
                  <a:solidFill>
                    <a:srgbClr val="000000"/>
                  </a:solidFill>
                  <a:latin typeface="Plus Jakarta Sans"/>
                  <a:ea typeface="Plus Jakarta Sans"/>
                  <a:cs typeface="Plus Jakarta Sans"/>
                  <a:sym typeface="Plus Jakarta Sans"/>
                </a:endParaRPr>
              </a:p>
            </p:txBody>
          </p:sp>
        </p:grpSp>
        <p:sp>
          <p:nvSpPr>
            <p:cNvPr id="171" name="Google Shape;171;g26585e5a41e_0_24"/>
            <p:cNvSpPr/>
            <p:nvPr/>
          </p:nvSpPr>
          <p:spPr>
            <a:xfrm>
              <a:off x="466625" y="4324375"/>
              <a:ext cx="104700" cy="104700"/>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2" name="Google Shape;172;g26585e5a41e_0_24"/>
          <p:cNvSpPr/>
          <p:nvPr/>
        </p:nvSpPr>
        <p:spPr>
          <a:xfrm rot="-3576382">
            <a:off x="-547808" y="-2388310"/>
            <a:ext cx="3914117" cy="3914117"/>
          </a:xfrm>
          <a:prstGeom prst="ellipse">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3" name="Google Shape;173;g26585e5a41e_0_24"/>
          <p:cNvSpPr/>
          <p:nvPr/>
        </p:nvSpPr>
        <p:spPr>
          <a:xfrm rot="-4242470">
            <a:off x="8039051" y="2355356"/>
            <a:ext cx="2301858" cy="2301858"/>
          </a:xfrm>
          <a:prstGeom prst="ellipse">
            <a:avLst/>
          </a:prstGeom>
          <a:solidFill>
            <a:srgbClr val="48A8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4" name="Google Shape;174;g26585e5a41e_0_24"/>
          <p:cNvSpPr/>
          <p:nvPr/>
        </p:nvSpPr>
        <p:spPr>
          <a:xfrm rot="-1974178">
            <a:off x="8406288" y="4307981"/>
            <a:ext cx="1120545" cy="1120545"/>
          </a:xfrm>
          <a:prstGeom prst="ellipse">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75" name="Google Shape;175;g26585e5a41e_0_24"/>
          <p:cNvPicPr preferRelativeResize="0"/>
          <p:nvPr/>
        </p:nvPicPr>
        <p:blipFill rotWithShape="1">
          <a:blip r:embed="rId5">
            <a:alphaModFix/>
          </a:blip>
          <a:srcRect b="0" l="0" r="0" t="0"/>
          <a:stretch/>
        </p:blipFill>
        <p:spPr>
          <a:xfrm>
            <a:off x="541800" y="308725"/>
            <a:ext cx="1734900" cy="1734900"/>
          </a:xfrm>
          <a:prstGeom prst="ellipse">
            <a:avLst/>
          </a:prstGeom>
          <a:noFill/>
          <a:ln>
            <a:noFill/>
          </a:ln>
        </p:spPr>
      </p:pic>
      <p:sp>
        <p:nvSpPr>
          <p:cNvPr id="176" name="Google Shape;176;g26585e5a41e_0_24"/>
          <p:cNvSpPr txBox="1"/>
          <p:nvPr/>
        </p:nvSpPr>
        <p:spPr>
          <a:xfrm>
            <a:off x="503685" y="376463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Working</a:t>
            </a:r>
            <a:endParaRPr b="1" i="0" sz="1600" u="none" cap="none" strike="noStrike">
              <a:solidFill>
                <a:srgbClr val="48A8C4"/>
              </a:solidFill>
              <a:latin typeface="Plus Jakarta Sans"/>
              <a:ea typeface="Plus Jakarta Sans"/>
              <a:cs typeface="Plus Jakarta Sans"/>
              <a:sym typeface="Plus Jakarta Sans"/>
            </a:endParaRPr>
          </a:p>
        </p:txBody>
      </p:sp>
      <p:sp>
        <p:nvSpPr>
          <p:cNvPr id="177" name="Google Shape;177;g26585e5a41e_0_24"/>
          <p:cNvSpPr txBox="1"/>
          <p:nvPr/>
        </p:nvSpPr>
        <p:spPr>
          <a:xfrm>
            <a:off x="503678" y="4098225"/>
            <a:ext cx="3078900" cy="400200"/>
          </a:xfrm>
          <a:prstGeom prst="rect">
            <a:avLst/>
          </a:prstGeom>
          <a:noFill/>
          <a:ln>
            <a:noFill/>
          </a:ln>
        </p:spPr>
        <p:txBody>
          <a:bodyPr anchorCtr="0" anchor="t" bIns="91450" lIns="91450" spcFirstLastPara="1" rIns="91450" wrap="square" tIns="91450">
            <a:spAutoFit/>
          </a:bodyPr>
          <a:lstStyle/>
          <a:p>
            <a:pPr indent="0" lvl="0" marL="0" marR="0" rtl="0" algn="l">
              <a:lnSpc>
                <a:spcPct val="115000"/>
              </a:lnSpc>
              <a:spcBef>
                <a:spcPts val="0"/>
              </a:spcBef>
              <a:spcAft>
                <a:spcPts val="0"/>
              </a:spcAft>
              <a:buClr>
                <a:srgbClr val="000000"/>
              </a:buClr>
              <a:buSzPts val="1400"/>
              <a:buFont typeface="Arial"/>
              <a:buNone/>
            </a:pPr>
            <a:r>
              <a:rPr b="0" i="1" lang="en-US" sz="1400" u="none" cap="none" strike="noStrike">
                <a:solidFill>
                  <a:srgbClr val="000000"/>
                </a:solidFill>
                <a:latin typeface="Plus Jakarta Sans Medium"/>
                <a:ea typeface="Plus Jakarta Sans Medium"/>
                <a:cs typeface="Plus Jakarta Sans Medium"/>
                <a:sym typeface="Plus Jakarta Sans Medium"/>
              </a:rPr>
              <a:t>Riwayat pekerjaan</a:t>
            </a:r>
            <a:endParaRPr b="0" i="1" sz="1400" u="none" cap="none" strike="noStrike">
              <a:solidFill>
                <a:srgbClr val="000000"/>
              </a:solidFill>
              <a:latin typeface="Plus Jakarta Sans Medium"/>
              <a:ea typeface="Plus Jakarta Sans Medium"/>
              <a:cs typeface="Plus Jakarta Sans Medium"/>
              <a:sym typeface="Plus Jakarta Sans Medium"/>
            </a:endParaRPr>
          </a:p>
        </p:txBody>
      </p:sp>
      <p:sp>
        <p:nvSpPr>
          <p:cNvPr id="178" name="Google Shape;178;g26585e5a41e_0_24"/>
          <p:cNvSpPr txBox="1"/>
          <p:nvPr/>
        </p:nvSpPr>
        <p:spPr>
          <a:xfrm>
            <a:off x="5147226" y="1498381"/>
            <a:ext cx="3000600" cy="446400"/>
          </a:xfrm>
          <a:prstGeom prst="rect">
            <a:avLst/>
          </a:prstGeom>
          <a:noFill/>
          <a:ln>
            <a:noFill/>
          </a:ln>
        </p:spPr>
        <p:txBody>
          <a:bodyPr anchorCtr="0" anchor="t" bIns="91450" lIns="91450" spcFirstLastPara="1" rIns="91450" wrap="square" tIns="91450">
            <a:spAutoFit/>
          </a:bodyPr>
          <a:lstStyle/>
          <a:p>
            <a:pPr indent="0" lvl="0" marL="0" marR="0" rtl="0" algn="l">
              <a:lnSpc>
                <a:spcPct val="135000"/>
              </a:lnSpc>
              <a:spcBef>
                <a:spcPts val="700"/>
              </a:spcBef>
              <a:spcAft>
                <a:spcPts val="0"/>
              </a:spcAft>
              <a:buClr>
                <a:srgbClr val="000000"/>
              </a:buClr>
              <a:buSzPts val="1700"/>
              <a:buFont typeface="Arial"/>
              <a:buNone/>
            </a:pPr>
            <a:r>
              <a:rPr b="1" i="0" lang="en-US" sz="1700" u="none" cap="none" strike="noStrike">
                <a:solidFill>
                  <a:srgbClr val="48A8C4"/>
                </a:solidFill>
                <a:latin typeface="Plus Jakarta Sans"/>
                <a:ea typeface="Plus Jakarta Sans"/>
                <a:cs typeface="Plus Jakarta Sans"/>
                <a:sym typeface="Plus Jakarta Sans"/>
              </a:rPr>
              <a:t>Overview Project</a:t>
            </a:r>
            <a:endParaRPr b="1" i="0" sz="1600" u="none" cap="none" strike="noStrike">
              <a:solidFill>
                <a:srgbClr val="48A8C4"/>
              </a:solidFill>
              <a:latin typeface="Plus Jakarta Sans"/>
              <a:ea typeface="Plus Jakarta Sans"/>
              <a:cs typeface="Plus Jakarta Sans"/>
              <a:sym typeface="Plus Jakart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182" name="Shape 182"/>
        <p:cNvGrpSpPr/>
        <p:nvPr/>
      </p:nvGrpSpPr>
      <p:grpSpPr>
        <a:xfrm>
          <a:off x="0" y="0"/>
          <a:ext cx="0" cy="0"/>
          <a:chOff x="0" y="0"/>
          <a:chExt cx="0" cy="0"/>
        </a:xfrm>
      </p:grpSpPr>
      <p:sp>
        <p:nvSpPr>
          <p:cNvPr id="183" name="Google Shape;183;g26585e5a41e_0_43"/>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4" name="Google Shape;184;g26585e5a41e_0_43"/>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5" name="Google Shape;185;g26585e5a41e_0_43"/>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6" name="Google Shape;186;g26585e5a41e_0_43"/>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Project Background</a:t>
            </a:r>
            <a:endParaRPr b="1" sz="4800">
              <a:solidFill>
                <a:schemeClr val="lt1"/>
              </a:solidFill>
              <a:latin typeface="Plus Jakarta Sans"/>
              <a:ea typeface="Plus Jakarta Sans"/>
              <a:cs typeface="Plus Jakarta Sans"/>
              <a:sym typeface="Plus Jakarta Sans"/>
            </a:endParaRPr>
          </a:p>
        </p:txBody>
      </p:sp>
      <p:pic>
        <p:nvPicPr>
          <p:cNvPr id="187" name="Google Shape;187;g26585e5a41e_0_43"/>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1" name="Shape 191"/>
        <p:cNvGrpSpPr/>
        <p:nvPr/>
      </p:nvGrpSpPr>
      <p:grpSpPr>
        <a:xfrm>
          <a:off x="0" y="0"/>
          <a:ext cx="0" cy="0"/>
          <a:chOff x="0" y="0"/>
          <a:chExt cx="0" cy="0"/>
        </a:xfrm>
      </p:grpSpPr>
      <p:pic>
        <p:nvPicPr>
          <p:cNvPr id="192" name="Google Shape;192;g26585e5a41e_0_306"/>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193" name="Google Shape;193;g26585e5a41e_0_306"/>
          <p:cNvSpPr txBox="1"/>
          <p:nvPr/>
        </p:nvSpPr>
        <p:spPr>
          <a:xfrm>
            <a:off x="997150" y="1980150"/>
            <a:ext cx="71529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600">
                <a:solidFill>
                  <a:srgbClr val="262626"/>
                </a:solidFill>
                <a:latin typeface="Plus Jakarta Sans"/>
                <a:ea typeface="Plus Jakarta Sans"/>
                <a:cs typeface="Plus Jakarta Sans"/>
                <a:sym typeface="Plus Jakarta Sans"/>
              </a:rPr>
              <a:t>Membangun sebuah </a:t>
            </a:r>
            <a:r>
              <a:rPr lang="en-US" sz="1600">
                <a:solidFill>
                  <a:srgbClr val="262626"/>
                </a:solidFill>
                <a:latin typeface="Plus Jakarta Sans"/>
                <a:ea typeface="Plus Jakarta Sans"/>
                <a:cs typeface="Plus Jakarta Sans"/>
                <a:sym typeface="Plus Jakarta Sans"/>
              </a:rPr>
              <a:t>platform</a:t>
            </a:r>
            <a:r>
              <a:rPr lang="en-US" sz="1600">
                <a:solidFill>
                  <a:srgbClr val="262626"/>
                </a:solidFill>
                <a:latin typeface="Plus Jakarta Sans"/>
                <a:ea typeface="Plus Jakarta Sans"/>
                <a:cs typeface="Plus Jakarta Sans"/>
                <a:sym typeface="Plus Jakarta Sans"/>
              </a:rPr>
              <a:t> data </a:t>
            </a:r>
            <a:r>
              <a:rPr lang="en-US" sz="1600">
                <a:solidFill>
                  <a:srgbClr val="262626"/>
                </a:solidFill>
                <a:latin typeface="Plus Jakarta Sans"/>
                <a:ea typeface="Plus Jakarta Sans"/>
                <a:cs typeface="Plus Jakarta Sans"/>
                <a:sym typeface="Plus Jakarta Sans"/>
              </a:rPr>
              <a:t>e-commerce </a:t>
            </a:r>
            <a:r>
              <a:rPr lang="en-US" sz="1600">
                <a:solidFill>
                  <a:srgbClr val="262626"/>
                </a:solidFill>
                <a:latin typeface="Plus Jakarta Sans"/>
                <a:ea typeface="Plus Jakarta Sans"/>
                <a:cs typeface="Plus Jakarta Sans"/>
                <a:sym typeface="Plus Jakarta Sans"/>
              </a:rPr>
              <a:t>yang </a:t>
            </a:r>
            <a:r>
              <a:rPr lang="en-US" sz="1600">
                <a:solidFill>
                  <a:srgbClr val="262626"/>
                </a:solidFill>
                <a:latin typeface="Plus Jakarta Sans"/>
                <a:ea typeface="Plus Jakarta Sans"/>
                <a:cs typeface="Plus Jakarta Sans"/>
                <a:sym typeface="Plus Jakarta Sans"/>
              </a:rPr>
              <a:t>mengintegrasikan source data dengan tujuan dapat menganalisa transaksi customer dan monitoring click activity yang dilakukan customer.</a:t>
            </a:r>
            <a:endParaRPr sz="1600">
              <a:solidFill>
                <a:srgbClr val="262626"/>
              </a:solidFill>
              <a:latin typeface="Plus Jakarta Sans"/>
              <a:ea typeface="Plus Jakarta Sans"/>
              <a:cs typeface="Plus Jakarta Sans"/>
              <a:sym typeface="Plus Jakarta Sans"/>
            </a:endParaRPr>
          </a:p>
          <a:p>
            <a:pPr indent="0" lvl="0" marL="0" rtl="0" algn="just">
              <a:spcBef>
                <a:spcPts val="0"/>
              </a:spcBef>
              <a:spcAft>
                <a:spcPts val="0"/>
              </a:spcAft>
              <a:buNone/>
            </a:pPr>
            <a:r>
              <a:t/>
            </a:r>
            <a:endParaRPr sz="1600">
              <a:solidFill>
                <a:srgbClr val="262626"/>
              </a:solidFill>
              <a:latin typeface="Plus Jakarta Sans"/>
              <a:ea typeface="Plus Jakarta Sans"/>
              <a:cs typeface="Plus Jakarta Sans"/>
              <a:sym typeface="Plus Jakarta Sans"/>
            </a:endParaRPr>
          </a:p>
          <a:p>
            <a:pPr indent="0" lvl="0" marL="0" rtl="0" algn="just">
              <a:spcBef>
                <a:spcPts val="0"/>
              </a:spcBef>
              <a:spcAft>
                <a:spcPts val="0"/>
              </a:spcAft>
              <a:buNone/>
            </a:pPr>
            <a:r>
              <a:rPr lang="en-US" sz="1600">
                <a:solidFill>
                  <a:srgbClr val="262626"/>
                </a:solidFill>
                <a:latin typeface="Plus Jakarta Sans"/>
                <a:ea typeface="Plus Jakarta Sans"/>
                <a:cs typeface="Plus Jakarta Sans"/>
                <a:sym typeface="Plus Jakarta Sans"/>
              </a:rPr>
              <a:t>membantu tim product, bisnis, lending risk</a:t>
            </a:r>
            <a:endParaRPr sz="1600">
              <a:solidFill>
                <a:srgbClr val="262626"/>
              </a:solidFill>
              <a:latin typeface="Plus Jakarta Sans"/>
              <a:ea typeface="Plus Jakarta Sans"/>
              <a:cs typeface="Plus Jakarta Sans"/>
              <a:sym typeface="Plus Jakarta Sans"/>
            </a:endParaRPr>
          </a:p>
        </p:txBody>
      </p:sp>
      <p:sp>
        <p:nvSpPr>
          <p:cNvPr id="194" name="Google Shape;194;g26585e5a41e_0_306"/>
          <p:cNvSpPr txBox="1"/>
          <p:nvPr>
            <p:ph type="ctrTitle"/>
          </p:nvPr>
        </p:nvSpPr>
        <p:spPr>
          <a:xfrm>
            <a:off x="997150" y="779950"/>
            <a:ext cx="5911800" cy="9234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2900">
                <a:latin typeface="Plus Jakarta Sans"/>
                <a:ea typeface="Plus Jakarta Sans"/>
                <a:cs typeface="Plus Jakarta Sans"/>
                <a:sym typeface="Plus Jakarta Sans"/>
              </a:rPr>
              <a:t>Project Background</a:t>
            </a:r>
            <a:endParaRPr b="1" sz="2900">
              <a:latin typeface="Plus Jakarta Sans"/>
              <a:ea typeface="Plus Jakarta Sans"/>
              <a:cs typeface="Plus Jakarta Sans"/>
              <a:sym typeface="Plus Jakart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198" name="Shape 198"/>
        <p:cNvGrpSpPr/>
        <p:nvPr/>
      </p:nvGrpSpPr>
      <p:grpSpPr>
        <a:xfrm>
          <a:off x="0" y="0"/>
          <a:ext cx="0" cy="0"/>
          <a:chOff x="0" y="0"/>
          <a:chExt cx="0" cy="0"/>
        </a:xfrm>
      </p:grpSpPr>
      <p:sp>
        <p:nvSpPr>
          <p:cNvPr id="199" name="Google Shape;199;g27348ee98e6_0_6"/>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0" name="Google Shape;200;g27348ee98e6_0_6"/>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1" name="Google Shape;201;g27348ee98e6_0_6"/>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2" name="Google Shape;202;g27348ee98e6_0_6"/>
          <p:cNvSpPr txBox="1"/>
          <p:nvPr>
            <p:ph type="ctrTitle"/>
          </p:nvPr>
        </p:nvSpPr>
        <p:spPr>
          <a:xfrm>
            <a:off x="4776450" y="2352200"/>
            <a:ext cx="4034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4800">
                <a:solidFill>
                  <a:schemeClr val="lt1"/>
                </a:solidFill>
                <a:latin typeface="Plus Jakarta Sans"/>
                <a:ea typeface="Plus Jakarta Sans"/>
                <a:cs typeface="Plus Jakarta Sans"/>
                <a:sym typeface="Plus Jakarta Sans"/>
              </a:rPr>
              <a:t>Problem Statement</a:t>
            </a:r>
            <a:endParaRPr b="1" sz="4800">
              <a:solidFill>
                <a:schemeClr val="lt1"/>
              </a:solidFill>
              <a:latin typeface="Plus Jakarta Sans"/>
              <a:ea typeface="Plus Jakarta Sans"/>
              <a:cs typeface="Plus Jakarta Sans"/>
              <a:sym typeface="Plus Jakarta Sans"/>
            </a:endParaRPr>
          </a:p>
        </p:txBody>
      </p:sp>
      <p:pic>
        <p:nvPicPr>
          <p:cNvPr id="203" name="Google Shape;203;g27348ee98e6_0_6"/>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7" name="Shape 207"/>
        <p:cNvGrpSpPr/>
        <p:nvPr/>
      </p:nvGrpSpPr>
      <p:grpSpPr>
        <a:xfrm>
          <a:off x="0" y="0"/>
          <a:ext cx="0" cy="0"/>
          <a:chOff x="0" y="0"/>
          <a:chExt cx="0" cy="0"/>
        </a:xfrm>
      </p:grpSpPr>
      <p:pic>
        <p:nvPicPr>
          <p:cNvPr id="208" name="Google Shape;208;g27348ee98e6_0_14"/>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09" name="Google Shape;209;g27348ee98e6_0_14"/>
          <p:cNvSpPr txBox="1"/>
          <p:nvPr>
            <p:ph type="ctrTitle"/>
          </p:nvPr>
        </p:nvSpPr>
        <p:spPr>
          <a:xfrm>
            <a:off x="1117075" y="71375"/>
            <a:ext cx="61554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800"/>
              <a:buNone/>
            </a:pPr>
            <a:r>
              <a:rPr b="1" lang="en-US" sz="2900">
                <a:latin typeface="Plus Jakarta Sans"/>
                <a:ea typeface="Plus Jakarta Sans"/>
                <a:cs typeface="Plus Jakarta Sans"/>
                <a:sym typeface="Plus Jakarta Sans"/>
              </a:rPr>
              <a:t>Problem Statement</a:t>
            </a:r>
            <a:endParaRPr b="1" sz="2900">
              <a:latin typeface="Plus Jakarta Sans"/>
              <a:ea typeface="Plus Jakarta Sans"/>
              <a:cs typeface="Plus Jakarta Sans"/>
              <a:sym typeface="Plus Jakarta Sans"/>
            </a:endParaRPr>
          </a:p>
        </p:txBody>
      </p:sp>
      <p:sp>
        <p:nvSpPr>
          <p:cNvPr id="210" name="Google Shape;210;g27348ee98e6_0_14"/>
          <p:cNvSpPr txBox="1"/>
          <p:nvPr/>
        </p:nvSpPr>
        <p:spPr>
          <a:xfrm>
            <a:off x="1117075" y="1429175"/>
            <a:ext cx="71529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600">
                <a:solidFill>
                  <a:srgbClr val="262626"/>
                </a:solidFill>
                <a:latin typeface="Plus Jakarta Sans"/>
                <a:ea typeface="Plus Jakarta Sans"/>
                <a:cs typeface="Plus Jakarta Sans"/>
                <a:sym typeface="Plus Jakarta Sans"/>
              </a:rPr>
              <a:t>masalah</a:t>
            </a:r>
            <a:endParaRPr sz="1600">
              <a:solidFill>
                <a:srgbClr val="262626"/>
              </a:solidFill>
              <a:latin typeface="Plus Jakarta Sans"/>
              <a:ea typeface="Plus Jakarta Sans"/>
              <a:cs typeface="Plus Jakarta Sans"/>
              <a:sym typeface="Plus Jakarta Sans"/>
            </a:endParaRPr>
          </a:p>
          <a:p>
            <a:pPr indent="-330200" lvl="0" marL="457200" rtl="0" algn="just">
              <a:spcBef>
                <a:spcPts val="0"/>
              </a:spcBef>
              <a:spcAft>
                <a:spcPts val="0"/>
              </a:spcAft>
              <a:buClr>
                <a:srgbClr val="262626"/>
              </a:buClr>
              <a:buSzPts val="1600"/>
              <a:buFont typeface="Plus Jakarta Sans"/>
              <a:buChar char="●"/>
            </a:pPr>
            <a:r>
              <a:rPr lang="en-US" sz="1600">
                <a:solidFill>
                  <a:srgbClr val="262626"/>
                </a:solidFill>
                <a:latin typeface="Plus Jakarta Sans"/>
                <a:ea typeface="Plus Jakarta Sans"/>
                <a:cs typeface="Plus Jakarta Sans"/>
                <a:sym typeface="Plus Jakarta Sans"/>
              </a:rPr>
              <a:t>Ketidaktahuan </a:t>
            </a:r>
            <a:r>
              <a:rPr lang="en-US" sz="1600">
                <a:solidFill>
                  <a:srgbClr val="262626"/>
                </a:solidFill>
                <a:latin typeface="Plus Jakarta Sans"/>
                <a:ea typeface="Plus Jakarta Sans"/>
                <a:cs typeface="Plus Jakarta Sans"/>
                <a:sym typeface="Plus Jakarta Sans"/>
              </a:rPr>
              <a:t>perilaku</a:t>
            </a:r>
            <a:r>
              <a:rPr lang="en-US" sz="1600">
                <a:solidFill>
                  <a:srgbClr val="262626"/>
                </a:solidFill>
                <a:latin typeface="Plus Jakarta Sans"/>
                <a:ea typeface="Plus Jakarta Sans"/>
                <a:cs typeface="Plus Jakarta Sans"/>
                <a:sym typeface="Plus Jakarta Sans"/>
              </a:rPr>
              <a:t> transaksi customer</a:t>
            </a:r>
            <a:endParaRPr sz="1600">
              <a:solidFill>
                <a:srgbClr val="262626"/>
              </a:solidFill>
              <a:latin typeface="Plus Jakarta Sans"/>
              <a:ea typeface="Plus Jakarta Sans"/>
              <a:cs typeface="Plus Jakarta Sans"/>
              <a:sym typeface="Plus Jakarta Sans"/>
            </a:endParaRPr>
          </a:p>
          <a:p>
            <a:pPr indent="-330200" lvl="0" marL="457200" rtl="0" algn="just">
              <a:spcBef>
                <a:spcPts val="0"/>
              </a:spcBef>
              <a:spcAft>
                <a:spcPts val="0"/>
              </a:spcAft>
              <a:buClr>
                <a:srgbClr val="262626"/>
              </a:buClr>
              <a:buSzPts val="1600"/>
              <a:buFont typeface="Plus Jakarta Sans"/>
              <a:buChar char="●"/>
            </a:pPr>
            <a:r>
              <a:rPr lang="en-US" sz="1600">
                <a:solidFill>
                  <a:srgbClr val="262626"/>
                </a:solidFill>
                <a:latin typeface="Plus Jakarta Sans"/>
                <a:ea typeface="Plus Jakarta Sans"/>
                <a:cs typeface="Plus Jakarta Sans"/>
                <a:sym typeface="Plus Jakarta Sans"/>
              </a:rPr>
              <a:t>kurang mengoptimalkan traffic customer</a:t>
            </a:r>
            <a:endParaRPr sz="1600">
              <a:solidFill>
                <a:srgbClr val="262626"/>
              </a:solidFill>
              <a:latin typeface="Plus Jakarta Sans"/>
              <a:ea typeface="Plus Jakarta Sans"/>
              <a:cs typeface="Plus Jakarta Sans"/>
              <a:sym typeface="Plus Jakarta Sans"/>
            </a:endParaRPr>
          </a:p>
          <a:p>
            <a:pPr indent="-330200" lvl="0" marL="457200" rtl="0" algn="just">
              <a:spcBef>
                <a:spcPts val="0"/>
              </a:spcBef>
              <a:spcAft>
                <a:spcPts val="0"/>
              </a:spcAft>
              <a:buClr>
                <a:srgbClr val="262626"/>
              </a:buClr>
              <a:buSzPts val="1600"/>
              <a:buFont typeface="Plus Jakarta Sans"/>
              <a:buChar char="●"/>
            </a:pPr>
            <a:r>
              <a:rPr lang="en-US" sz="1600">
                <a:solidFill>
                  <a:srgbClr val="262626"/>
                </a:solidFill>
                <a:latin typeface="Plus Jakarta Sans"/>
                <a:ea typeface="Plus Jakarta Sans"/>
                <a:cs typeface="Plus Jakarta Sans"/>
                <a:sym typeface="Plus Jakarta Sans"/>
              </a:rPr>
              <a:t>penjualan produk yang tidak optimal</a:t>
            </a:r>
            <a:endParaRPr sz="1600">
              <a:solidFill>
                <a:srgbClr val="262626"/>
              </a:solidFill>
              <a:latin typeface="Plus Jakarta Sans"/>
              <a:ea typeface="Plus Jakarta Sans"/>
              <a:cs typeface="Plus Jakarta Sans"/>
              <a:sym typeface="Plus Jakarta Sans"/>
            </a:endParaRPr>
          </a:p>
          <a:p>
            <a:pPr indent="0" lvl="0" marL="0" rtl="0" algn="just">
              <a:spcBef>
                <a:spcPts val="0"/>
              </a:spcBef>
              <a:spcAft>
                <a:spcPts val="0"/>
              </a:spcAft>
              <a:buNone/>
            </a:pPr>
            <a:r>
              <a:t/>
            </a:r>
            <a:endParaRPr sz="1600">
              <a:solidFill>
                <a:srgbClr val="262626"/>
              </a:solidFill>
              <a:latin typeface="Plus Jakarta Sans"/>
              <a:ea typeface="Plus Jakarta Sans"/>
              <a:cs typeface="Plus Jakarta Sans"/>
              <a:sym typeface="Plus Jakarta Sans"/>
            </a:endParaRPr>
          </a:p>
          <a:p>
            <a:pPr indent="0" lvl="0" marL="0" rtl="0" algn="just">
              <a:spcBef>
                <a:spcPts val="0"/>
              </a:spcBef>
              <a:spcAft>
                <a:spcPts val="0"/>
              </a:spcAft>
              <a:buNone/>
            </a:pPr>
            <a:r>
              <a:rPr lang="en-US" sz="1600">
                <a:solidFill>
                  <a:srgbClr val="262626"/>
                </a:solidFill>
                <a:latin typeface="Plus Jakarta Sans"/>
                <a:ea typeface="Plus Jakarta Sans"/>
                <a:cs typeface="Plus Jakarta Sans"/>
                <a:sym typeface="Plus Jakarta Sans"/>
              </a:rPr>
              <a:t>metrik</a:t>
            </a:r>
            <a:endParaRPr sz="1600">
              <a:solidFill>
                <a:srgbClr val="262626"/>
              </a:solidFill>
              <a:latin typeface="Plus Jakarta Sans"/>
              <a:ea typeface="Plus Jakarta Sans"/>
              <a:cs typeface="Plus Jakarta Sans"/>
              <a:sym typeface="Plus Jakarta Sans"/>
            </a:endParaRPr>
          </a:p>
          <a:p>
            <a:pPr indent="-330200" lvl="0" marL="457200" rtl="0" algn="just">
              <a:spcBef>
                <a:spcPts val="0"/>
              </a:spcBef>
              <a:spcAft>
                <a:spcPts val="0"/>
              </a:spcAft>
              <a:buClr>
                <a:srgbClr val="262626"/>
              </a:buClr>
              <a:buSzPts val="1600"/>
              <a:buFont typeface="Plus Jakarta Sans"/>
              <a:buChar char="●"/>
            </a:pPr>
            <a:r>
              <a:rPr lang="en-US" sz="1600">
                <a:solidFill>
                  <a:srgbClr val="262626"/>
                </a:solidFill>
                <a:latin typeface="Plus Jakarta Sans"/>
                <a:ea typeface="Plus Jakarta Sans"/>
                <a:cs typeface="Plus Jakarta Sans"/>
                <a:sym typeface="Plus Jakarta Sans"/>
              </a:rPr>
              <a:t>meningkatkan penjualan produk yang kurang laku</a:t>
            </a:r>
            <a:endParaRPr sz="1600">
              <a:solidFill>
                <a:srgbClr val="262626"/>
              </a:solidFill>
              <a:latin typeface="Plus Jakarta Sans"/>
              <a:ea typeface="Plus Jakarta Sans"/>
              <a:cs typeface="Plus Jakarta Sans"/>
              <a:sym typeface="Plus Jakarta Sans"/>
            </a:endParaRPr>
          </a:p>
          <a:p>
            <a:pPr indent="-330200" lvl="0" marL="457200" rtl="0" algn="just">
              <a:spcBef>
                <a:spcPts val="0"/>
              </a:spcBef>
              <a:spcAft>
                <a:spcPts val="0"/>
              </a:spcAft>
              <a:buClr>
                <a:srgbClr val="262626"/>
              </a:buClr>
              <a:buSzPts val="1600"/>
              <a:buFont typeface="Plus Jakarta Sans"/>
              <a:buChar char="●"/>
            </a:pPr>
            <a:r>
              <a:rPr lang="en-US" sz="1600">
                <a:solidFill>
                  <a:srgbClr val="262626"/>
                </a:solidFill>
                <a:latin typeface="Plus Jakarta Sans"/>
                <a:ea typeface="Plus Jakarta Sans"/>
                <a:cs typeface="Plus Jakarta Sans"/>
                <a:sym typeface="Plus Jakarta Sans"/>
              </a:rPr>
              <a:t>memanfaatkan trend pembelian customer</a:t>
            </a:r>
            <a:endParaRPr sz="1600">
              <a:solidFill>
                <a:srgbClr val="262626"/>
              </a:solidFill>
              <a:latin typeface="Plus Jakarta Sans"/>
              <a:ea typeface="Plus Jakarta Sans"/>
              <a:cs typeface="Plus Jakarta Sans"/>
              <a:sym typeface="Plus Jakarta Sans"/>
            </a:endParaRPr>
          </a:p>
          <a:p>
            <a:pPr indent="-330200" lvl="0" marL="457200" rtl="0" algn="just">
              <a:spcBef>
                <a:spcPts val="0"/>
              </a:spcBef>
              <a:spcAft>
                <a:spcPts val="0"/>
              </a:spcAft>
              <a:buClr>
                <a:srgbClr val="262626"/>
              </a:buClr>
              <a:buSzPts val="1600"/>
              <a:buFont typeface="Plus Jakarta Sans"/>
              <a:buChar char="●"/>
            </a:pPr>
            <a:r>
              <a:rPr lang="en-US" sz="1600">
                <a:solidFill>
                  <a:srgbClr val="262626"/>
                </a:solidFill>
                <a:latin typeface="Plus Jakarta Sans"/>
                <a:ea typeface="Plus Jakarta Sans"/>
                <a:cs typeface="Plus Jakarta Sans"/>
                <a:sym typeface="Plus Jakarta Sans"/>
              </a:rPr>
              <a:t>meningkatkan penjualan dengan traffic</a:t>
            </a:r>
            <a:endParaRPr sz="1600">
              <a:solidFill>
                <a:srgbClr val="262626"/>
              </a:solidFill>
              <a:latin typeface="Plus Jakarta Sans"/>
              <a:ea typeface="Plus Jakarta Sans"/>
              <a:cs typeface="Plus Jakarta Sans"/>
              <a:sym typeface="Plus Jakart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14" name="Shape 214"/>
        <p:cNvGrpSpPr/>
        <p:nvPr/>
      </p:nvGrpSpPr>
      <p:grpSpPr>
        <a:xfrm>
          <a:off x="0" y="0"/>
          <a:ext cx="0" cy="0"/>
          <a:chOff x="0" y="0"/>
          <a:chExt cx="0" cy="0"/>
        </a:xfrm>
      </p:grpSpPr>
      <p:sp>
        <p:nvSpPr>
          <p:cNvPr id="215" name="Google Shape;215;g27348ee98e6_0_22"/>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6" name="Google Shape;216;g27348ee98e6_0_22"/>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7" name="Google Shape;217;g27348ee98e6_0_22"/>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8" name="Google Shape;218;g27348ee98e6_0_22"/>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Platform Understanding</a:t>
            </a:r>
            <a:endParaRPr b="1" sz="4800">
              <a:solidFill>
                <a:schemeClr val="lt1"/>
              </a:solidFill>
              <a:latin typeface="Plus Jakarta Sans"/>
              <a:ea typeface="Plus Jakarta Sans"/>
              <a:cs typeface="Plus Jakarta Sans"/>
              <a:sym typeface="Plus Jakarta Sans"/>
            </a:endParaRPr>
          </a:p>
        </p:txBody>
      </p:sp>
      <p:pic>
        <p:nvPicPr>
          <p:cNvPr id="219" name="Google Shape;219;g27348ee98e6_0_22"/>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3" name="Shape 223"/>
        <p:cNvGrpSpPr/>
        <p:nvPr/>
      </p:nvGrpSpPr>
      <p:grpSpPr>
        <a:xfrm>
          <a:off x="0" y="0"/>
          <a:ext cx="0" cy="0"/>
          <a:chOff x="0" y="0"/>
          <a:chExt cx="0" cy="0"/>
        </a:xfrm>
      </p:grpSpPr>
      <p:pic>
        <p:nvPicPr>
          <p:cNvPr id="224" name="Google Shape;224;g27348ee98e6_0_30"/>
          <p:cNvPicPr preferRelativeResize="0"/>
          <p:nvPr/>
        </p:nvPicPr>
        <p:blipFill rotWithShape="1">
          <a:blip r:embed="rId3">
            <a:alphaModFix/>
          </a:blip>
          <a:srcRect b="0" l="0" r="0" t="0"/>
          <a:stretch/>
        </p:blipFill>
        <p:spPr>
          <a:xfrm>
            <a:off x="7630763" y="276049"/>
            <a:ext cx="1184604" cy="360062"/>
          </a:xfrm>
          <a:prstGeom prst="rect">
            <a:avLst/>
          </a:prstGeom>
          <a:noFill/>
          <a:ln>
            <a:noFill/>
          </a:ln>
        </p:spPr>
      </p:pic>
      <p:sp>
        <p:nvSpPr>
          <p:cNvPr id="225" name="Google Shape;225;g27348ee98e6_0_30"/>
          <p:cNvSpPr txBox="1"/>
          <p:nvPr/>
        </p:nvSpPr>
        <p:spPr>
          <a:xfrm>
            <a:off x="1117075" y="1136625"/>
            <a:ext cx="7039800" cy="22407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Clr>
                <a:srgbClr val="000000"/>
              </a:buClr>
              <a:buSzPts val="3000"/>
              <a:buFont typeface="Arial"/>
              <a:buNone/>
            </a:pPr>
            <a:r>
              <a:t/>
            </a:r>
            <a:endParaRPr b="1">
              <a:solidFill>
                <a:srgbClr val="262626"/>
              </a:solidFill>
              <a:latin typeface="Plus Jakarta Sans"/>
              <a:ea typeface="Plus Jakarta Sans"/>
              <a:cs typeface="Plus Jakarta Sans"/>
              <a:sym typeface="Plus Jakarta Sans"/>
            </a:endParaRPr>
          </a:p>
        </p:txBody>
      </p:sp>
      <p:sp>
        <p:nvSpPr>
          <p:cNvPr id="226" name="Google Shape;226;g27348ee98e6_0_30"/>
          <p:cNvSpPr txBox="1"/>
          <p:nvPr>
            <p:ph type="ctrTitle"/>
          </p:nvPr>
        </p:nvSpPr>
        <p:spPr>
          <a:xfrm>
            <a:off x="1117075" y="92800"/>
            <a:ext cx="7948800" cy="13578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SzPts val="1620"/>
              <a:buNone/>
            </a:pPr>
            <a:r>
              <a:rPr b="1" lang="en-US" sz="2920">
                <a:latin typeface="Plus Jakarta Sans"/>
                <a:ea typeface="Plus Jakarta Sans"/>
                <a:cs typeface="Plus Jakarta Sans"/>
                <a:sym typeface="Plus Jakarta Sans"/>
              </a:rPr>
              <a:t>Data Platform Understanding</a:t>
            </a:r>
            <a:endParaRPr b="1" sz="2920">
              <a:latin typeface="Plus Jakarta Sans"/>
              <a:ea typeface="Plus Jakarta Sans"/>
              <a:cs typeface="Plus Jakarta Sans"/>
              <a:sym typeface="Plus Jakarta Sans"/>
            </a:endParaRPr>
          </a:p>
        </p:txBody>
      </p:sp>
      <p:pic>
        <p:nvPicPr>
          <p:cNvPr id="227" name="Google Shape;227;g27348ee98e6_0_30"/>
          <p:cNvPicPr preferRelativeResize="0"/>
          <p:nvPr/>
        </p:nvPicPr>
        <p:blipFill>
          <a:blip r:embed="rId4">
            <a:alphaModFix/>
          </a:blip>
          <a:stretch>
            <a:fillRect/>
          </a:stretch>
        </p:blipFill>
        <p:spPr>
          <a:xfrm>
            <a:off x="186650" y="1342676"/>
            <a:ext cx="8628726" cy="261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8A8C4"/>
        </a:solidFill>
      </p:bgPr>
    </p:bg>
    <p:spTree>
      <p:nvGrpSpPr>
        <p:cNvPr id="231" name="Shape 231"/>
        <p:cNvGrpSpPr/>
        <p:nvPr/>
      </p:nvGrpSpPr>
      <p:grpSpPr>
        <a:xfrm>
          <a:off x="0" y="0"/>
          <a:ext cx="0" cy="0"/>
          <a:chOff x="0" y="0"/>
          <a:chExt cx="0" cy="0"/>
        </a:xfrm>
      </p:grpSpPr>
      <p:sp>
        <p:nvSpPr>
          <p:cNvPr id="232" name="Google Shape;232;g27348ee98e6_0_37"/>
          <p:cNvSpPr/>
          <p:nvPr/>
        </p:nvSpPr>
        <p:spPr>
          <a:xfrm>
            <a:off x="-1050025" y="1135575"/>
            <a:ext cx="5007900" cy="4009500"/>
          </a:xfrm>
          <a:prstGeom prst="parallelogram">
            <a:avLst>
              <a:gd fmla="val 25000" name="adj"/>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3" name="Google Shape;233;g27348ee98e6_0_37"/>
          <p:cNvSpPr/>
          <p:nvPr/>
        </p:nvSpPr>
        <p:spPr>
          <a:xfrm>
            <a:off x="1231875" y="3379605"/>
            <a:ext cx="2726100" cy="1765500"/>
          </a:xfrm>
          <a:prstGeom prst="parallelogram">
            <a:avLst>
              <a:gd fmla="val 25000" name="adj"/>
            </a:avLst>
          </a:prstGeom>
          <a:solidFill>
            <a:srgbClr val="FFBD58"/>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4" name="Google Shape;234;g27348ee98e6_0_37"/>
          <p:cNvSpPr/>
          <p:nvPr/>
        </p:nvSpPr>
        <p:spPr>
          <a:xfrm>
            <a:off x="2300550" y="3923775"/>
            <a:ext cx="1853100" cy="1221300"/>
          </a:xfrm>
          <a:prstGeom prst="parallelogram">
            <a:avLst>
              <a:gd fmla="val 25000" name="adj"/>
            </a:avLst>
          </a:prstGeom>
          <a:solidFill>
            <a:srgbClr val="F08B3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5" name="Google Shape;235;g27348ee98e6_0_37"/>
          <p:cNvSpPr txBox="1"/>
          <p:nvPr>
            <p:ph type="ctrTitle"/>
          </p:nvPr>
        </p:nvSpPr>
        <p:spPr>
          <a:xfrm>
            <a:off x="4473325" y="2352200"/>
            <a:ext cx="4337400" cy="135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5000"/>
              </a:lnSpc>
              <a:spcBef>
                <a:spcPts val="0"/>
              </a:spcBef>
              <a:spcAft>
                <a:spcPts val="0"/>
              </a:spcAft>
              <a:buSzPct val="37500"/>
              <a:buNone/>
            </a:pPr>
            <a:r>
              <a:rPr b="1" lang="en-US" sz="4800">
                <a:solidFill>
                  <a:schemeClr val="lt1"/>
                </a:solidFill>
                <a:latin typeface="Plus Jakarta Sans"/>
                <a:ea typeface="Plus Jakarta Sans"/>
                <a:cs typeface="Plus Jakarta Sans"/>
                <a:sym typeface="Plus Jakarta Sans"/>
              </a:rPr>
              <a:t>Data Understanding</a:t>
            </a:r>
            <a:endParaRPr b="1" sz="4800">
              <a:solidFill>
                <a:schemeClr val="lt1"/>
              </a:solidFill>
              <a:latin typeface="Plus Jakarta Sans"/>
              <a:ea typeface="Plus Jakarta Sans"/>
              <a:cs typeface="Plus Jakarta Sans"/>
              <a:sym typeface="Plus Jakarta Sans"/>
            </a:endParaRPr>
          </a:p>
        </p:txBody>
      </p:sp>
      <p:pic>
        <p:nvPicPr>
          <p:cNvPr id="236" name="Google Shape;236;g27348ee98e6_0_37"/>
          <p:cNvPicPr preferRelativeResize="0"/>
          <p:nvPr/>
        </p:nvPicPr>
        <p:blipFill rotWithShape="1">
          <a:blip r:embed="rId3">
            <a:alphaModFix/>
          </a:blip>
          <a:srcRect b="0" l="0" r="0" t="0"/>
          <a:stretch/>
        </p:blipFill>
        <p:spPr>
          <a:xfrm>
            <a:off x="7625838" y="276722"/>
            <a:ext cx="1185011" cy="3587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2021-01-14T04:03:51Z</dcterms:created>
  <dc:creator>SINAR X</dc:creator>
</cp:coreProperties>
</file>