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61" r:id="rId3"/>
    <p:sldId id="257" r:id="rId4"/>
    <p:sldId id="259" r:id="rId5"/>
    <p:sldId id="267" r:id="rId6"/>
    <p:sldId id="295" r:id="rId7"/>
    <p:sldId id="296" r:id="rId8"/>
    <p:sldId id="297" r:id="rId9"/>
    <p:sldId id="298" r:id="rId10"/>
    <p:sldId id="265" r:id="rId11"/>
    <p:sldId id="294" r:id="rId12"/>
    <p:sldId id="266" r:id="rId13"/>
    <p:sldId id="28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Malik" userId="b5e70f97ef14d06d" providerId="LiveId" clId="{56629CD0-0B77-4598-B19B-7B2B0A1E9922}"/>
    <pc:docChg chg="addSld delSld modSld sldOrd">
      <pc:chgData name="Gaurav Malik" userId="b5e70f97ef14d06d" providerId="LiveId" clId="{56629CD0-0B77-4598-B19B-7B2B0A1E9922}" dt="2022-12-22T09:36:19.538" v="42" actId="2696"/>
      <pc:docMkLst>
        <pc:docMk/>
      </pc:docMkLst>
      <pc:sldChg chg="del">
        <pc:chgData name="Gaurav Malik" userId="b5e70f97ef14d06d" providerId="LiveId" clId="{56629CD0-0B77-4598-B19B-7B2B0A1E9922}" dt="2022-12-22T09:36:19.538" v="42" actId="2696"/>
        <pc:sldMkLst>
          <pc:docMk/>
          <pc:sldMk cId="1990788837" sldId="258"/>
        </pc:sldMkLst>
      </pc:sldChg>
      <pc:sldChg chg="ord">
        <pc:chgData name="Gaurav Malik" userId="b5e70f97ef14d06d" providerId="LiveId" clId="{56629CD0-0B77-4598-B19B-7B2B0A1E9922}" dt="2022-12-22T09:33:11.350" v="28"/>
        <pc:sldMkLst>
          <pc:docMk/>
          <pc:sldMk cId="3429135259" sldId="259"/>
        </pc:sldMkLst>
      </pc:sldChg>
      <pc:sldChg chg="modSp new mod">
        <pc:chgData name="Gaurav Malik" userId="b5e70f97ef14d06d" providerId="LiveId" clId="{56629CD0-0B77-4598-B19B-7B2B0A1E9922}" dt="2022-12-22T09:33:57.710" v="29" actId="113"/>
        <pc:sldMkLst>
          <pc:docMk/>
          <pc:sldMk cId="4226718566" sldId="261"/>
        </pc:sldMkLst>
        <pc:spChg chg="mod">
          <ac:chgData name="Gaurav Malik" userId="b5e70f97ef14d06d" providerId="LiveId" clId="{56629CD0-0B77-4598-B19B-7B2B0A1E9922}" dt="2022-12-22T09:33:57.710" v="29" actId="113"/>
          <ac:spMkLst>
            <pc:docMk/>
            <pc:sldMk cId="4226718566" sldId="261"/>
            <ac:spMk id="2" creationId="{72924168-7F77-550C-B306-36D4D9D177FC}"/>
          </ac:spMkLst>
        </pc:spChg>
      </pc:sldChg>
      <pc:sldChg chg="addSp delSp modSp new mod">
        <pc:chgData name="Gaurav Malik" userId="b5e70f97ef14d06d" providerId="LiveId" clId="{56629CD0-0B77-4598-B19B-7B2B0A1E9922}" dt="2022-12-22T09:35:25.910" v="41" actId="14100"/>
        <pc:sldMkLst>
          <pc:docMk/>
          <pc:sldMk cId="17573297" sldId="262"/>
        </pc:sldMkLst>
        <pc:spChg chg="mod">
          <ac:chgData name="Gaurav Malik" userId="b5e70f97ef14d06d" providerId="LiveId" clId="{56629CD0-0B77-4598-B19B-7B2B0A1E9922}" dt="2022-12-22T09:35:23.030" v="40" actId="1076"/>
          <ac:spMkLst>
            <pc:docMk/>
            <pc:sldMk cId="17573297" sldId="262"/>
            <ac:spMk id="2" creationId="{9274684B-70FC-AA96-264A-97F1269D21DC}"/>
          </ac:spMkLst>
        </pc:spChg>
        <pc:spChg chg="del">
          <ac:chgData name="Gaurav Malik" userId="b5e70f97ef14d06d" providerId="LiveId" clId="{56629CD0-0B77-4598-B19B-7B2B0A1E9922}" dt="2022-12-22T09:34:39.770" v="31" actId="931"/>
          <ac:spMkLst>
            <pc:docMk/>
            <pc:sldMk cId="17573297" sldId="262"/>
            <ac:spMk id="3" creationId="{0F291573-00BA-579B-912D-B07CF11BE6C5}"/>
          </ac:spMkLst>
        </pc:spChg>
        <pc:picChg chg="add mod">
          <ac:chgData name="Gaurav Malik" userId="b5e70f97ef14d06d" providerId="LiveId" clId="{56629CD0-0B77-4598-B19B-7B2B0A1E9922}" dt="2022-12-22T09:35:25.910" v="41" actId="14100"/>
          <ac:picMkLst>
            <pc:docMk/>
            <pc:sldMk cId="17573297" sldId="262"/>
            <ac:picMk id="5" creationId="{817B9EC9-EA69-EE4E-3302-C1BC05E5C502}"/>
          </ac:picMkLst>
        </pc:picChg>
      </pc:sldChg>
    </pc:docChg>
  </pc:docChgLst>
  <pc:docChgLst>
    <pc:chgData name="Gaurav Malik" userId="b5e70f97ef14d06d" providerId="LiveId" clId="{140476C0-02B0-495E-8518-BE4850E5B1EB}"/>
    <pc:docChg chg="undo custSel addSld delSld modSld sldOrd">
      <pc:chgData name="Gaurav Malik" userId="b5e70f97ef14d06d" providerId="LiveId" clId="{140476C0-02B0-495E-8518-BE4850E5B1EB}" dt="2023-01-16T17:54:48.845" v="895" actId="1076"/>
      <pc:docMkLst>
        <pc:docMk/>
      </pc:docMkLst>
      <pc:sldChg chg="modSp mod">
        <pc:chgData name="Gaurav Malik" userId="b5e70f97ef14d06d" providerId="LiveId" clId="{140476C0-02B0-495E-8518-BE4850E5B1EB}" dt="2023-01-16T16:46:21.272" v="66" actId="2711"/>
        <pc:sldMkLst>
          <pc:docMk/>
          <pc:sldMk cId="3470353422" sldId="256"/>
        </pc:sldMkLst>
        <pc:spChg chg="mod">
          <ac:chgData name="Gaurav Malik" userId="b5e70f97ef14d06d" providerId="LiveId" clId="{140476C0-02B0-495E-8518-BE4850E5B1EB}" dt="2023-01-16T16:46:21.272" v="66" actId="2711"/>
          <ac:spMkLst>
            <pc:docMk/>
            <pc:sldMk cId="3470353422" sldId="256"/>
            <ac:spMk id="4" creationId="{42C35E31-9CAF-3A15-3321-E119FA11AD00}"/>
          </ac:spMkLst>
        </pc:spChg>
      </pc:sldChg>
      <pc:sldChg chg="modSp mod">
        <pc:chgData name="Gaurav Malik" userId="b5e70f97ef14d06d" providerId="LiveId" clId="{140476C0-02B0-495E-8518-BE4850E5B1EB}" dt="2023-01-16T16:46:58.194" v="69" actId="1076"/>
        <pc:sldMkLst>
          <pc:docMk/>
          <pc:sldMk cId="2355683427" sldId="257"/>
        </pc:sldMkLst>
        <pc:spChg chg="mod">
          <ac:chgData name="Gaurav Malik" userId="b5e70f97ef14d06d" providerId="LiveId" clId="{140476C0-02B0-495E-8518-BE4850E5B1EB}" dt="2023-01-16T16:46:52.003" v="68" actId="14100"/>
          <ac:spMkLst>
            <pc:docMk/>
            <pc:sldMk cId="2355683427" sldId="257"/>
            <ac:spMk id="2" creationId="{C453AAAD-9ECD-7E6C-458B-7109DE5B2569}"/>
          </ac:spMkLst>
        </pc:spChg>
        <pc:spChg chg="mod">
          <ac:chgData name="Gaurav Malik" userId="b5e70f97ef14d06d" providerId="LiveId" clId="{140476C0-02B0-495E-8518-BE4850E5B1EB}" dt="2023-01-16T16:46:58.194" v="69" actId="1076"/>
          <ac:spMkLst>
            <pc:docMk/>
            <pc:sldMk cId="2355683427" sldId="257"/>
            <ac:spMk id="17" creationId="{41C48D76-D845-5F38-C2E0-3C040AA76E60}"/>
          </ac:spMkLst>
        </pc:spChg>
      </pc:sldChg>
      <pc:sldChg chg="addSp delSp modSp mod">
        <pc:chgData name="Gaurav Malik" userId="b5e70f97ef14d06d" providerId="LiveId" clId="{140476C0-02B0-495E-8518-BE4850E5B1EB}" dt="2023-01-16T17:04:52.979" v="425" actId="1076"/>
        <pc:sldMkLst>
          <pc:docMk/>
          <pc:sldMk cId="3429135259" sldId="259"/>
        </pc:sldMkLst>
        <pc:spChg chg="mod">
          <ac:chgData name="Gaurav Malik" userId="b5e70f97ef14d06d" providerId="LiveId" clId="{140476C0-02B0-495E-8518-BE4850E5B1EB}" dt="2023-01-16T16:51:08.286" v="92" actId="1076"/>
          <ac:spMkLst>
            <pc:docMk/>
            <pc:sldMk cId="3429135259" sldId="259"/>
            <ac:spMk id="2" creationId="{4F66DCE2-368E-B092-E539-08B8DD190BE1}"/>
          </ac:spMkLst>
        </pc:spChg>
        <pc:spChg chg="del">
          <ac:chgData name="Gaurav Malik" userId="b5e70f97ef14d06d" providerId="LiveId" clId="{140476C0-02B0-495E-8518-BE4850E5B1EB}" dt="2023-01-16T16:47:53.400" v="72" actId="478"/>
          <ac:spMkLst>
            <pc:docMk/>
            <pc:sldMk cId="3429135259" sldId="259"/>
            <ac:spMk id="3" creationId="{36D6A1C3-341A-9DDD-6E3A-E91BA954AEE1}"/>
          </ac:spMkLst>
        </pc:spChg>
        <pc:spChg chg="mod">
          <ac:chgData name="Gaurav Malik" userId="b5e70f97ef14d06d" providerId="LiveId" clId="{140476C0-02B0-495E-8518-BE4850E5B1EB}" dt="2023-01-16T16:51:02.738" v="90" actId="1076"/>
          <ac:spMkLst>
            <pc:docMk/>
            <pc:sldMk cId="3429135259" sldId="259"/>
            <ac:spMk id="4" creationId="{9AE68AE3-762B-D09F-94F9-754137338699}"/>
          </ac:spMkLst>
        </pc:spChg>
        <pc:spChg chg="mod">
          <ac:chgData name="Gaurav Malik" userId="b5e70f97ef14d06d" providerId="LiveId" clId="{140476C0-02B0-495E-8518-BE4850E5B1EB}" dt="2023-01-16T16:50:59.653" v="89" actId="1076"/>
          <ac:spMkLst>
            <pc:docMk/>
            <pc:sldMk cId="3429135259" sldId="259"/>
            <ac:spMk id="5" creationId="{AB60A40E-8155-BDDD-28C4-19CFD96748AA}"/>
          </ac:spMkLst>
        </pc:spChg>
        <pc:spChg chg="mod">
          <ac:chgData name="Gaurav Malik" userId="b5e70f97ef14d06d" providerId="LiveId" clId="{140476C0-02B0-495E-8518-BE4850E5B1EB}" dt="2023-01-16T16:51:17.322" v="94" actId="1076"/>
          <ac:spMkLst>
            <pc:docMk/>
            <pc:sldMk cId="3429135259" sldId="259"/>
            <ac:spMk id="6" creationId="{21000D09-0FAE-0A5D-FA90-12D6AFE7A118}"/>
          </ac:spMkLst>
        </pc:spChg>
        <pc:spChg chg="mod">
          <ac:chgData name="Gaurav Malik" userId="b5e70f97ef14d06d" providerId="LiveId" clId="{140476C0-02B0-495E-8518-BE4850E5B1EB}" dt="2023-01-16T16:51:37.311" v="96" actId="1076"/>
          <ac:spMkLst>
            <pc:docMk/>
            <pc:sldMk cId="3429135259" sldId="259"/>
            <ac:spMk id="7" creationId="{AC7A6183-7769-4843-CA13-25A395870410}"/>
          </ac:spMkLst>
        </pc:spChg>
        <pc:spChg chg="add del mod">
          <ac:chgData name="Gaurav Malik" userId="b5e70f97ef14d06d" providerId="LiveId" clId="{140476C0-02B0-495E-8518-BE4850E5B1EB}" dt="2023-01-16T16:56:54.158" v="139" actId="478"/>
          <ac:spMkLst>
            <pc:docMk/>
            <pc:sldMk cId="3429135259" sldId="259"/>
            <ac:spMk id="8" creationId="{05818086-D0A8-5F6F-2E92-D59D31E024A3}"/>
          </ac:spMkLst>
        </pc:spChg>
        <pc:spChg chg="add del">
          <ac:chgData name="Gaurav Malik" userId="b5e70f97ef14d06d" providerId="LiveId" clId="{140476C0-02B0-495E-8518-BE4850E5B1EB}" dt="2023-01-16T16:49:36.859" v="87" actId="11529"/>
          <ac:spMkLst>
            <pc:docMk/>
            <pc:sldMk cId="3429135259" sldId="259"/>
            <ac:spMk id="9" creationId="{4F6EEFC6-D8B3-8A83-C7A3-FF13C450A8BB}"/>
          </ac:spMkLst>
        </pc:spChg>
        <pc:spChg chg="add del">
          <ac:chgData name="Gaurav Malik" userId="b5e70f97ef14d06d" providerId="LiveId" clId="{140476C0-02B0-495E-8518-BE4850E5B1EB}" dt="2023-01-16T16:51:43.899" v="98" actId="11529"/>
          <ac:spMkLst>
            <pc:docMk/>
            <pc:sldMk cId="3429135259" sldId="259"/>
            <ac:spMk id="10" creationId="{09BBE52A-6032-F1EB-C56B-52571F28177E}"/>
          </ac:spMkLst>
        </pc:spChg>
        <pc:spChg chg="add del">
          <ac:chgData name="Gaurav Malik" userId="b5e70f97ef14d06d" providerId="LiveId" clId="{140476C0-02B0-495E-8518-BE4850E5B1EB}" dt="2023-01-16T16:55:08.706" v="128" actId="478"/>
          <ac:spMkLst>
            <pc:docMk/>
            <pc:sldMk cId="3429135259" sldId="259"/>
            <ac:spMk id="13" creationId="{3682AD47-6C41-DCDC-245B-4304AD2814D8}"/>
          </ac:spMkLst>
        </pc:spChg>
        <pc:spChg chg="add del">
          <ac:chgData name="Gaurav Malik" userId="b5e70f97ef14d06d" providerId="LiveId" clId="{140476C0-02B0-495E-8518-BE4850E5B1EB}" dt="2023-01-16T16:52:36.617" v="105" actId="478"/>
          <ac:spMkLst>
            <pc:docMk/>
            <pc:sldMk cId="3429135259" sldId="259"/>
            <ac:spMk id="14" creationId="{E934D901-7BA1-D227-BECD-D1FF6BB37E2D}"/>
          </ac:spMkLst>
        </pc:spChg>
        <pc:spChg chg="mod">
          <ac:chgData name="Gaurav Malik" userId="b5e70f97ef14d06d" providerId="LiveId" clId="{140476C0-02B0-495E-8518-BE4850E5B1EB}" dt="2023-01-16T16:51:21.279" v="95" actId="1076"/>
          <ac:spMkLst>
            <pc:docMk/>
            <pc:sldMk cId="3429135259" sldId="259"/>
            <ac:spMk id="16" creationId="{7CEA1D78-0B26-C745-8A41-6C816971AC96}"/>
          </ac:spMkLst>
        </pc:spChg>
        <pc:spChg chg="add del">
          <ac:chgData name="Gaurav Malik" userId="b5e70f97ef14d06d" providerId="LiveId" clId="{140476C0-02B0-495E-8518-BE4850E5B1EB}" dt="2023-01-16T16:52:33.231" v="104" actId="11529"/>
          <ac:spMkLst>
            <pc:docMk/>
            <pc:sldMk cId="3429135259" sldId="259"/>
            <ac:spMk id="17" creationId="{9053C578-0E5D-D4F0-AF2C-79CEF3A100CE}"/>
          </ac:spMkLst>
        </pc:spChg>
        <pc:spChg chg="add del">
          <ac:chgData name="Gaurav Malik" userId="b5e70f97ef14d06d" providerId="LiveId" clId="{140476C0-02B0-495E-8518-BE4850E5B1EB}" dt="2023-01-16T16:55:09.394" v="129" actId="478"/>
          <ac:spMkLst>
            <pc:docMk/>
            <pc:sldMk cId="3429135259" sldId="259"/>
            <ac:spMk id="19" creationId="{04A4994B-5555-CB76-E368-4D446ACEA7B5}"/>
          </ac:spMkLst>
        </pc:spChg>
        <pc:spChg chg="del">
          <ac:chgData name="Gaurav Malik" userId="b5e70f97ef14d06d" providerId="LiveId" clId="{140476C0-02B0-495E-8518-BE4850E5B1EB}" dt="2023-01-16T16:47:52.363" v="71" actId="478"/>
          <ac:spMkLst>
            <pc:docMk/>
            <pc:sldMk cId="3429135259" sldId="259"/>
            <ac:spMk id="20" creationId="{75B2CD22-05F4-B5D0-7C3F-AFBD110E6F9B}"/>
          </ac:spMkLst>
        </pc:spChg>
        <pc:spChg chg="add mod">
          <ac:chgData name="Gaurav Malik" userId="b5e70f97ef14d06d" providerId="LiveId" clId="{140476C0-02B0-495E-8518-BE4850E5B1EB}" dt="2023-01-16T16:58:26.687" v="145" actId="14100"/>
          <ac:spMkLst>
            <pc:docMk/>
            <pc:sldMk cId="3429135259" sldId="259"/>
            <ac:spMk id="21" creationId="{EEDBF589-BCB2-6256-94EE-63BE4D57F4CF}"/>
          </ac:spMkLst>
        </pc:spChg>
        <pc:spChg chg="add mod">
          <ac:chgData name="Gaurav Malik" userId="b5e70f97ef14d06d" providerId="LiveId" clId="{140476C0-02B0-495E-8518-BE4850E5B1EB}" dt="2023-01-16T16:58:29.839" v="146" actId="1076"/>
          <ac:spMkLst>
            <pc:docMk/>
            <pc:sldMk cId="3429135259" sldId="259"/>
            <ac:spMk id="22" creationId="{C9D9D0E3-3E15-07B5-5BC3-45B5BF6726EA}"/>
          </ac:spMkLst>
        </pc:spChg>
        <pc:spChg chg="add del">
          <ac:chgData name="Gaurav Malik" userId="b5e70f97ef14d06d" providerId="LiveId" clId="{140476C0-02B0-495E-8518-BE4850E5B1EB}" dt="2023-01-16T16:58:35.093" v="147" actId="478"/>
          <ac:spMkLst>
            <pc:docMk/>
            <pc:sldMk cId="3429135259" sldId="259"/>
            <ac:spMk id="23" creationId="{60FD411B-7D3A-B9C3-5212-77EDD3F53D7F}"/>
          </ac:spMkLst>
        </pc:spChg>
        <pc:spChg chg="add mod">
          <ac:chgData name="Gaurav Malik" userId="b5e70f97ef14d06d" providerId="LiveId" clId="{140476C0-02B0-495E-8518-BE4850E5B1EB}" dt="2023-01-16T17:00:46.171" v="173" actId="1076"/>
          <ac:spMkLst>
            <pc:docMk/>
            <pc:sldMk cId="3429135259" sldId="259"/>
            <ac:spMk id="41" creationId="{1F04605A-D731-05A5-2203-80ABFB46F3BE}"/>
          </ac:spMkLst>
        </pc:spChg>
        <pc:spChg chg="add mod">
          <ac:chgData name="Gaurav Malik" userId="b5e70f97ef14d06d" providerId="LiveId" clId="{140476C0-02B0-495E-8518-BE4850E5B1EB}" dt="2023-01-16T17:00:50.183" v="174" actId="1076"/>
          <ac:spMkLst>
            <pc:docMk/>
            <pc:sldMk cId="3429135259" sldId="259"/>
            <ac:spMk id="42" creationId="{41E8EEF8-D50C-8E37-E64D-42285E51DC0A}"/>
          </ac:spMkLst>
        </pc:spChg>
        <pc:spChg chg="add mod">
          <ac:chgData name="Gaurav Malik" userId="b5e70f97ef14d06d" providerId="LiveId" clId="{140476C0-02B0-495E-8518-BE4850E5B1EB}" dt="2023-01-16T17:02:18.767" v="266" actId="404"/>
          <ac:spMkLst>
            <pc:docMk/>
            <pc:sldMk cId="3429135259" sldId="259"/>
            <ac:spMk id="45" creationId="{AA5A6A9D-9D94-AFF4-699A-E31FB72A5C69}"/>
          </ac:spMkLst>
        </pc:spChg>
        <pc:spChg chg="add mod">
          <ac:chgData name="Gaurav Malik" userId="b5e70f97ef14d06d" providerId="LiveId" clId="{140476C0-02B0-495E-8518-BE4850E5B1EB}" dt="2023-01-16T17:03:25.628" v="319" actId="1076"/>
          <ac:spMkLst>
            <pc:docMk/>
            <pc:sldMk cId="3429135259" sldId="259"/>
            <ac:spMk id="46" creationId="{C94643B9-50AA-E104-B50B-1C801298C971}"/>
          </ac:spMkLst>
        </pc:spChg>
        <pc:spChg chg="add mod">
          <ac:chgData name="Gaurav Malik" userId="b5e70f97ef14d06d" providerId="LiveId" clId="{140476C0-02B0-495E-8518-BE4850E5B1EB}" dt="2023-01-16T17:04:08.036" v="374" actId="1076"/>
          <ac:spMkLst>
            <pc:docMk/>
            <pc:sldMk cId="3429135259" sldId="259"/>
            <ac:spMk id="47" creationId="{5721A722-8DD8-6C7E-065C-6F9B65A3B5BF}"/>
          </ac:spMkLst>
        </pc:spChg>
        <pc:spChg chg="add mod">
          <ac:chgData name="Gaurav Malik" userId="b5e70f97ef14d06d" providerId="LiveId" clId="{140476C0-02B0-495E-8518-BE4850E5B1EB}" dt="2023-01-16T17:04:52.979" v="425" actId="1076"/>
          <ac:spMkLst>
            <pc:docMk/>
            <pc:sldMk cId="3429135259" sldId="259"/>
            <ac:spMk id="48" creationId="{8828393E-3EED-8629-AFD8-7F76692D9E37}"/>
          </ac:spMkLst>
        </pc:spChg>
        <pc:cxnChg chg="add del mod">
          <ac:chgData name="Gaurav Malik" userId="b5e70f97ef14d06d" providerId="LiveId" clId="{140476C0-02B0-495E-8518-BE4850E5B1EB}" dt="2023-01-16T16:51:58.269" v="100" actId="11529"/>
          <ac:cxnSpMkLst>
            <pc:docMk/>
            <pc:sldMk cId="3429135259" sldId="259"/>
            <ac:cxnSpMk id="12" creationId="{A88BDC82-3887-DAF5-BA2A-B551AAD6CC6A}"/>
          </ac:cxnSpMkLst>
        </pc:cxnChg>
        <pc:cxnChg chg="del">
          <ac:chgData name="Gaurav Malik" userId="b5e70f97ef14d06d" providerId="LiveId" clId="{140476C0-02B0-495E-8518-BE4850E5B1EB}" dt="2023-01-16T16:48:26.253" v="77" actId="478"/>
          <ac:cxnSpMkLst>
            <pc:docMk/>
            <pc:sldMk cId="3429135259" sldId="259"/>
            <ac:cxnSpMk id="15" creationId="{441F9B4C-C34D-38DB-E792-9C51E4007BDC}"/>
          </ac:cxnSpMkLst>
        </pc:cxnChg>
        <pc:cxnChg chg="del">
          <ac:chgData name="Gaurav Malik" userId="b5e70f97ef14d06d" providerId="LiveId" clId="{140476C0-02B0-495E-8518-BE4850E5B1EB}" dt="2023-01-16T16:47:57.875" v="73" actId="478"/>
          <ac:cxnSpMkLst>
            <pc:docMk/>
            <pc:sldMk cId="3429135259" sldId="259"/>
            <ac:cxnSpMk id="18" creationId="{EE9BE9C9-70C1-4A09-EDCC-43E8D93DA68D}"/>
          </ac:cxnSpMkLst>
        </pc:cxnChg>
        <pc:cxnChg chg="add del mod">
          <ac:chgData name="Gaurav Malik" userId="b5e70f97ef14d06d" providerId="LiveId" clId="{140476C0-02B0-495E-8518-BE4850E5B1EB}" dt="2023-01-16T16:56:24.192" v="135" actId="478"/>
          <ac:cxnSpMkLst>
            <pc:docMk/>
            <pc:sldMk cId="3429135259" sldId="259"/>
            <ac:cxnSpMk id="25" creationId="{38CF8DB8-900A-10B1-FDCD-460F576ACCB8}"/>
          </ac:cxnSpMkLst>
        </pc:cxnChg>
        <pc:cxnChg chg="add mod">
          <ac:chgData name="Gaurav Malik" userId="b5e70f97ef14d06d" providerId="LiveId" clId="{140476C0-02B0-495E-8518-BE4850E5B1EB}" dt="2023-01-16T16:56:22.509" v="134" actId="1582"/>
          <ac:cxnSpMkLst>
            <pc:docMk/>
            <pc:sldMk cId="3429135259" sldId="259"/>
            <ac:cxnSpMk id="28" creationId="{894BC9A9-F9CE-BB77-04F0-C90090A85A9C}"/>
          </ac:cxnSpMkLst>
        </pc:cxnChg>
        <pc:cxnChg chg="add mod">
          <ac:chgData name="Gaurav Malik" userId="b5e70f97ef14d06d" providerId="LiveId" clId="{140476C0-02B0-495E-8518-BE4850E5B1EB}" dt="2023-01-16T16:56:48.448" v="138" actId="208"/>
          <ac:cxnSpMkLst>
            <pc:docMk/>
            <pc:sldMk cId="3429135259" sldId="259"/>
            <ac:cxnSpMk id="30" creationId="{BC3F9CE7-E764-D2B0-019A-5BEB4407D217}"/>
          </ac:cxnSpMkLst>
        </pc:cxnChg>
        <pc:cxnChg chg="add mod">
          <ac:chgData name="Gaurav Malik" userId="b5e70f97ef14d06d" providerId="LiveId" clId="{140476C0-02B0-495E-8518-BE4850E5B1EB}" dt="2023-01-16T16:59:38.575" v="160" actId="1582"/>
          <ac:cxnSpMkLst>
            <pc:docMk/>
            <pc:sldMk cId="3429135259" sldId="259"/>
            <ac:cxnSpMk id="32" creationId="{05BEDAAE-2FA4-14D9-C7EC-0D7BDE1533C9}"/>
          </ac:cxnSpMkLst>
        </pc:cxnChg>
        <pc:cxnChg chg="add del mod">
          <ac:chgData name="Gaurav Malik" userId="b5e70f97ef14d06d" providerId="LiveId" clId="{140476C0-02B0-495E-8518-BE4850E5B1EB}" dt="2023-01-16T16:58:50.029" v="149" actId="11529"/>
          <ac:cxnSpMkLst>
            <pc:docMk/>
            <pc:sldMk cId="3429135259" sldId="259"/>
            <ac:cxnSpMk id="34" creationId="{D076FC9F-D223-A9FE-22BA-99F3B26E7F21}"/>
          </ac:cxnSpMkLst>
        </pc:cxnChg>
        <pc:cxnChg chg="add del mod">
          <ac:chgData name="Gaurav Malik" userId="b5e70f97ef14d06d" providerId="LiveId" clId="{140476C0-02B0-495E-8518-BE4850E5B1EB}" dt="2023-01-16T16:58:55.526" v="151" actId="11529"/>
          <ac:cxnSpMkLst>
            <pc:docMk/>
            <pc:sldMk cId="3429135259" sldId="259"/>
            <ac:cxnSpMk id="36" creationId="{CEE75BFD-0322-A4BC-4A08-F64BFFCDEFB6}"/>
          </ac:cxnSpMkLst>
        </pc:cxnChg>
        <pc:cxnChg chg="add del mod">
          <ac:chgData name="Gaurav Malik" userId="b5e70f97ef14d06d" providerId="LiveId" clId="{140476C0-02B0-495E-8518-BE4850E5B1EB}" dt="2023-01-16T16:59:05.740" v="153" actId="11529"/>
          <ac:cxnSpMkLst>
            <pc:docMk/>
            <pc:sldMk cId="3429135259" sldId="259"/>
            <ac:cxnSpMk id="38" creationId="{BFF81F33-5687-6BBE-D9B2-CE648F28C170}"/>
          </ac:cxnSpMkLst>
        </pc:cxnChg>
        <pc:cxnChg chg="add mod">
          <ac:chgData name="Gaurav Malik" userId="b5e70f97ef14d06d" providerId="LiveId" clId="{140476C0-02B0-495E-8518-BE4850E5B1EB}" dt="2023-01-16T16:59:33.725" v="159" actId="1582"/>
          <ac:cxnSpMkLst>
            <pc:docMk/>
            <pc:sldMk cId="3429135259" sldId="259"/>
            <ac:cxnSpMk id="40" creationId="{61525680-2621-DA6C-C0B4-C3976BA877DA}"/>
          </ac:cxnSpMkLst>
        </pc:cxnChg>
        <pc:cxnChg chg="add mod">
          <ac:chgData name="Gaurav Malik" userId="b5e70f97ef14d06d" providerId="LiveId" clId="{140476C0-02B0-495E-8518-BE4850E5B1EB}" dt="2023-01-16T17:01:18.126" v="177" actId="208"/>
          <ac:cxnSpMkLst>
            <pc:docMk/>
            <pc:sldMk cId="3429135259" sldId="259"/>
            <ac:cxnSpMk id="44" creationId="{5556A970-6228-1775-7F8F-72219E6C5A1B}"/>
          </ac:cxnSpMkLst>
        </pc:cxnChg>
      </pc:sldChg>
      <pc:sldChg chg="modSp mod">
        <pc:chgData name="Gaurav Malik" userId="b5e70f97ef14d06d" providerId="LiveId" clId="{140476C0-02B0-495E-8518-BE4850E5B1EB}" dt="2023-01-16T16:44:58.268" v="23" actId="403"/>
        <pc:sldMkLst>
          <pc:docMk/>
          <pc:sldMk cId="4226718566" sldId="261"/>
        </pc:sldMkLst>
        <pc:spChg chg="mod">
          <ac:chgData name="Gaurav Malik" userId="b5e70f97ef14d06d" providerId="LiveId" clId="{140476C0-02B0-495E-8518-BE4850E5B1EB}" dt="2023-01-16T16:44:58.268" v="23" actId="403"/>
          <ac:spMkLst>
            <pc:docMk/>
            <pc:sldMk cId="4226718566" sldId="261"/>
            <ac:spMk id="2" creationId="{72924168-7F77-550C-B306-36D4D9D177FC}"/>
          </ac:spMkLst>
        </pc:spChg>
      </pc:sldChg>
      <pc:sldChg chg="del">
        <pc:chgData name="Gaurav Malik" userId="b5e70f97ef14d06d" providerId="LiveId" clId="{140476C0-02B0-495E-8518-BE4850E5B1EB}" dt="2023-01-16T17:42:00.299" v="663" actId="2696"/>
        <pc:sldMkLst>
          <pc:docMk/>
          <pc:sldMk cId="17573297" sldId="262"/>
        </pc:sldMkLst>
      </pc:sldChg>
      <pc:sldChg chg="del">
        <pc:chgData name="Gaurav Malik" userId="b5e70f97ef14d06d" providerId="LiveId" clId="{140476C0-02B0-495E-8518-BE4850E5B1EB}" dt="2023-01-16T17:07:45.223" v="427" actId="2696"/>
        <pc:sldMkLst>
          <pc:docMk/>
          <pc:sldMk cId="3537714054" sldId="264"/>
        </pc:sldMkLst>
      </pc:sldChg>
      <pc:sldChg chg="addSp delSp modSp mod ord">
        <pc:chgData name="Gaurav Malik" userId="b5e70f97ef14d06d" providerId="LiveId" clId="{140476C0-02B0-495E-8518-BE4850E5B1EB}" dt="2023-01-16T17:54:04.457" v="892" actId="767"/>
        <pc:sldMkLst>
          <pc:docMk/>
          <pc:sldMk cId="500417195" sldId="265"/>
        </pc:sldMkLst>
        <pc:spChg chg="del mod">
          <ac:chgData name="Gaurav Malik" userId="b5e70f97ef14d06d" providerId="LiveId" clId="{140476C0-02B0-495E-8518-BE4850E5B1EB}" dt="2023-01-16T17:19:48.887" v="493" actId="21"/>
          <ac:spMkLst>
            <pc:docMk/>
            <pc:sldMk cId="500417195" sldId="265"/>
            <ac:spMk id="2" creationId="{BFF32C24-31CD-EBDB-D7F2-3A7725B4FED5}"/>
          </ac:spMkLst>
        </pc:spChg>
        <pc:spChg chg="del">
          <ac:chgData name="Gaurav Malik" userId="b5e70f97ef14d06d" providerId="LiveId" clId="{140476C0-02B0-495E-8518-BE4850E5B1EB}" dt="2023-01-16T17:19:56.103" v="495" actId="21"/>
          <ac:spMkLst>
            <pc:docMk/>
            <pc:sldMk cId="500417195" sldId="265"/>
            <ac:spMk id="3" creationId="{E96633C0-4613-979C-7724-F0B876E80A1F}"/>
          </ac:spMkLst>
        </pc:spChg>
        <pc:spChg chg="mod">
          <ac:chgData name="Gaurav Malik" userId="b5e70f97ef14d06d" providerId="LiveId" clId="{140476C0-02B0-495E-8518-BE4850E5B1EB}" dt="2023-01-16T17:32:05.402" v="589" actId="14100"/>
          <ac:spMkLst>
            <pc:docMk/>
            <pc:sldMk cId="500417195" sldId="265"/>
            <ac:spMk id="4" creationId="{260495E1-829F-B51E-1037-4EA5F5F89633}"/>
          </ac:spMkLst>
        </pc:spChg>
        <pc:spChg chg="mod">
          <ac:chgData name="Gaurav Malik" userId="b5e70f97ef14d06d" providerId="LiveId" clId="{140476C0-02B0-495E-8518-BE4850E5B1EB}" dt="2023-01-16T17:34:10.797" v="615" actId="1076"/>
          <ac:spMkLst>
            <pc:docMk/>
            <pc:sldMk cId="500417195" sldId="265"/>
            <ac:spMk id="5" creationId="{7627DADA-2B64-42BA-DBC4-A3683008D0B9}"/>
          </ac:spMkLst>
        </pc:spChg>
        <pc:spChg chg="mod">
          <ac:chgData name="Gaurav Malik" userId="b5e70f97ef14d06d" providerId="LiveId" clId="{140476C0-02B0-495E-8518-BE4850E5B1EB}" dt="2023-01-16T17:40:32.855" v="651" actId="1076"/>
          <ac:spMkLst>
            <pc:docMk/>
            <pc:sldMk cId="500417195" sldId="265"/>
            <ac:spMk id="7" creationId="{A08CD23C-2E10-0DDB-C6A9-70521204300D}"/>
          </ac:spMkLst>
        </pc:spChg>
        <pc:spChg chg="mod">
          <ac:chgData name="Gaurav Malik" userId="b5e70f97ef14d06d" providerId="LiveId" clId="{140476C0-02B0-495E-8518-BE4850E5B1EB}" dt="2023-01-16T17:31:52.398" v="585" actId="1076"/>
          <ac:spMkLst>
            <pc:docMk/>
            <pc:sldMk cId="500417195" sldId="265"/>
            <ac:spMk id="8" creationId="{810984A5-DF7A-748F-56F1-002D1E212BAF}"/>
          </ac:spMkLst>
        </pc:spChg>
        <pc:spChg chg="mod">
          <ac:chgData name="Gaurav Malik" userId="b5e70f97ef14d06d" providerId="LiveId" clId="{140476C0-02B0-495E-8518-BE4850E5B1EB}" dt="2023-01-16T17:20:29.135" v="503" actId="113"/>
          <ac:spMkLst>
            <pc:docMk/>
            <pc:sldMk cId="500417195" sldId="265"/>
            <ac:spMk id="9" creationId="{3A15E8EC-43E7-A173-08DE-5F84D62F1BCB}"/>
          </ac:spMkLst>
        </pc:spChg>
        <pc:spChg chg="del">
          <ac:chgData name="Gaurav Malik" userId="b5e70f97ef14d06d" providerId="LiveId" clId="{140476C0-02B0-495E-8518-BE4850E5B1EB}" dt="2023-01-16T17:19:52.271" v="494" actId="21"/>
          <ac:spMkLst>
            <pc:docMk/>
            <pc:sldMk cId="500417195" sldId="265"/>
            <ac:spMk id="10" creationId="{D4F364BD-0F99-2213-60B1-9460E8E73EC7}"/>
          </ac:spMkLst>
        </pc:spChg>
        <pc:spChg chg="add del">
          <ac:chgData name="Gaurav Malik" userId="b5e70f97ef14d06d" providerId="LiveId" clId="{140476C0-02B0-495E-8518-BE4850E5B1EB}" dt="2023-01-16T17:24:57.775" v="531" actId="478"/>
          <ac:spMkLst>
            <pc:docMk/>
            <pc:sldMk cId="500417195" sldId="265"/>
            <ac:spMk id="14" creationId="{7DCDDEA3-1EFF-5F20-563B-4065726F9EBA}"/>
          </ac:spMkLst>
        </pc:spChg>
        <pc:spChg chg="add del">
          <ac:chgData name="Gaurav Malik" userId="b5e70f97ef14d06d" providerId="LiveId" clId="{140476C0-02B0-495E-8518-BE4850E5B1EB}" dt="2023-01-16T17:25:09.646" v="533" actId="11529"/>
          <ac:spMkLst>
            <pc:docMk/>
            <pc:sldMk cId="500417195" sldId="265"/>
            <ac:spMk id="15" creationId="{53C6D200-D4CC-A683-E21A-3646E7AAEDB4}"/>
          </ac:spMkLst>
        </pc:spChg>
        <pc:spChg chg="add del">
          <ac:chgData name="Gaurav Malik" userId="b5e70f97ef14d06d" providerId="LiveId" clId="{140476C0-02B0-495E-8518-BE4850E5B1EB}" dt="2023-01-16T17:25:53.981" v="541" actId="478"/>
          <ac:spMkLst>
            <pc:docMk/>
            <pc:sldMk cId="500417195" sldId="265"/>
            <ac:spMk id="17" creationId="{D1D7EB7E-4F9C-182E-B3D8-3C252C57540B}"/>
          </ac:spMkLst>
        </pc:spChg>
        <pc:spChg chg="add">
          <ac:chgData name="Gaurav Malik" userId="b5e70f97ef14d06d" providerId="LiveId" clId="{140476C0-02B0-495E-8518-BE4850E5B1EB}" dt="2023-01-16T17:26:03.895" v="542" actId="11529"/>
          <ac:spMkLst>
            <pc:docMk/>
            <pc:sldMk cId="500417195" sldId="265"/>
            <ac:spMk id="19" creationId="{CF7537B6-9545-800D-2115-31159930D738}"/>
          </ac:spMkLst>
        </pc:spChg>
        <pc:spChg chg="mod">
          <ac:chgData name="Gaurav Malik" userId="b5e70f97ef14d06d" providerId="LiveId" clId="{140476C0-02B0-495E-8518-BE4850E5B1EB}" dt="2023-01-16T17:21:59.607" v="505" actId="1076"/>
          <ac:spMkLst>
            <pc:docMk/>
            <pc:sldMk cId="500417195" sldId="265"/>
            <ac:spMk id="26" creationId="{589DEFB7-196B-1F04-178E-BE71EFF50275}"/>
          </ac:spMkLst>
        </pc:spChg>
        <pc:spChg chg="mod">
          <ac:chgData name="Gaurav Malik" userId="b5e70f97ef14d06d" providerId="LiveId" clId="{140476C0-02B0-495E-8518-BE4850E5B1EB}" dt="2023-01-16T17:41:30.253" v="661" actId="14100"/>
          <ac:spMkLst>
            <pc:docMk/>
            <pc:sldMk cId="500417195" sldId="265"/>
            <ac:spMk id="27" creationId="{997BC232-991D-D96B-CE58-46FDB9F22CC6}"/>
          </ac:spMkLst>
        </pc:spChg>
        <pc:spChg chg="mod">
          <ac:chgData name="Gaurav Malik" userId="b5e70f97ef14d06d" providerId="LiveId" clId="{140476C0-02B0-495E-8518-BE4850E5B1EB}" dt="2023-01-16T17:44:36.693" v="754" actId="20577"/>
          <ac:spMkLst>
            <pc:docMk/>
            <pc:sldMk cId="500417195" sldId="265"/>
            <ac:spMk id="28" creationId="{EF431672-1925-17B5-C4A3-ADBF33BC682D}"/>
          </ac:spMkLst>
        </pc:spChg>
        <pc:spChg chg="mod">
          <ac:chgData name="Gaurav Malik" userId="b5e70f97ef14d06d" providerId="LiveId" clId="{140476C0-02B0-495E-8518-BE4850E5B1EB}" dt="2023-01-16T17:44:47.865" v="766" actId="20577"/>
          <ac:spMkLst>
            <pc:docMk/>
            <pc:sldMk cId="500417195" sldId="265"/>
            <ac:spMk id="29" creationId="{8A4C5954-6696-E8AD-73FA-5ED1ED422B11}"/>
          </ac:spMkLst>
        </pc:spChg>
        <pc:spChg chg="mod">
          <ac:chgData name="Gaurav Malik" userId="b5e70f97ef14d06d" providerId="LiveId" clId="{140476C0-02B0-495E-8518-BE4850E5B1EB}" dt="2023-01-16T17:45:42.136" v="815" actId="20577"/>
          <ac:spMkLst>
            <pc:docMk/>
            <pc:sldMk cId="500417195" sldId="265"/>
            <ac:spMk id="31" creationId="{C0B844DF-A28A-8C43-B506-FE520AE0EB05}"/>
          </ac:spMkLst>
        </pc:spChg>
        <pc:spChg chg="mod">
          <ac:chgData name="Gaurav Malik" userId="b5e70f97ef14d06d" providerId="LiveId" clId="{140476C0-02B0-495E-8518-BE4850E5B1EB}" dt="2023-01-16T17:53:44.795" v="890" actId="14100"/>
          <ac:spMkLst>
            <pc:docMk/>
            <pc:sldMk cId="500417195" sldId="265"/>
            <ac:spMk id="32" creationId="{45FA6179-40C4-88DC-C1B5-5B85B28C528D}"/>
          </ac:spMkLst>
        </pc:spChg>
        <pc:spChg chg="del mod">
          <ac:chgData name="Gaurav Malik" userId="b5e70f97ef14d06d" providerId="LiveId" clId="{140476C0-02B0-495E-8518-BE4850E5B1EB}" dt="2023-01-16T17:23:03.557" v="517" actId="478"/>
          <ac:spMkLst>
            <pc:docMk/>
            <pc:sldMk cId="500417195" sldId="265"/>
            <ac:spMk id="33" creationId="{7CA75F01-0735-CB7B-0E4D-1965F9AF5D8C}"/>
          </ac:spMkLst>
        </pc:spChg>
        <pc:spChg chg="add del mod">
          <ac:chgData name="Gaurav Malik" userId="b5e70f97ef14d06d" providerId="LiveId" clId="{140476C0-02B0-495E-8518-BE4850E5B1EB}" dt="2023-01-16T17:40:05.773" v="646" actId="478"/>
          <ac:spMkLst>
            <pc:docMk/>
            <pc:sldMk cId="500417195" sldId="265"/>
            <ac:spMk id="75" creationId="{82513615-317F-E725-1109-8557A2570123}"/>
          </ac:spMkLst>
        </pc:spChg>
        <pc:spChg chg="add mod">
          <ac:chgData name="Gaurav Malik" userId="b5e70f97ef14d06d" providerId="LiveId" clId="{140476C0-02B0-495E-8518-BE4850E5B1EB}" dt="2023-01-16T17:43:18.689" v="717" actId="1076"/>
          <ac:spMkLst>
            <pc:docMk/>
            <pc:sldMk cId="500417195" sldId="265"/>
            <ac:spMk id="84" creationId="{B9AFA60A-48EF-A7E3-D804-2BA14FEAE776}"/>
          </ac:spMkLst>
        </pc:spChg>
        <pc:spChg chg="add mod">
          <ac:chgData name="Gaurav Malik" userId="b5e70f97ef14d06d" providerId="LiveId" clId="{140476C0-02B0-495E-8518-BE4850E5B1EB}" dt="2023-01-16T17:44:11.851" v="745" actId="14100"/>
          <ac:spMkLst>
            <pc:docMk/>
            <pc:sldMk cId="500417195" sldId="265"/>
            <ac:spMk id="85" creationId="{796084BE-78E6-A0FC-7EFE-653551D66A7A}"/>
          </ac:spMkLst>
        </pc:spChg>
        <pc:spChg chg="add mod">
          <ac:chgData name="Gaurav Malik" userId="b5e70f97ef14d06d" providerId="LiveId" clId="{140476C0-02B0-495E-8518-BE4850E5B1EB}" dt="2023-01-16T17:46:28.813" v="832" actId="404"/>
          <ac:spMkLst>
            <pc:docMk/>
            <pc:sldMk cId="500417195" sldId="265"/>
            <ac:spMk id="86" creationId="{0D639EC1-EB57-549B-A153-A1B7D7A46073}"/>
          </ac:spMkLst>
        </pc:spChg>
        <pc:spChg chg="add mod">
          <ac:chgData name="Gaurav Malik" userId="b5e70f97ef14d06d" providerId="LiveId" clId="{140476C0-02B0-495E-8518-BE4850E5B1EB}" dt="2023-01-16T17:50:57.731" v="889" actId="20577"/>
          <ac:spMkLst>
            <pc:docMk/>
            <pc:sldMk cId="500417195" sldId="265"/>
            <ac:spMk id="88" creationId="{B50E696B-336F-FFDE-741E-052BECE605E2}"/>
          </ac:spMkLst>
        </pc:spChg>
        <pc:spChg chg="add mod">
          <ac:chgData name="Gaurav Malik" userId="b5e70f97ef14d06d" providerId="LiveId" clId="{140476C0-02B0-495E-8518-BE4850E5B1EB}" dt="2023-01-16T17:48:53.277" v="862" actId="20577"/>
          <ac:spMkLst>
            <pc:docMk/>
            <pc:sldMk cId="500417195" sldId="265"/>
            <ac:spMk id="95" creationId="{4C7B0A62-F06E-6615-FCAB-B80EA86C51B8}"/>
          </ac:spMkLst>
        </pc:spChg>
        <pc:spChg chg="add mod">
          <ac:chgData name="Gaurav Malik" userId="b5e70f97ef14d06d" providerId="LiveId" clId="{140476C0-02B0-495E-8518-BE4850E5B1EB}" dt="2023-01-16T17:49:37.920" v="876" actId="1076"/>
          <ac:spMkLst>
            <pc:docMk/>
            <pc:sldMk cId="500417195" sldId="265"/>
            <ac:spMk id="96" creationId="{7D94C350-B3E6-F0ED-FB60-3E3B2BD9108A}"/>
          </ac:spMkLst>
        </pc:spChg>
        <pc:spChg chg="add del mod">
          <ac:chgData name="Gaurav Malik" userId="b5e70f97ef14d06d" providerId="LiveId" clId="{140476C0-02B0-495E-8518-BE4850E5B1EB}" dt="2023-01-16T17:54:04.457" v="892" actId="767"/>
          <ac:spMkLst>
            <pc:docMk/>
            <pc:sldMk cId="500417195" sldId="265"/>
            <ac:spMk id="101" creationId="{40730D8C-D7B8-0AA6-4EF5-A88ABA95E468}"/>
          </ac:spMkLst>
        </pc:spChg>
        <pc:cxnChg chg="del mod">
          <ac:chgData name="Gaurav Malik" userId="b5e70f97ef14d06d" providerId="LiveId" clId="{140476C0-02B0-495E-8518-BE4850E5B1EB}" dt="2023-01-16T17:19:58.494" v="496" actId="478"/>
          <ac:cxnSpMkLst>
            <pc:docMk/>
            <pc:sldMk cId="500417195" sldId="265"/>
            <ac:cxnSpMk id="16" creationId="{5E95D734-5789-BC0E-6092-54DA070F95DE}"/>
          </ac:cxnSpMkLst>
        </pc:cxnChg>
        <pc:cxnChg chg="del mod">
          <ac:chgData name="Gaurav Malik" userId="b5e70f97ef14d06d" providerId="LiveId" clId="{140476C0-02B0-495E-8518-BE4850E5B1EB}" dt="2023-01-16T17:19:59.405" v="497" actId="478"/>
          <ac:cxnSpMkLst>
            <pc:docMk/>
            <pc:sldMk cId="500417195" sldId="265"/>
            <ac:cxnSpMk id="18" creationId="{1A118345-6D3F-3798-545A-860B3845A4D8}"/>
          </ac:cxnSpMkLst>
        </pc:cxnChg>
        <pc:cxnChg chg="add del mod">
          <ac:chgData name="Gaurav Malik" userId="b5e70f97ef14d06d" providerId="LiveId" clId="{140476C0-02B0-495E-8518-BE4850E5B1EB}" dt="2023-01-16T17:28:02.258" v="566" actId="11529"/>
          <ac:cxnSpMkLst>
            <pc:docMk/>
            <pc:sldMk cId="500417195" sldId="265"/>
            <ac:cxnSpMk id="21" creationId="{745AE346-9952-D657-5A87-3CFDF8C22EB7}"/>
          </ac:cxnSpMkLst>
        </pc:cxnChg>
        <pc:cxnChg chg="del mod">
          <ac:chgData name="Gaurav Malik" userId="b5e70f97ef14d06d" providerId="LiveId" clId="{140476C0-02B0-495E-8518-BE4850E5B1EB}" dt="2023-01-16T17:20:00.206" v="498" actId="478"/>
          <ac:cxnSpMkLst>
            <pc:docMk/>
            <pc:sldMk cId="500417195" sldId="265"/>
            <ac:cxnSpMk id="22" creationId="{34043BFA-B00A-6F09-20D0-86DF8EA9917A}"/>
          </ac:cxnSpMkLst>
        </pc:cxnChg>
        <pc:cxnChg chg="del mod">
          <ac:chgData name="Gaurav Malik" userId="b5e70f97ef14d06d" providerId="LiveId" clId="{140476C0-02B0-495E-8518-BE4850E5B1EB}" dt="2023-01-16T17:20:01.820" v="499" actId="478"/>
          <ac:cxnSpMkLst>
            <pc:docMk/>
            <pc:sldMk cId="500417195" sldId="265"/>
            <ac:cxnSpMk id="24" creationId="{6DBACD77-5DDC-ED03-0B57-7C8BCE3F84BB}"/>
          </ac:cxnSpMkLst>
        </pc:cxnChg>
        <pc:cxnChg chg="add mod">
          <ac:chgData name="Gaurav Malik" userId="b5e70f97ef14d06d" providerId="LiveId" clId="{140476C0-02B0-495E-8518-BE4850E5B1EB}" dt="2023-01-16T17:33:20.641" v="605" actId="14100"/>
          <ac:cxnSpMkLst>
            <pc:docMk/>
            <pc:sldMk cId="500417195" sldId="265"/>
            <ac:cxnSpMk id="25" creationId="{45116382-10F0-3B10-B9DF-135A997B50A5}"/>
          </ac:cxnSpMkLst>
        </pc:cxnChg>
        <pc:cxnChg chg="add mod">
          <ac:chgData name="Gaurav Malik" userId="b5e70f97ef14d06d" providerId="LiveId" clId="{140476C0-02B0-495E-8518-BE4850E5B1EB}" dt="2023-01-16T17:33:50.752" v="611" actId="14100"/>
          <ac:cxnSpMkLst>
            <pc:docMk/>
            <pc:sldMk cId="500417195" sldId="265"/>
            <ac:cxnSpMk id="30" creationId="{1E8C599F-E1B4-C389-9CA1-38EADB9A37C3}"/>
          </ac:cxnSpMkLst>
        </pc:cxnChg>
        <pc:cxnChg chg="del mod">
          <ac:chgData name="Gaurav Malik" userId="b5e70f97ef14d06d" providerId="LiveId" clId="{140476C0-02B0-495E-8518-BE4850E5B1EB}" dt="2023-01-16T17:22:34.402" v="510" actId="478"/>
          <ac:cxnSpMkLst>
            <pc:docMk/>
            <pc:sldMk cId="500417195" sldId="265"/>
            <ac:cxnSpMk id="35" creationId="{41BF4DFB-47B5-81AA-ED2C-9A0FBE9A4CC1}"/>
          </ac:cxnSpMkLst>
        </pc:cxnChg>
        <pc:cxnChg chg="del mod">
          <ac:chgData name="Gaurav Malik" userId="b5e70f97ef14d06d" providerId="LiveId" clId="{140476C0-02B0-495E-8518-BE4850E5B1EB}" dt="2023-01-16T17:22:36.768" v="511" actId="478"/>
          <ac:cxnSpMkLst>
            <pc:docMk/>
            <pc:sldMk cId="500417195" sldId="265"/>
            <ac:cxnSpMk id="37" creationId="{8AE126F3-8F38-8B34-E5F3-F1F35D88112E}"/>
          </ac:cxnSpMkLst>
        </pc:cxnChg>
        <pc:cxnChg chg="del mod">
          <ac:chgData name="Gaurav Malik" userId="b5e70f97ef14d06d" providerId="LiveId" clId="{140476C0-02B0-495E-8518-BE4850E5B1EB}" dt="2023-01-16T17:22:37.851" v="512" actId="478"/>
          <ac:cxnSpMkLst>
            <pc:docMk/>
            <pc:sldMk cId="500417195" sldId="265"/>
            <ac:cxnSpMk id="41" creationId="{B0B17678-9031-3CEB-E747-AF59F1E4CD71}"/>
          </ac:cxnSpMkLst>
        </pc:cxnChg>
        <pc:cxnChg chg="del mod">
          <ac:chgData name="Gaurav Malik" userId="b5e70f97ef14d06d" providerId="LiveId" clId="{140476C0-02B0-495E-8518-BE4850E5B1EB}" dt="2023-01-16T17:22:40.493" v="513" actId="478"/>
          <ac:cxnSpMkLst>
            <pc:docMk/>
            <pc:sldMk cId="500417195" sldId="265"/>
            <ac:cxnSpMk id="43" creationId="{846A8833-7D5D-FB31-4A90-E0EDE82EE6D4}"/>
          </ac:cxnSpMkLst>
        </pc:cxnChg>
        <pc:cxnChg chg="add mod">
          <ac:chgData name="Gaurav Malik" userId="b5e70f97ef14d06d" providerId="LiveId" clId="{140476C0-02B0-495E-8518-BE4850E5B1EB}" dt="2023-01-16T17:47:45.304" v="840" actId="14100"/>
          <ac:cxnSpMkLst>
            <pc:docMk/>
            <pc:sldMk cId="500417195" sldId="265"/>
            <ac:cxnSpMk id="45" creationId="{7E959A86-690E-501A-8E81-ABCA8F1BE4F7}"/>
          </ac:cxnSpMkLst>
        </pc:cxnChg>
        <pc:cxnChg chg="add mod">
          <ac:chgData name="Gaurav Malik" userId="b5e70f97ef14d06d" providerId="LiveId" clId="{140476C0-02B0-495E-8518-BE4850E5B1EB}" dt="2023-01-16T17:41:08.601" v="658" actId="14100"/>
          <ac:cxnSpMkLst>
            <pc:docMk/>
            <pc:sldMk cId="500417195" sldId="265"/>
            <ac:cxnSpMk id="65" creationId="{1A4EC746-F298-316A-6566-197BBC51C070}"/>
          </ac:cxnSpMkLst>
        </pc:cxnChg>
        <pc:cxnChg chg="add mod">
          <ac:chgData name="Gaurav Malik" userId="b5e70f97ef14d06d" providerId="LiveId" clId="{140476C0-02B0-495E-8518-BE4850E5B1EB}" dt="2023-01-16T17:40:14.039" v="648" actId="14100"/>
          <ac:cxnSpMkLst>
            <pc:docMk/>
            <pc:sldMk cId="500417195" sldId="265"/>
            <ac:cxnSpMk id="68" creationId="{E03EDB56-114F-66A6-FB68-F99D43888669}"/>
          </ac:cxnSpMkLst>
        </pc:cxnChg>
        <pc:cxnChg chg="add mod">
          <ac:chgData name="Gaurav Malik" userId="b5e70f97ef14d06d" providerId="LiveId" clId="{140476C0-02B0-495E-8518-BE4850E5B1EB}" dt="2023-01-16T17:40:58.604" v="656" actId="14100"/>
          <ac:cxnSpMkLst>
            <pc:docMk/>
            <pc:sldMk cId="500417195" sldId="265"/>
            <ac:cxnSpMk id="78" creationId="{96189D61-5BD6-F9E7-F4A4-6AA7CBBFE457}"/>
          </ac:cxnSpMkLst>
        </pc:cxnChg>
        <pc:cxnChg chg="add mod">
          <ac:chgData name="Gaurav Malik" userId="b5e70f97ef14d06d" providerId="LiveId" clId="{140476C0-02B0-495E-8518-BE4850E5B1EB}" dt="2023-01-16T17:48:09.617" v="845" actId="14100"/>
          <ac:cxnSpMkLst>
            <pc:docMk/>
            <pc:sldMk cId="500417195" sldId="265"/>
            <ac:cxnSpMk id="91" creationId="{BB0D1A6A-A524-1288-F990-AC20FEA97411}"/>
          </ac:cxnSpMkLst>
        </pc:cxnChg>
        <pc:cxnChg chg="add del mod">
          <ac:chgData name="Gaurav Malik" userId="b5e70f97ef14d06d" providerId="LiveId" clId="{140476C0-02B0-495E-8518-BE4850E5B1EB}" dt="2023-01-16T17:50:32.072" v="882"/>
          <ac:cxnSpMkLst>
            <pc:docMk/>
            <pc:sldMk cId="500417195" sldId="265"/>
            <ac:cxnSpMk id="97" creationId="{DF349C23-DD79-6034-CB99-D52B61A9E5D8}"/>
          </ac:cxnSpMkLst>
        </pc:cxnChg>
        <pc:cxnChg chg="add mod">
          <ac:chgData name="Gaurav Malik" userId="b5e70f97ef14d06d" providerId="LiveId" clId="{140476C0-02B0-495E-8518-BE4850E5B1EB}" dt="2023-01-16T17:50:48.476" v="885" actId="1582"/>
          <ac:cxnSpMkLst>
            <pc:docMk/>
            <pc:sldMk cId="500417195" sldId="265"/>
            <ac:cxnSpMk id="100" creationId="{0E382E22-0876-483F-26EA-57F83D4E271B}"/>
          </ac:cxnSpMkLst>
        </pc:cxnChg>
      </pc:sldChg>
      <pc:sldChg chg="modSp mod">
        <pc:chgData name="Gaurav Malik" userId="b5e70f97ef14d06d" providerId="LiveId" clId="{140476C0-02B0-495E-8518-BE4850E5B1EB}" dt="2023-01-16T17:54:48.845" v="895" actId="1076"/>
        <pc:sldMkLst>
          <pc:docMk/>
          <pc:sldMk cId="604796035" sldId="266"/>
        </pc:sldMkLst>
        <pc:spChg chg="mod">
          <ac:chgData name="Gaurav Malik" userId="b5e70f97ef14d06d" providerId="LiveId" clId="{140476C0-02B0-495E-8518-BE4850E5B1EB}" dt="2023-01-16T17:54:48.845" v="895" actId="1076"/>
          <ac:spMkLst>
            <pc:docMk/>
            <pc:sldMk cId="604796035" sldId="266"/>
            <ac:spMk id="8" creationId="{DDFAE64D-0F4C-8D00-D6A0-BB254207048A}"/>
          </ac:spMkLst>
        </pc:spChg>
        <pc:picChg chg="mod">
          <ac:chgData name="Gaurav Malik" userId="b5e70f97ef14d06d" providerId="LiveId" clId="{140476C0-02B0-495E-8518-BE4850E5B1EB}" dt="2023-01-16T17:54:44.637" v="894" actId="1076"/>
          <ac:picMkLst>
            <pc:docMk/>
            <pc:sldMk cId="604796035" sldId="266"/>
            <ac:picMk id="7" creationId="{CCE74051-51D2-088C-DDDC-1E04BF1F6D39}"/>
          </ac:picMkLst>
        </pc:picChg>
      </pc:sldChg>
      <pc:sldChg chg="addSp delSp modSp add mod">
        <pc:chgData name="Gaurav Malik" userId="b5e70f97ef14d06d" providerId="LiveId" clId="{140476C0-02B0-495E-8518-BE4850E5B1EB}" dt="2023-01-16T17:10:32.686" v="468" actId="20577"/>
        <pc:sldMkLst>
          <pc:docMk/>
          <pc:sldMk cId="1593920805" sldId="267"/>
        </pc:sldMkLst>
        <pc:spChg chg="del mod">
          <ac:chgData name="Gaurav Malik" userId="b5e70f97ef14d06d" providerId="LiveId" clId="{140476C0-02B0-495E-8518-BE4850E5B1EB}" dt="2023-01-16T17:08:06.982" v="429" actId="21"/>
          <ac:spMkLst>
            <pc:docMk/>
            <pc:sldMk cId="1593920805" sldId="267"/>
            <ac:spMk id="50" creationId="{84BE7823-707C-F0CF-5B65-4771D31011AA}"/>
          </ac:spMkLst>
        </pc:spChg>
        <pc:spChg chg="del">
          <ac:chgData name="Gaurav Malik" userId="b5e70f97ef14d06d" providerId="LiveId" clId="{140476C0-02B0-495E-8518-BE4850E5B1EB}" dt="2023-01-16T17:08:16.692" v="432" actId="21"/>
          <ac:spMkLst>
            <pc:docMk/>
            <pc:sldMk cId="1593920805" sldId="267"/>
            <ac:spMk id="52" creationId="{6DC79497-CBBB-F7FA-D637-B2406873E2E4}"/>
          </ac:spMkLst>
        </pc:spChg>
        <pc:spChg chg="del">
          <ac:chgData name="Gaurav Malik" userId="b5e70f97ef14d06d" providerId="LiveId" clId="{140476C0-02B0-495E-8518-BE4850E5B1EB}" dt="2023-01-16T17:08:20.391" v="433" actId="21"/>
          <ac:spMkLst>
            <pc:docMk/>
            <pc:sldMk cId="1593920805" sldId="267"/>
            <ac:spMk id="54" creationId="{C164F0F8-FD53-39E3-FBDC-8694D4A7449E}"/>
          </ac:spMkLst>
        </pc:spChg>
        <pc:graphicFrameChg chg="add del mod">
          <ac:chgData name="Gaurav Malik" userId="b5e70f97ef14d06d" providerId="LiveId" clId="{140476C0-02B0-495E-8518-BE4850E5B1EB}" dt="2023-01-16T17:10:32.686" v="468" actId="20577"/>
          <ac:graphicFrameMkLst>
            <pc:docMk/>
            <pc:sldMk cId="1593920805" sldId="267"/>
            <ac:graphicFrameMk id="38" creationId="{424C42D7-46B3-CF95-7FC1-ED5A90896F59}"/>
          </ac:graphicFrameMkLst>
        </pc:graphicFrameChg>
        <pc:cxnChg chg="mod">
          <ac:chgData name="Gaurav Malik" userId="b5e70f97ef14d06d" providerId="LiveId" clId="{140476C0-02B0-495E-8518-BE4850E5B1EB}" dt="2023-01-16T17:10:03.390" v="439" actId="208"/>
          <ac:cxnSpMkLst>
            <pc:docMk/>
            <pc:sldMk cId="1593920805" sldId="267"/>
            <ac:cxnSpMk id="43" creationId="{A35E2ECA-02CD-17D5-232F-6D76B70BBC47}"/>
          </ac:cxnSpMkLst>
        </pc:cxnChg>
        <pc:cxnChg chg="mod">
          <ac:chgData name="Gaurav Malik" userId="b5e70f97ef14d06d" providerId="LiveId" clId="{140476C0-02B0-495E-8518-BE4850E5B1EB}" dt="2023-01-16T17:09:59.953" v="438" actId="208"/>
          <ac:cxnSpMkLst>
            <pc:docMk/>
            <pc:sldMk cId="1593920805" sldId="267"/>
            <ac:cxnSpMk id="47" creationId="{A64056D7-65D9-0296-5217-8E57284D995A}"/>
          </ac:cxnSpMkLst>
        </pc:cxnChg>
      </pc:sldChg>
      <pc:sldChg chg="add">
        <pc:chgData name="Gaurav Malik" userId="b5e70f97ef14d06d" providerId="LiveId" clId="{140476C0-02B0-495E-8518-BE4850E5B1EB}" dt="2023-01-16T17:41:50.914" v="662"/>
        <pc:sldMkLst>
          <pc:docMk/>
          <pc:sldMk cId="1844941827" sldId="289"/>
        </pc:sldMkLst>
      </pc:sldChg>
      <pc:sldChg chg="modSp add mod">
        <pc:chgData name="Gaurav Malik" userId="b5e70f97ef14d06d" providerId="LiveId" clId="{140476C0-02B0-495E-8518-BE4850E5B1EB}" dt="2023-01-16T17:14:12.270" v="489" actId="120"/>
        <pc:sldMkLst>
          <pc:docMk/>
          <pc:sldMk cId="1995681423" sldId="290"/>
        </pc:sldMkLst>
        <pc:spChg chg="mod">
          <ac:chgData name="Gaurav Malik" userId="b5e70f97ef14d06d" providerId="LiveId" clId="{140476C0-02B0-495E-8518-BE4850E5B1EB}" dt="2023-01-16T17:13:42.741" v="487" actId="1076"/>
          <ac:spMkLst>
            <pc:docMk/>
            <pc:sldMk cId="1995681423" sldId="290"/>
            <ac:spMk id="2" creationId="{E7F2A7BF-9DC6-61A1-5064-E410DD79C35C}"/>
          </ac:spMkLst>
        </pc:spChg>
        <pc:spChg chg="mod">
          <ac:chgData name="Gaurav Malik" userId="b5e70f97ef14d06d" providerId="LiveId" clId="{140476C0-02B0-495E-8518-BE4850E5B1EB}" dt="2023-01-16T17:14:12.270" v="489" actId="120"/>
          <ac:spMkLst>
            <pc:docMk/>
            <pc:sldMk cId="1995681423" sldId="290"/>
            <ac:spMk id="3" creationId="{1F2125F2-441B-4272-EFDB-CEBDD163A5A8}"/>
          </ac:spMkLst>
        </pc:spChg>
        <pc:spChg chg="mod">
          <ac:chgData name="Gaurav Malik" userId="b5e70f97ef14d06d" providerId="LiveId" clId="{140476C0-02B0-495E-8518-BE4850E5B1EB}" dt="2023-01-16T17:12:53.932" v="474"/>
          <ac:spMkLst>
            <pc:docMk/>
            <pc:sldMk cId="1995681423" sldId="290"/>
            <ac:spMk id="6" creationId="{990A76EC-5B0D-A5D6-DDCD-2D13C46EB850}"/>
          </ac:spMkLst>
        </pc:spChg>
      </pc:sldChg>
      <pc:sldChg chg="modSp add">
        <pc:chgData name="Gaurav Malik" userId="b5e70f97ef14d06d" providerId="LiveId" clId="{140476C0-02B0-495E-8518-BE4850E5B1EB}" dt="2023-01-16T17:13:05.059" v="477" actId="1076"/>
        <pc:sldMkLst>
          <pc:docMk/>
          <pc:sldMk cId="450000713" sldId="294"/>
        </pc:sldMkLst>
        <pc:spChg chg="mod">
          <ac:chgData name="Gaurav Malik" userId="b5e70f97ef14d06d" providerId="LiveId" clId="{140476C0-02B0-495E-8518-BE4850E5B1EB}" dt="2023-01-16T17:12:53.932" v="474"/>
          <ac:spMkLst>
            <pc:docMk/>
            <pc:sldMk cId="450000713" sldId="294"/>
            <ac:spMk id="2" creationId="{F9B05775-59BE-2F3F-9FD9-D8767EA5FD25}"/>
          </ac:spMkLst>
        </pc:spChg>
        <pc:spChg chg="mod">
          <ac:chgData name="Gaurav Malik" userId="b5e70f97ef14d06d" providerId="LiveId" clId="{140476C0-02B0-495E-8518-BE4850E5B1EB}" dt="2023-01-16T17:12:53.932" v="474"/>
          <ac:spMkLst>
            <pc:docMk/>
            <pc:sldMk cId="450000713" sldId="294"/>
            <ac:spMk id="3" creationId="{39AD2737-5493-8E2E-FA3B-2A512136FD2E}"/>
          </ac:spMkLst>
        </pc:spChg>
        <pc:spChg chg="mod">
          <ac:chgData name="Gaurav Malik" userId="b5e70f97ef14d06d" providerId="LiveId" clId="{140476C0-02B0-495E-8518-BE4850E5B1EB}" dt="2023-01-16T17:12:53.932" v="474"/>
          <ac:spMkLst>
            <pc:docMk/>
            <pc:sldMk cId="450000713" sldId="294"/>
            <ac:spMk id="4" creationId="{0791CBCD-EB4E-5BB9-D8BE-A42EE380F363}"/>
          </ac:spMkLst>
        </pc:spChg>
        <pc:spChg chg="mod">
          <ac:chgData name="Gaurav Malik" userId="b5e70f97ef14d06d" providerId="LiveId" clId="{140476C0-02B0-495E-8518-BE4850E5B1EB}" dt="2023-01-16T17:12:53.932" v="474"/>
          <ac:spMkLst>
            <pc:docMk/>
            <pc:sldMk cId="450000713" sldId="294"/>
            <ac:spMk id="5" creationId="{ACE5F379-86DA-07ED-F95E-5A188CA0A500}"/>
          </ac:spMkLst>
        </pc:spChg>
        <pc:spChg chg="mod">
          <ac:chgData name="Gaurav Malik" userId="b5e70f97ef14d06d" providerId="LiveId" clId="{140476C0-02B0-495E-8518-BE4850E5B1EB}" dt="2023-01-16T17:12:53.932" v="474"/>
          <ac:spMkLst>
            <pc:docMk/>
            <pc:sldMk cId="450000713" sldId="294"/>
            <ac:spMk id="6" creationId="{15FB3E9D-9B72-F2C0-279F-AB96BC7BDB10}"/>
          </ac:spMkLst>
        </pc:spChg>
        <pc:picChg chg="mod">
          <ac:chgData name="Gaurav Malik" userId="b5e70f97ef14d06d" providerId="LiveId" clId="{140476C0-02B0-495E-8518-BE4850E5B1EB}" dt="2023-01-16T17:13:05.059" v="477" actId="1076"/>
          <ac:picMkLst>
            <pc:docMk/>
            <pc:sldMk cId="450000713" sldId="294"/>
            <ac:picMk id="7" creationId="{14A0EA98-C473-0FAD-1DFB-C1EF99F8A0B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4DD43-6229-4899-A60E-9BF344F20B1C}" type="doc">
      <dgm:prSet loTypeId="urn:microsoft.com/office/officeart/2008/layout/HorizontalMultiLevelHierarchy" loCatId="hierarchy" qsTypeId="urn:microsoft.com/office/officeart/2005/8/quickstyle/3d3" qsCatId="3D" csTypeId="urn:microsoft.com/office/officeart/2005/8/colors/colorful4" csCatId="colorful" phldr="1"/>
      <dgm:spPr/>
      <dgm:t>
        <a:bodyPr/>
        <a:lstStyle/>
        <a:p>
          <a:endParaRPr lang="en-IN"/>
        </a:p>
      </dgm:t>
    </dgm:pt>
    <dgm:pt modelId="{A30680A7-8B72-4205-B06D-061327972271}">
      <dgm:prSet phldrT="[Text]"/>
      <dgm:spPr/>
      <dgm:t>
        <a:bodyPr/>
        <a:lstStyle/>
        <a:p>
          <a:r>
            <a:rPr lang="en-IN" dirty="0"/>
            <a:t>JWT Token</a:t>
          </a:r>
        </a:p>
      </dgm:t>
    </dgm:pt>
    <dgm:pt modelId="{919A8875-2ED4-40FA-9562-41BD6BE5E819}" type="parTrans" cxnId="{B0880AFF-8809-4E65-BBD2-641D8A694C25}">
      <dgm:prSet/>
      <dgm:spPr/>
      <dgm:t>
        <a:bodyPr/>
        <a:lstStyle/>
        <a:p>
          <a:endParaRPr lang="en-IN"/>
        </a:p>
      </dgm:t>
    </dgm:pt>
    <dgm:pt modelId="{2EA23F08-1394-4533-BD74-F682BFE4EC7A}" type="sibTrans" cxnId="{B0880AFF-8809-4E65-BBD2-641D8A694C25}">
      <dgm:prSet/>
      <dgm:spPr/>
      <dgm:t>
        <a:bodyPr/>
        <a:lstStyle/>
        <a:p>
          <a:endParaRPr lang="en-IN"/>
        </a:p>
      </dgm:t>
    </dgm:pt>
    <dgm:pt modelId="{DEAC0A27-6FAE-4C94-BD7B-7728F837E174}">
      <dgm:prSet phldrT="[Text]" custT="1"/>
      <dgm:spPr/>
      <dgm:t>
        <a:bodyPr/>
        <a:lstStyle/>
        <a:p>
          <a:r>
            <a:rPr lang="en-IN" sz="2000" dirty="0"/>
            <a:t>Assigned Locker</a:t>
          </a:r>
        </a:p>
      </dgm:t>
    </dgm:pt>
    <dgm:pt modelId="{1146E81C-BB96-4E4A-B6E9-E8DE37AA3342}" type="parTrans" cxnId="{0FCE80C2-332C-4062-A654-8ECF1693D348}">
      <dgm:prSet/>
      <dgm:spPr/>
      <dgm:t>
        <a:bodyPr/>
        <a:lstStyle/>
        <a:p>
          <a:endParaRPr lang="en-IN"/>
        </a:p>
      </dgm:t>
    </dgm:pt>
    <dgm:pt modelId="{94C9B5DF-6837-4F92-A8B5-2C4CC0E1FDEB}" type="sibTrans" cxnId="{0FCE80C2-332C-4062-A654-8ECF1693D348}">
      <dgm:prSet/>
      <dgm:spPr/>
      <dgm:t>
        <a:bodyPr/>
        <a:lstStyle/>
        <a:p>
          <a:endParaRPr lang="en-IN"/>
        </a:p>
      </dgm:t>
    </dgm:pt>
    <dgm:pt modelId="{C922C949-4953-4519-ACB9-B2D429B8C4FD}">
      <dgm:prSet phldrT="[Text]" custT="1"/>
      <dgm:spPr/>
      <dgm:t>
        <a:bodyPr/>
        <a:lstStyle/>
        <a:p>
          <a:r>
            <a:rPr lang="en-IN" sz="2000" dirty="0"/>
            <a:t>Locker Type</a:t>
          </a:r>
        </a:p>
      </dgm:t>
    </dgm:pt>
    <dgm:pt modelId="{C57B247E-7393-4E34-891D-EBB4BFABEF43}" type="parTrans" cxnId="{00247DB6-E67F-462A-BD7A-576763B5C28E}">
      <dgm:prSet/>
      <dgm:spPr/>
      <dgm:t>
        <a:bodyPr/>
        <a:lstStyle/>
        <a:p>
          <a:endParaRPr lang="en-IN"/>
        </a:p>
      </dgm:t>
    </dgm:pt>
    <dgm:pt modelId="{0A65F879-217A-4791-B50E-E26E1154C7C9}" type="sibTrans" cxnId="{00247DB6-E67F-462A-BD7A-576763B5C28E}">
      <dgm:prSet/>
      <dgm:spPr/>
      <dgm:t>
        <a:bodyPr/>
        <a:lstStyle/>
        <a:p>
          <a:endParaRPr lang="en-IN"/>
        </a:p>
      </dgm:t>
    </dgm:pt>
    <dgm:pt modelId="{BB009B4A-25A6-42F6-96BD-CC1524EB545B}" type="pres">
      <dgm:prSet presAssocID="{C264DD43-6229-4899-A60E-9BF344F20B1C}" presName="Name0" presStyleCnt="0">
        <dgm:presLayoutVars>
          <dgm:chPref val="1"/>
          <dgm:dir/>
          <dgm:animOne val="branch"/>
          <dgm:animLvl val="lvl"/>
          <dgm:resizeHandles val="exact"/>
        </dgm:presLayoutVars>
      </dgm:prSet>
      <dgm:spPr/>
    </dgm:pt>
    <dgm:pt modelId="{4EB2DD84-84E6-4352-9074-6C899143D468}" type="pres">
      <dgm:prSet presAssocID="{A30680A7-8B72-4205-B06D-061327972271}" presName="root1" presStyleCnt="0"/>
      <dgm:spPr/>
    </dgm:pt>
    <dgm:pt modelId="{3C6B92FF-3383-488E-963F-09F2808B6A15}" type="pres">
      <dgm:prSet presAssocID="{A30680A7-8B72-4205-B06D-061327972271}" presName="LevelOneTextNode" presStyleLbl="node0" presStyleIdx="0" presStyleCnt="1" custLinFactX="-40091" custLinFactNeighborX="-100000">
        <dgm:presLayoutVars>
          <dgm:chPref val="3"/>
        </dgm:presLayoutVars>
      </dgm:prSet>
      <dgm:spPr/>
    </dgm:pt>
    <dgm:pt modelId="{3EED0AF9-FF48-4A36-AA60-80901304958F}" type="pres">
      <dgm:prSet presAssocID="{A30680A7-8B72-4205-B06D-061327972271}" presName="level2hierChild" presStyleCnt="0"/>
      <dgm:spPr/>
    </dgm:pt>
    <dgm:pt modelId="{6A61DBD7-4579-47D4-A613-11E0EB475C02}" type="pres">
      <dgm:prSet presAssocID="{1146E81C-BB96-4E4A-B6E9-E8DE37AA3342}" presName="conn2-1" presStyleLbl="parChTrans1D2" presStyleIdx="0" presStyleCnt="2"/>
      <dgm:spPr/>
    </dgm:pt>
    <dgm:pt modelId="{D97C971E-0E0E-4A51-BA01-B02F87486FCF}" type="pres">
      <dgm:prSet presAssocID="{1146E81C-BB96-4E4A-B6E9-E8DE37AA3342}" presName="connTx" presStyleLbl="parChTrans1D2" presStyleIdx="0" presStyleCnt="2"/>
      <dgm:spPr/>
    </dgm:pt>
    <dgm:pt modelId="{74719C93-B5BD-4E70-89AD-9A587E101750}" type="pres">
      <dgm:prSet presAssocID="{DEAC0A27-6FAE-4C94-BD7B-7728F837E174}" presName="root2" presStyleCnt="0"/>
      <dgm:spPr/>
    </dgm:pt>
    <dgm:pt modelId="{5F5C77FB-5FC6-4A2E-B5C3-1D1A21DA5F0D}" type="pres">
      <dgm:prSet presAssocID="{DEAC0A27-6FAE-4C94-BD7B-7728F837E174}" presName="LevelTwoTextNode" presStyleLbl="node2" presStyleIdx="0" presStyleCnt="2">
        <dgm:presLayoutVars>
          <dgm:chPref val="3"/>
        </dgm:presLayoutVars>
      </dgm:prSet>
      <dgm:spPr/>
    </dgm:pt>
    <dgm:pt modelId="{99DC1B20-C3F7-4EE9-8520-06FFF3AC1A6E}" type="pres">
      <dgm:prSet presAssocID="{DEAC0A27-6FAE-4C94-BD7B-7728F837E174}" presName="level3hierChild" presStyleCnt="0"/>
      <dgm:spPr/>
    </dgm:pt>
    <dgm:pt modelId="{AC91253B-1E94-424F-8300-1006C7BA7045}" type="pres">
      <dgm:prSet presAssocID="{C57B247E-7393-4E34-891D-EBB4BFABEF43}" presName="conn2-1" presStyleLbl="parChTrans1D2" presStyleIdx="1" presStyleCnt="2"/>
      <dgm:spPr/>
    </dgm:pt>
    <dgm:pt modelId="{229BAC39-4924-4A62-8D4B-C21AE486E349}" type="pres">
      <dgm:prSet presAssocID="{C57B247E-7393-4E34-891D-EBB4BFABEF43}" presName="connTx" presStyleLbl="parChTrans1D2" presStyleIdx="1" presStyleCnt="2"/>
      <dgm:spPr/>
    </dgm:pt>
    <dgm:pt modelId="{65E56D15-BFC6-4720-A1C6-5563D0066C22}" type="pres">
      <dgm:prSet presAssocID="{C922C949-4953-4519-ACB9-B2D429B8C4FD}" presName="root2" presStyleCnt="0"/>
      <dgm:spPr/>
    </dgm:pt>
    <dgm:pt modelId="{F52E87A0-A982-4406-9272-F18D1B72AC28}" type="pres">
      <dgm:prSet presAssocID="{C922C949-4953-4519-ACB9-B2D429B8C4FD}" presName="LevelTwoTextNode" presStyleLbl="node2" presStyleIdx="1" presStyleCnt="2">
        <dgm:presLayoutVars>
          <dgm:chPref val="3"/>
        </dgm:presLayoutVars>
      </dgm:prSet>
      <dgm:spPr/>
    </dgm:pt>
    <dgm:pt modelId="{D442A85B-8F5A-4DC4-BCB5-D9B3E6DB104B}" type="pres">
      <dgm:prSet presAssocID="{C922C949-4953-4519-ACB9-B2D429B8C4FD}" presName="level3hierChild" presStyleCnt="0"/>
      <dgm:spPr/>
    </dgm:pt>
  </dgm:ptLst>
  <dgm:cxnLst>
    <dgm:cxn modelId="{71318002-0E2B-47C6-818F-2E2877540B72}" type="presOf" srcId="{C57B247E-7393-4E34-891D-EBB4BFABEF43}" destId="{229BAC39-4924-4A62-8D4B-C21AE486E349}" srcOrd="1" destOrd="0" presId="urn:microsoft.com/office/officeart/2008/layout/HorizontalMultiLevelHierarchy"/>
    <dgm:cxn modelId="{E53A5309-DA48-4267-82D8-987A9CCA0CCC}" type="presOf" srcId="{C57B247E-7393-4E34-891D-EBB4BFABEF43}" destId="{AC91253B-1E94-424F-8300-1006C7BA7045}" srcOrd="0" destOrd="0" presId="urn:microsoft.com/office/officeart/2008/layout/HorizontalMultiLevelHierarchy"/>
    <dgm:cxn modelId="{3DF0080E-BF04-430E-A6E8-FE5E1EC9349E}" type="presOf" srcId="{1146E81C-BB96-4E4A-B6E9-E8DE37AA3342}" destId="{D97C971E-0E0E-4A51-BA01-B02F87486FCF}" srcOrd="1" destOrd="0" presId="urn:microsoft.com/office/officeart/2008/layout/HorizontalMultiLevelHierarchy"/>
    <dgm:cxn modelId="{F9ED362A-032F-4CE5-A22D-CC824777BE23}" type="presOf" srcId="{A30680A7-8B72-4205-B06D-061327972271}" destId="{3C6B92FF-3383-488E-963F-09F2808B6A15}" srcOrd="0" destOrd="0" presId="urn:microsoft.com/office/officeart/2008/layout/HorizontalMultiLevelHierarchy"/>
    <dgm:cxn modelId="{774D0679-3690-4348-A935-160D8A73A4B1}" type="presOf" srcId="{1146E81C-BB96-4E4A-B6E9-E8DE37AA3342}" destId="{6A61DBD7-4579-47D4-A613-11E0EB475C02}" srcOrd="0" destOrd="0" presId="urn:microsoft.com/office/officeart/2008/layout/HorizontalMultiLevelHierarchy"/>
    <dgm:cxn modelId="{7DD5C879-4051-40EB-A204-EFE1FFD64AEC}" type="presOf" srcId="{C264DD43-6229-4899-A60E-9BF344F20B1C}" destId="{BB009B4A-25A6-42F6-96BD-CC1524EB545B}" srcOrd="0" destOrd="0" presId="urn:microsoft.com/office/officeart/2008/layout/HorizontalMultiLevelHierarchy"/>
    <dgm:cxn modelId="{081C3A7A-7AEA-4327-8A39-093CE9EFB167}" type="presOf" srcId="{C922C949-4953-4519-ACB9-B2D429B8C4FD}" destId="{F52E87A0-A982-4406-9272-F18D1B72AC28}" srcOrd="0" destOrd="0" presId="urn:microsoft.com/office/officeart/2008/layout/HorizontalMultiLevelHierarchy"/>
    <dgm:cxn modelId="{00247DB6-E67F-462A-BD7A-576763B5C28E}" srcId="{A30680A7-8B72-4205-B06D-061327972271}" destId="{C922C949-4953-4519-ACB9-B2D429B8C4FD}" srcOrd="1" destOrd="0" parTransId="{C57B247E-7393-4E34-891D-EBB4BFABEF43}" sibTransId="{0A65F879-217A-4791-B50E-E26E1154C7C9}"/>
    <dgm:cxn modelId="{0FCE80C2-332C-4062-A654-8ECF1693D348}" srcId="{A30680A7-8B72-4205-B06D-061327972271}" destId="{DEAC0A27-6FAE-4C94-BD7B-7728F837E174}" srcOrd="0" destOrd="0" parTransId="{1146E81C-BB96-4E4A-B6E9-E8DE37AA3342}" sibTransId="{94C9B5DF-6837-4F92-A8B5-2C4CC0E1FDEB}"/>
    <dgm:cxn modelId="{BAF4ADF5-991C-411A-9E63-FEC87B5412D8}" type="presOf" srcId="{DEAC0A27-6FAE-4C94-BD7B-7728F837E174}" destId="{5F5C77FB-5FC6-4A2E-B5C3-1D1A21DA5F0D}" srcOrd="0" destOrd="0" presId="urn:microsoft.com/office/officeart/2008/layout/HorizontalMultiLevelHierarchy"/>
    <dgm:cxn modelId="{B0880AFF-8809-4E65-BBD2-641D8A694C25}" srcId="{C264DD43-6229-4899-A60E-9BF344F20B1C}" destId="{A30680A7-8B72-4205-B06D-061327972271}" srcOrd="0" destOrd="0" parTransId="{919A8875-2ED4-40FA-9562-41BD6BE5E819}" sibTransId="{2EA23F08-1394-4533-BD74-F682BFE4EC7A}"/>
    <dgm:cxn modelId="{C57107FB-A01A-4391-A598-79FAE746646C}" type="presParOf" srcId="{BB009B4A-25A6-42F6-96BD-CC1524EB545B}" destId="{4EB2DD84-84E6-4352-9074-6C899143D468}" srcOrd="0" destOrd="0" presId="urn:microsoft.com/office/officeart/2008/layout/HorizontalMultiLevelHierarchy"/>
    <dgm:cxn modelId="{6469EC39-7029-44E4-B71E-9FD5C571657E}" type="presParOf" srcId="{4EB2DD84-84E6-4352-9074-6C899143D468}" destId="{3C6B92FF-3383-488E-963F-09F2808B6A15}" srcOrd="0" destOrd="0" presId="urn:microsoft.com/office/officeart/2008/layout/HorizontalMultiLevelHierarchy"/>
    <dgm:cxn modelId="{BCB582B9-939A-4B0F-84B6-7A5227DA24FF}" type="presParOf" srcId="{4EB2DD84-84E6-4352-9074-6C899143D468}" destId="{3EED0AF9-FF48-4A36-AA60-80901304958F}" srcOrd="1" destOrd="0" presId="urn:microsoft.com/office/officeart/2008/layout/HorizontalMultiLevelHierarchy"/>
    <dgm:cxn modelId="{A33ED57E-98EF-4583-A76A-1959775281C2}" type="presParOf" srcId="{3EED0AF9-FF48-4A36-AA60-80901304958F}" destId="{6A61DBD7-4579-47D4-A613-11E0EB475C02}" srcOrd="0" destOrd="0" presId="urn:microsoft.com/office/officeart/2008/layout/HorizontalMultiLevelHierarchy"/>
    <dgm:cxn modelId="{861D8E57-4547-4B11-B1ED-D71212D4E46D}" type="presParOf" srcId="{6A61DBD7-4579-47D4-A613-11E0EB475C02}" destId="{D97C971E-0E0E-4A51-BA01-B02F87486FCF}" srcOrd="0" destOrd="0" presId="urn:microsoft.com/office/officeart/2008/layout/HorizontalMultiLevelHierarchy"/>
    <dgm:cxn modelId="{06D0B567-7936-482C-8778-3F02678AB9E4}" type="presParOf" srcId="{3EED0AF9-FF48-4A36-AA60-80901304958F}" destId="{74719C93-B5BD-4E70-89AD-9A587E101750}" srcOrd="1" destOrd="0" presId="urn:microsoft.com/office/officeart/2008/layout/HorizontalMultiLevelHierarchy"/>
    <dgm:cxn modelId="{7CB32F14-4745-497A-8540-0C3FD4AF7671}" type="presParOf" srcId="{74719C93-B5BD-4E70-89AD-9A587E101750}" destId="{5F5C77FB-5FC6-4A2E-B5C3-1D1A21DA5F0D}" srcOrd="0" destOrd="0" presId="urn:microsoft.com/office/officeart/2008/layout/HorizontalMultiLevelHierarchy"/>
    <dgm:cxn modelId="{CDD8B94E-5ADD-4188-8A72-B7D3E4B5758E}" type="presParOf" srcId="{74719C93-B5BD-4E70-89AD-9A587E101750}" destId="{99DC1B20-C3F7-4EE9-8520-06FFF3AC1A6E}" srcOrd="1" destOrd="0" presId="urn:microsoft.com/office/officeart/2008/layout/HorizontalMultiLevelHierarchy"/>
    <dgm:cxn modelId="{B8A486B7-ED38-457C-B24F-756661DBDAAD}" type="presParOf" srcId="{3EED0AF9-FF48-4A36-AA60-80901304958F}" destId="{AC91253B-1E94-424F-8300-1006C7BA7045}" srcOrd="2" destOrd="0" presId="urn:microsoft.com/office/officeart/2008/layout/HorizontalMultiLevelHierarchy"/>
    <dgm:cxn modelId="{921505CD-A79D-45DB-A18C-F8EA578E8E30}" type="presParOf" srcId="{AC91253B-1E94-424F-8300-1006C7BA7045}" destId="{229BAC39-4924-4A62-8D4B-C21AE486E349}" srcOrd="0" destOrd="0" presId="urn:microsoft.com/office/officeart/2008/layout/HorizontalMultiLevelHierarchy"/>
    <dgm:cxn modelId="{EC0D80AA-CC83-4A71-B006-977E93A19906}" type="presParOf" srcId="{3EED0AF9-FF48-4A36-AA60-80901304958F}" destId="{65E56D15-BFC6-4720-A1C6-5563D0066C22}" srcOrd="3" destOrd="0" presId="urn:microsoft.com/office/officeart/2008/layout/HorizontalMultiLevelHierarchy"/>
    <dgm:cxn modelId="{1BD7BA9C-20F3-45AA-A298-5E9A6E4E2A32}" type="presParOf" srcId="{65E56D15-BFC6-4720-A1C6-5563D0066C22}" destId="{F52E87A0-A982-4406-9272-F18D1B72AC28}" srcOrd="0" destOrd="0" presId="urn:microsoft.com/office/officeart/2008/layout/HorizontalMultiLevelHierarchy"/>
    <dgm:cxn modelId="{208C081D-6593-4210-8D1F-42C1B2C59AC7}" type="presParOf" srcId="{65E56D15-BFC6-4720-A1C6-5563D0066C22}" destId="{D442A85B-8F5A-4DC4-BCB5-D9B3E6DB104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1253B-1E94-424F-8300-1006C7BA7045}">
      <dsp:nvSpPr>
        <dsp:cNvPr id="0" name=""/>
        <dsp:cNvSpPr/>
      </dsp:nvSpPr>
      <dsp:spPr>
        <a:xfrm>
          <a:off x="1110323" y="2709333"/>
          <a:ext cx="2117684" cy="643466"/>
        </a:xfrm>
        <a:custGeom>
          <a:avLst/>
          <a:gdLst/>
          <a:ahLst/>
          <a:cxnLst/>
          <a:rect l="0" t="0" r="0" b="0"/>
          <a:pathLst>
            <a:path>
              <a:moveTo>
                <a:pt x="0" y="0"/>
              </a:moveTo>
              <a:lnTo>
                <a:pt x="1058842" y="0"/>
              </a:lnTo>
              <a:lnTo>
                <a:pt x="1058842" y="643466"/>
              </a:lnTo>
              <a:lnTo>
                <a:pt x="2117684" y="643466"/>
              </a:lnTo>
            </a:path>
          </a:pathLst>
        </a:custGeom>
        <a:noFill/>
        <a:ln w="15875" cap="rnd"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113833" y="2975734"/>
        <a:ext cx="110664" cy="110664"/>
      </dsp:txXfrm>
    </dsp:sp>
    <dsp:sp modelId="{6A61DBD7-4579-47D4-A613-11E0EB475C02}">
      <dsp:nvSpPr>
        <dsp:cNvPr id="0" name=""/>
        <dsp:cNvSpPr/>
      </dsp:nvSpPr>
      <dsp:spPr>
        <a:xfrm>
          <a:off x="1110323" y="2065866"/>
          <a:ext cx="2117684" cy="643466"/>
        </a:xfrm>
        <a:custGeom>
          <a:avLst/>
          <a:gdLst/>
          <a:ahLst/>
          <a:cxnLst/>
          <a:rect l="0" t="0" r="0" b="0"/>
          <a:pathLst>
            <a:path>
              <a:moveTo>
                <a:pt x="0" y="643466"/>
              </a:moveTo>
              <a:lnTo>
                <a:pt x="1058842" y="643466"/>
              </a:lnTo>
              <a:lnTo>
                <a:pt x="1058842" y="0"/>
              </a:lnTo>
              <a:lnTo>
                <a:pt x="2117684" y="0"/>
              </a:lnTo>
            </a:path>
          </a:pathLst>
        </a:custGeom>
        <a:noFill/>
        <a:ln w="15875" cap="rnd"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113833" y="2332267"/>
        <a:ext cx="110664" cy="110664"/>
      </dsp:txXfrm>
    </dsp:sp>
    <dsp:sp modelId="{3C6B92FF-3383-488E-963F-09F2808B6A15}">
      <dsp:nvSpPr>
        <dsp:cNvPr id="0" name=""/>
        <dsp:cNvSpPr/>
      </dsp:nvSpPr>
      <dsp:spPr>
        <a:xfrm rot="16200000">
          <a:off x="-2113783" y="2194560"/>
          <a:ext cx="5418667" cy="1029546"/>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IN" sz="6500" kern="1200" dirty="0"/>
            <a:t>JWT Token</a:t>
          </a:r>
        </a:p>
      </dsp:txBody>
      <dsp:txXfrm>
        <a:off x="-2113783" y="2194560"/>
        <a:ext cx="5418667" cy="1029546"/>
      </dsp:txXfrm>
    </dsp:sp>
    <dsp:sp modelId="{5F5C77FB-5FC6-4A2E-B5C3-1D1A21DA5F0D}">
      <dsp:nvSpPr>
        <dsp:cNvPr id="0" name=""/>
        <dsp:cNvSpPr/>
      </dsp:nvSpPr>
      <dsp:spPr>
        <a:xfrm>
          <a:off x="3228008" y="1551093"/>
          <a:ext cx="3376913" cy="1029546"/>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Assigned Locker</a:t>
          </a:r>
        </a:p>
      </dsp:txBody>
      <dsp:txXfrm>
        <a:off x="3228008" y="1551093"/>
        <a:ext cx="3376913" cy="1029546"/>
      </dsp:txXfrm>
    </dsp:sp>
    <dsp:sp modelId="{F52E87A0-A982-4406-9272-F18D1B72AC28}">
      <dsp:nvSpPr>
        <dsp:cNvPr id="0" name=""/>
        <dsp:cNvSpPr/>
      </dsp:nvSpPr>
      <dsp:spPr>
        <a:xfrm>
          <a:off x="3228008" y="2838026"/>
          <a:ext cx="3376913" cy="1029546"/>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Locker Type</a:t>
          </a:r>
        </a:p>
      </dsp:txBody>
      <dsp:txXfrm>
        <a:off x="3228008" y="2838026"/>
        <a:ext cx="3376913" cy="102954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47644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35C49-CED0-42CE-8B83-2D6D6924F7A4}"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04909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56425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80473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314432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10470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65320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13437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10482906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002478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55019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0817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35C49-CED0-42CE-8B83-2D6D6924F7A4}" type="datetimeFigureOut">
              <a:rPr lang="en-IN" smtClean="0"/>
              <a:t>24-01-2023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25927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635C49-CED0-42CE-8B83-2D6D6924F7A4}"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939241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635C49-CED0-42CE-8B83-2D6D6924F7A4}" type="datetimeFigureOut">
              <a:rPr lang="en-IN" smtClean="0"/>
              <a:t>24-01-2023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12772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635C49-CED0-42CE-8B83-2D6D6924F7A4}" type="datetimeFigureOut">
              <a:rPr lang="en-IN" smtClean="0"/>
              <a:t>24-01-2023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20329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35C49-CED0-42CE-8B83-2D6D6924F7A4}" type="datetimeFigureOut">
              <a:rPr lang="en-IN" smtClean="0"/>
              <a:t>24-01-2023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329146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35C49-CED0-42CE-8B83-2D6D6924F7A4}"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29060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635C49-CED0-42CE-8B83-2D6D6924F7A4}" type="datetimeFigureOut">
              <a:rPr lang="en-IN" smtClean="0"/>
              <a:t>24-01-2023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B7880-8767-45E0-A4DD-4B82CBB64B0F}" type="slidenum">
              <a:rPr lang="en-IN" smtClean="0"/>
              <a:t>‹#›</a:t>
            </a:fld>
            <a:endParaRPr lang="en-IN"/>
          </a:p>
        </p:txBody>
      </p:sp>
    </p:spTree>
    <p:extLst>
      <p:ext uri="{BB962C8B-B14F-4D97-AF65-F5344CB8AC3E}">
        <p14:creationId xmlns:p14="http://schemas.microsoft.com/office/powerpoint/2010/main" val="55442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635C49-CED0-42CE-8B83-2D6D6924F7A4}" type="datetimeFigureOut">
              <a:rPr lang="en-IN" smtClean="0"/>
              <a:t>24-01-2023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B7880-8767-45E0-A4DD-4B82CBB64B0F}" type="slidenum">
              <a:rPr lang="en-IN" smtClean="0"/>
              <a:t>‹#›</a:t>
            </a:fld>
            <a:endParaRPr lang="en-IN"/>
          </a:p>
        </p:txBody>
      </p:sp>
    </p:spTree>
    <p:extLst>
      <p:ext uri="{BB962C8B-B14F-4D97-AF65-F5344CB8AC3E}">
        <p14:creationId xmlns:p14="http://schemas.microsoft.com/office/powerpoint/2010/main" val="392662855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C35E31-9CAF-3A15-3321-E119FA11AD00}"/>
              </a:ext>
            </a:extLst>
          </p:cNvPr>
          <p:cNvSpPr>
            <a:spLocks noGrp="1"/>
          </p:cNvSpPr>
          <p:nvPr>
            <p:ph type="title"/>
          </p:nvPr>
        </p:nvSpPr>
        <p:spPr>
          <a:xfrm>
            <a:off x="838200" y="365125"/>
            <a:ext cx="10515600" cy="5946028"/>
          </a:xfrm>
        </p:spPr>
        <p:txBody>
          <a:bodyPr>
            <a:normAutofit/>
          </a:bodyPr>
          <a:lstStyle/>
          <a:p>
            <a:r>
              <a:rPr lang="en-IN" sz="7200" b="1" dirty="0">
                <a:latin typeface="Arial Rounded MT Bold" panose="020F0704030504030204" pitchFamily="34" charset="0"/>
              </a:rPr>
              <a:t>Banking Locker Management System</a:t>
            </a:r>
            <a:br>
              <a:rPr lang="en-IN" sz="7200" b="1" dirty="0">
                <a:latin typeface="Arial Rounded MT Bold" panose="020F0704030504030204" pitchFamily="34" charset="0"/>
              </a:rPr>
            </a:br>
            <a:r>
              <a:rPr lang="en-IN" sz="7200" b="1" dirty="0">
                <a:latin typeface="Arial Rounded MT Bold" panose="020F0704030504030204" pitchFamily="34" charset="0"/>
              </a:rPr>
              <a:t>												</a:t>
            </a:r>
            <a:r>
              <a:rPr lang="en-IN" sz="3200" dirty="0">
                <a:latin typeface="Arial" panose="020B0604020202020204" pitchFamily="34" charset="0"/>
                <a:cs typeface="Arial" panose="020B0604020202020204" pitchFamily="34" charset="0"/>
              </a:rPr>
              <a:t>Gaurav Malik</a:t>
            </a:r>
            <a:endParaRPr lang="en-IN" sz="7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353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60495E1-829F-B51E-1037-4EA5F5F89633}"/>
              </a:ext>
            </a:extLst>
          </p:cNvPr>
          <p:cNvSpPr/>
          <p:nvPr/>
        </p:nvSpPr>
        <p:spPr>
          <a:xfrm>
            <a:off x="2707338" y="1828796"/>
            <a:ext cx="2043953" cy="745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Users</a:t>
            </a:r>
          </a:p>
        </p:txBody>
      </p:sp>
      <p:sp>
        <p:nvSpPr>
          <p:cNvPr id="5" name="Rectangle: Rounded Corners 4">
            <a:extLst>
              <a:ext uri="{FF2B5EF4-FFF2-40B4-BE49-F238E27FC236}">
                <a16:creationId xmlns:a16="http://schemas.microsoft.com/office/drawing/2014/main" id="{7627DADA-2B64-42BA-DBC4-A3683008D0B9}"/>
              </a:ext>
            </a:extLst>
          </p:cNvPr>
          <p:cNvSpPr/>
          <p:nvPr/>
        </p:nvSpPr>
        <p:spPr>
          <a:xfrm>
            <a:off x="2707334" y="3361450"/>
            <a:ext cx="2043953" cy="7457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7" name="Rectangle: Rounded Corners 6">
            <a:extLst>
              <a:ext uri="{FF2B5EF4-FFF2-40B4-BE49-F238E27FC236}">
                <a16:creationId xmlns:a16="http://schemas.microsoft.com/office/drawing/2014/main" id="{A08CD23C-2E10-0DDB-C6A9-70521204300D}"/>
              </a:ext>
            </a:extLst>
          </p:cNvPr>
          <p:cNvSpPr/>
          <p:nvPr/>
        </p:nvSpPr>
        <p:spPr>
          <a:xfrm>
            <a:off x="2716300" y="4527433"/>
            <a:ext cx="2043953" cy="802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Assigned-Locker</a:t>
            </a:r>
          </a:p>
        </p:txBody>
      </p:sp>
      <p:sp>
        <p:nvSpPr>
          <p:cNvPr id="8" name="Rectangle: Rounded Corners 7">
            <a:extLst>
              <a:ext uri="{FF2B5EF4-FFF2-40B4-BE49-F238E27FC236}">
                <a16:creationId xmlns:a16="http://schemas.microsoft.com/office/drawing/2014/main" id="{810984A5-DF7A-748F-56F1-002D1E212BAF}"/>
              </a:ext>
            </a:extLst>
          </p:cNvPr>
          <p:cNvSpPr/>
          <p:nvPr/>
        </p:nvSpPr>
        <p:spPr>
          <a:xfrm>
            <a:off x="2707336" y="5880832"/>
            <a:ext cx="2043953" cy="573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Locker-Type</a:t>
            </a:r>
          </a:p>
        </p:txBody>
      </p:sp>
      <p:sp>
        <p:nvSpPr>
          <p:cNvPr id="9" name="Rectangle 8">
            <a:extLst>
              <a:ext uri="{FF2B5EF4-FFF2-40B4-BE49-F238E27FC236}">
                <a16:creationId xmlns:a16="http://schemas.microsoft.com/office/drawing/2014/main" id="{3A15E8EC-43E7-A173-08DE-5F84D62F1BCB}"/>
              </a:ext>
            </a:extLst>
          </p:cNvPr>
          <p:cNvSpPr/>
          <p:nvPr/>
        </p:nvSpPr>
        <p:spPr>
          <a:xfrm>
            <a:off x="2205318" y="197219"/>
            <a:ext cx="3478306" cy="82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rPr>
              <a:t>Micro-Services</a:t>
            </a:r>
          </a:p>
        </p:txBody>
      </p:sp>
      <p:sp>
        <p:nvSpPr>
          <p:cNvPr id="26" name="Arrow: Down 25">
            <a:extLst>
              <a:ext uri="{FF2B5EF4-FFF2-40B4-BE49-F238E27FC236}">
                <a16:creationId xmlns:a16="http://schemas.microsoft.com/office/drawing/2014/main" id="{589DEFB7-196B-1F04-178E-BE71EFF50275}"/>
              </a:ext>
            </a:extLst>
          </p:cNvPr>
          <p:cNvSpPr/>
          <p:nvPr/>
        </p:nvSpPr>
        <p:spPr>
          <a:xfrm>
            <a:off x="3496236" y="1030941"/>
            <a:ext cx="591670" cy="4482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997BC232-991D-D96B-CE58-46FDB9F22CC6}"/>
              </a:ext>
            </a:extLst>
          </p:cNvPr>
          <p:cNvSpPr/>
          <p:nvPr/>
        </p:nvSpPr>
        <p:spPr>
          <a:xfrm>
            <a:off x="8077199" y="197219"/>
            <a:ext cx="3352801" cy="824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2"/>
                </a:solidFill>
              </a:rPr>
              <a:t>Database</a:t>
            </a:r>
          </a:p>
        </p:txBody>
      </p:sp>
      <p:sp>
        <p:nvSpPr>
          <p:cNvPr id="28" name="Rectangle: Rounded Corners 27">
            <a:extLst>
              <a:ext uri="{FF2B5EF4-FFF2-40B4-BE49-F238E27FC236}">
                <a16:creationId xmlns:a16="http://schemas.microsoft.com/office/drawing/2014/main" id="{EF431672-1925-17B5-C4A3-ADBF33BC682D}"/>
              </a:ext>
            </a:extLst>
          </p:cNvPr>
          <p:cNvSpPr/>
          <p:nvPr/>
        </p:nvSpPr>
        <p:spPr>
          <a:xfrm>
            <a:off x="8928846" y="1748119"/>
            <a:ext cx="2043953" cy="879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a:p>
            <a:pPr algn="ctr"/>
            <a:r>
              <a:rPr lang="en-IN" dirty="0"/>
              <a:t>(</a:t>
            </a:r>
            <a:r>
              <a:rPr lang="en-IN" dirty="0" err="1"/>
              <a:t>UserDB</a:t>
            </a:r>
            <a:r>
              <a:rPr lang="en-IN" dirty="0"/>
              <a:t>)</a:t>
            </a:r>
          </a:p>
        </p:txBody>
      </p:sp>
      <p:sp>
        <p:nvSpPr>
          <p:cNvPr id="29" name="Rectangle: Rounded Corners 28">
            <a:extLst>
              <a:ext uri="{FF2B5EF4-FFF2-40B4-BE49-F238E27FC236}">
                <a16:creationId xmlns:a16="http://schemas.microsoft.com/office/drawing/2014/main" id="{8A4C5954-6696-E8AD-73FA-5ED1ED422B11}"/>
              </a:ext>
            </a:extLst>
          </p:cNvPr>
          <p:cNvSpPr/>
          <p:nvPr/>
        </p:nvSpPr>
        <p:spPr>
          <a:xfrm>
            <a:off x="8928845" y="3037927"/>
            <a:ext cx="2097738" cy="10045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a:p>
            <a:pPr algn="ctr"/>
            <a:r>
              <a:rPr lang="en-IN" dirty="0"/>
              <a:t>(</a:t>
            </a:r>
            <a:r>
              <a:rPr lang="en-IN" dirty="0" err="1"/>
              <a:t>AdminDB</a:t>
            </a:r>
            <a:r>
              <a:rPr lang="en-IN" dirty="0"/>
              <a:t>)</a:t>
            </a:r>
          </a:p>
          <a:p>
            <a:pPr algn="ctr"/>
            <a:endParaRPr lang="en-IN" dirty="0"/>
          </a:p>
        </p:txBody>
      </p:sp>
      <p:sp>
        <p:nvSpPr>
          <p:cNvPr id="31" name="Rectangle: Rounded Corners 30">
            <a:extLst>
              <a:ext uri="{FF2B5EF4-FFF2-40B4-BE49-F238E27FC236}">
                <a16:creationId xmlns:a16="http://schemas.microsoft.com/office/drawing/2014/main" id="{C0B844DF-A28A-8C43-B506-FE520AE0EB05}"/>
              </a:ext>
            </a:extLst>
          </p:cNvPr>
          <p:cNvSpPr/>
          <p:nvPr/>
        </p:nvSpPr>
        <p:spPr>
          <a:xfrm>
            <a:off x="8982636" y="4462735"/>
            <a:ext cx="2043953" cy="769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MongoDB</a:t>
            </a:r>
          </a:p>
          <a:p>
            <a:pPr algn="ctr"/>
            <a:r>
              <a:rPr lang="en-IN" dirty="0"/>
              <a:t>(Assigned-Locker)</a:t>
            </a:r>
          </a:p>
          <a:p>
            <a:pPr algn="ctr"/>
            <a:endParaRPr lang="en-IN" dirty="0"/>
          </a:p>
        </p:txBody>
      </p:sp>
      <p:sp>
        <p:nvSpPr>
          <p:cNvPr id="32" name="Rectangle: Rounded Corners 31">
            <a:extLst>
              <a:ext uri="{FF2B5EF4-FFF2-40B4-BE49-F238E27FC236}">
                <a16:creationId xmlns:a16="http://schemas.microsoft.com/office/drawing/2014/main" id="{45FA6179-40C4-88DC-C1B5-5B85B28C528D}"/>
              </a:ext>
            </a:extLst>
          </p:cNvPr>
          <p:cNvSpPr/>
          <p:nvPr/>
        </p:nvSpPr>
        <p:spPr>
          <a:xfrm>
            <a:off x="8973666" y="5592879"/>
            <a:ext cx="2043953" cy="834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Postgre-Sql</a:t>
            </a:r>
            <a:endParaRPr lang="en-IN" dirty="0"/>
          </a:p>
          <a:p>
            <a:pPr algn="ctr"/>
            <a:r>
              <a:rPr lang="en-IN" dirty="0"/>
              <a:t>(</a:t>
            </a:r>
            <a:r>
              <a:rPr lang="en-IN" dirty="0" err="1"/>
              <a:t>LockerType</a:t>
            </a:r>
            <a:r>
              <a:rPr lang="en-IN" dirty="0"/>
              <a:t>)</a:t>
            </a:r>
          </a:p>
        </p:txBody>
      </p:sp>
      <p:sp>
        <p:nvSpPr>
          <p:cNvPr id="19" name="Arrow: Down 18">
            <a:extLst>
              <a:ext uri="{FF2B5EF4-FFF2-40B4-BE49-F238E27FC236}">
                <a16:creationId xmlns:a16="http://schemas.microsoft.com/office/drawing/2014/main" id="{CF7537B6-9545-800D-2115-31159930D738}"/>
              </a:ext>
            </a:extLst>
          </p:cNvPr>
          <p:cNvSpPr/>
          <p:nvPr/>
        </p:nvSpPr>
        <p:spPr>
          <a:xfrm>
            <a:off x="9529482" y="1021972"/>
            <a:ext cx="591670" cy="3832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45116382-10F0-3B10-B9DF-135A997B50A5}"/>
              </a:ext>
            </a:extLst>
          </p:cNvPr>
          <p:cNvCxnSpPr>
            <a:cxnSpLocks/>
            <a:endCxn id="28" idx="1"/>
          </p:cNvCxnSpPr>
          <p:nvPr/>
        </p:nvCxnSpPr>
        <p:spPr>
          <a:xfrm>
            <a:off x="4751290" y="1968873"/>
            <a:ext cx="4177556" cy="219082"/>
          </a:xfrm>
          <a:prstGeom prst="bent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1E8C599F-E1B4-C389-9CA1-38EADB9A37C3}"/>
              </a:ext>
            </a:extLst>
          </p:cNvPr>
          <p:cNvCxnSpPr>
            <a:cxnSpLocks/>
          </p:cNvCxnSpPr>
          <p:nvPr/>
        </p:nvCxnSpPr>
        <p:spPr>
          <a:xfrm>
            <a:off x="4778182" y="2359389"/>
            <a:ext cx="4177556" cy="879672"/>
          </a:xfrm>
          <a:prstGeom prst="bentConnector3">
            <a:avLst>
              <a:gd name="adj1" fmla="val 43348"/>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7E959A86-690E-501A-8E81-ABCA8F1BE4F7}"/>
              </a:ext>
            </a:extLst>
          </p:cNvPr>
          <p:cNvCxnSpPr>
            <a:cxnSpLocks/>
            <a:endCxn id="29" idx="1"/>
          </p:cNvCxnSpPr>
          <p:nvPr/>
        </p:nvCxnSpPr>
        <p:spPr>
          <a:xfrm flipV="1">
            <a:off x="4778181" y="3540210"/>
            <a:ext cx="4150664" cy="130393"/>
          </a:xfrm>
          <a:prstGeom prst="bentConnector3">
            <a:avLst>
              <a:gd name="adj1" fmla="val 5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A4EC746-F298-316A-6566-197BBC51C070}"/>
              </a:ext>
            </a:extLst>
          </p:cNvPr>
          <p:cNvCxnSpPr>
            <a:cxnSpLocks/>
          </p:cNvCxnSpPr>
          <p:nvPr/>
        </p:nvCxnSpPr>
        <p:spPr>
          <a:xfrm>
            <a:off x="4778181" y="4695819"/>
            <a:ext cx="4204449" cy="243734"/>
          </a:xfrm>
          <a:prstGeom prst="bentConnector3">
            <a:avLst>
              <a:gd name="adj1" fmla="val 5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03EDB56-114F-66A6-FB68-F99D43888669}"/>
              </a:ext>
            </a:extLst>
          </p:cNvPr>
          <p:cNvCxnSpPr>
            <a:cxnSpLocks/>
          </p:cNvCxnSpPr>
          <p:nvPr/>
        </p:nvCxnSpPr>
        <p:spPr>
          <a:xfrm flipV="1">
            <a:off x="4760253" y="6168267"/>
            <a:ext cx="4312024" cy="169780"/>
          </a:xfrm>
          <a:prstGeom prst="bentConnector3">
            <a:avLst>
              <a:gd name="adj1" fmla="val 5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96189D61-5BD6-F9E7-F4A4-6AA7CBBFE457}"/>
              </a:ext>
            </a:extLst>
          </p:cNvPr>
          <p:cNvCxnSpPr>
            <a:cxnSpLocks/>
          </p:cNvCxnSpPr>
          <p:nvPr/>
        </p:nvCxnSpPr>
        <p:spPr>
          <a:xfrm>
            <a:off x="4778181" y="5206250"/>
            <a:ext cx="4204449" cy="674582"/>
          </a:xfrm>
          <a:prstGeom prst="bentConnector3">
            <a:avLst>
              <a:gd name="adj1" fmla="val 5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9AFA60A-48EF-A7E3-D804-2BA14FEAE776}"/>
              </a:ext>
            </a:extLst>
          </p:cNvPr>
          <p:cNvSpPr txBox="1"/>
          <p:nvPr/>
        </p:nvSpPr>
        <p:spPr>
          <a:xfrm>
            <a:off x="6857995" y="1384674"/>
            <a:ext cx="2061885" cy="830997"/>
          </a:xfrm>
          <a:prstGeom prst="rect">
            <a:avLst/>
          </a:prstGeom>
          <a:noFill/>
        </p:spPr>
        <p:txBody>
          <a:bodyPr wrap="square" rtlCol="0">
            <a:spAutoFit/>
          </a:bodyPr>
          <a:lstStyle/>
          <a:p>
            <a:r>
              <a:rPr lang="en-IN" sz="1600" dirty="0"/>
              <a:t>Store Password and Keys in Encrypted format</a:t>
            </a:r>
          </a:p>
        </p:txBody>
      </p:sp>
      <p:sp>
        <p:nvSpPr>
          <p:cNvPr id="85" name="TextBox 84">
            <a:extLst>
              <a:ext uri="{FF2B5EF4-FFF2-40B4-BE49-F238E27FC236}">
                <a16:creationId xmlns:a16="http://schemas.microsoft.com/office/drawing/2014/main" id="{796084BE-78E6-A0FC-7EFE-653551D66A7A}"/>
              </a:ext>
            </a:extLst>
          </p:cNvPr>
          <p:cNvSpPr txBox="1"/>
          <p:nvPr/>
        </p:nvSpPr>
        <p:spPr>
          <a:xfrm>
            <a:off x="6651812" y="2850776"/>
            <a:ext cx="2330817" cy="338554"/>
          </a:xfrm>
          <a:prstGeom prst="rect">
            <a:avLst/>
          </a:prstGeom>
          <a:noFill/>
        </p:spPr>
        <p:txBody>
          <a:bodyPr wrap="square" rtlCol="0">
            <a:spAutoFit/>
          </a:bodyPr>
          <a:lstStyle/>
          <a:p>
            <a:r>
              <a:rPr lang="en-IN" sz="1600" dirty="0"/>
              <a:t>Send Request to Admin</a:t>
            </a:r>
          </a:p>
        </p:txBody>
      </p:sp>
      <p:sp>
        <p:nvSpPr>
          <p:cNvPr id="86" name="TextBox 85">
            <a:extLst>
              <a:ext uri="{FF2B5EF4-FFF2-40B4-BE49-F238E27FC236}">
                <a16:creationId xmlns:a16="http://schemas.microsoft.com/office/drawing/2014/main" id="{0D639EC1-EB57-549B-A153-A1B7D7A46073}"/>
              </a:ext>
            </a:extLst>
          </p:cNvPr>
          <p:cNvSpPr txBox="1"/>
          <p:nvPr/>
        </p:nvSpPr>
        <p:spPr>
          <a:xfrm>
            <a:off x="4831977" y="1559964"/>
            <a:ext cx="1703294" cy="338554"/>
          </a:xfrm>
          <a:prstGeom prst="rect">
            <a:avLst/>
          </a:prstGeom>
          <a:noFill/>
        </p:spPr>
        <p:txBody>
          <a:bodyPr wrap="square" rtlCol="0">
            <a:spAutoFit/>
          </a:bodyPr>
          <a:lstStyle/>
          <a:p>
            <a:r>
              <a:rPr lang="en-IN" sz="1600" dirty="0"/>
              <a:t>Sign-up/Sign-in</a:t>
            </a:r>
          </a:p>
        </p:txBody>
      </p:sp>
      <p:sp>
        <p:nvSpPr>
          <p:cNvPr id="88" name="TextBox 87">
            <a:extLst>
              <a:ext uri="{FF2B5EF4-FFF2-40B4-BE49-F238E27FC236}">
                <a16:creationId xmlns:a16="http://schemas.microsoft.com/office/drawing/2014/main" id="{B50E696B-336F-FFDE-741E-052BECE605E2}"/>
              </a:ext>
            </a:extLst>
          </p:cNvPr>
          <p:cNvSpPr txBox="1"/>
          <p:nvPr/>
        </p:nvSpPr>
        <p:spPr>
          <a:xfrm>
            <a:off x="4831984" y="3355923"/>
            <a:ext cx="1703287" cy="338554"/>
          </a:xfrm>
          <a:prstGeom prst="rect">
            <a:avLst/>
          </a:prstGeom>
          <a:noFill/>
        </p:spPr>
        <p:txBody>
          <a:bodyPr wrap="square">
            <a:spAutoFit/>
          </a:bodyPr>
          <a:lstStyle/>
          <a:p>
            <a:r>
              <a:rPr lang="en-IN" sz="1600" dirty="0" err="1"/>
              <a:t>SignUp</a:t>
            </a:r>
            <a:r>
              <a:rPr lang="en-IN" sz="1600" dirty="0"/>
              <a:t>/</a:t>
            </a:r>
            <a:r>
              <a:rPr lang="en-IN" sz="1600" dirty="0" err="1"/>
              <a:t>SignIn</a:t>
            </a:r>
            <a:endParaRPr lang="en-IN" sz="1600" dirty="0"/>
          </a:p>
        </p:txBody>
      </p:sp>
      <p:cxnSp>
        <p:nvCxnSpPr>
          <p:cNvPr id="91" name="Connector: Elbow 90">
            <a:extLst>
              <a:ext uri="{FF2B5EF4-FFF2-40B4-BE49-F238E27FC236}">
                <a16:creationId xmlns:a16="http://schemas.microsoft.com/office/drawing/2014/main" id="{BB0D1A6A-A524-1288-F990-AC20FEA97411}"/>
              </a:ext>
            </a:extLst>
          </p:cNvPr>
          <p:cNvCxnSpPr>
            <a:cxnSpLocks/>
          </p:cNvCxnSpPr>
          <p:nvPr/>
        </p:nvCxnSpPr>
        <p:spPr>
          <a:xfrm>
            <a:off x="4769216" y="3912310"/>
            <a:ext cx="4213413" cy="629275"/>
          </a:xfrm>
          <a:prstGeom prst="bentConnector3">
            <a:avLst>
              <a:gd name="adj1" fmla="val 6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4C7B0A62-F06E-6615-FCAB-B80EA86C51B8}"/>
              </a:ext>
            </a:extLst>
          </p:cNvPr>
          <p:cNvSpPr txBox="1"/>
          <p:nvPr/>
        </p:nvSpPr>
        <p:spPr>
          <a:xfrm>
            <a:off x="7153835" y="5543541"/>
            <a:ext cx="1362636" cy="338554"/>
          </a:xfrm>
          <a:prstGeom prst="rect">
            <a:avLst/>
          </a:prstGeom>
          <a:noFill/>
        </p:spPr>
        <p:txBody>
          <a:bodyPr wrap="square" rtlCol="0">
            <a:spAutoFit/>
          </a:bodyPr>
          <a:lstStyle/>
          <a:p>
            <a:r>
              <a:rPr lang="en-IN" sz="1600" dirty="0"/>
              <a:t>FETCH_API</a:t>
            </a:r>
          </a:p>
        </p:txBody>
      </p:sp>
      <p:sp>
        <p:nvSpPr>
          <p:cNvPr id="96" name="TextBox 95">
            <a:extLst>
              <a:ext uri="{FF2B5EF4-FFF2-40B4-BE49-F238E27FC236}">
                <a16:creationId xmlns:a16="http://schemas.microsoft.com/office/drawing/2014/main" id="{7D94C350-B3E6-F0ED-FB60-3E3B2BD9108A}"/>
              </a:ext>
            </a:extLst>
          </p:cNvPr>
          <p:cNvSpPr txBox="1"/>
          <p:nvPr/>
        </p:nvSpPr>
        <p:spPr>
          <a:xfrm>
            <a:off x="7494492" y="4167103"/>
            <a:ext cx="1434351" cy="338554"/>
          </a:xfrm>
          <a:prstGeom prst="rect">
            <a:avLst/>
          </a:prstGeom>
          <a:noFill/>
        </p:spPr>
        <p:txBody>
          <a:bodyPr wrap="square" rtlCol="0">
            <a:spAutoFit/>
          </a:bodyPr>
          <a:lstStyle/>
          <a:p>
            <a:r>
              <a:rPr lang="en-IN" sz="1600" dirty="0"/>
              <a:t>POST Locker</a:t>
            </a:r>
          </a:p>
        </p:txBody>
      </p:sp>
      <p:cxnSp>
        <p:nvCxnSpPr>
          <p:cNvPr id="100" name="Connector: Elbow 99">
            <a:extLst>
              <a:ext uri="{FF2B5EF4-FFF2-40B4-BE49-F238E27FC236}">
                <a16:creationId xmlns:a16="http://schemas.microsoft.com/office/drawing/2014/main" id="{0E382E22-0876-483F-26EA-57F83D4E271B}"/>
              </a:ext>
            </a:extLst>
          </p:cNvPr>
          <p:cNvCxnSpPr>
            <a:stCxn id="5" idx="1"/>
            <a:endCxn id="8" idx="1"/>
          </p:cNvCxnSpPr>
          <p:nvPr/>
        </p:nvCxnSpPr>
        <p:spPr>
          <a:xfrm rot="10800000" flipH="1" flipV="1">
            <a:off x="2707334" y="3734327"/>
            <a:ext cx="2" cy="2433375"/>
          </a:xfrm>
          <a:prstGeom prst="bentConnector3">
            <a:avLst>
              <a:gd name="adj1" fmla="val -11430000000"/>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1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5775-59BE-2F3F-9FD9-D8767EA5FD2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9AD2737-5493-8E2E-FA3B-2A512136FD2E}"/>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0791CBCD-EB4E-5BB9-D8BE-A42EE380F36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CE5F379-86DA-07ED-F95E-5A188CA0A500}"/>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5FB3E9D-9B72-F2C0-279F-AB96BC7BDB10}"/>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7" name="Picture 6" descr="Java AES 256 GCM Encryption and Decryption Example | JCE Unlimited Strength">
            <a:extLst>
              <a:ext uri="{FF2B5EF4-FFF2-40B4-BE49-F238E27FC236}">
                <a16:creationId xmlns:a16="http://schemas.microsoft.com/office/drawing/2014/main" id="{14A0EA98-C473-0FAD-1DFB-C1EF99F8A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424" y="1102659"/>
            <a:ext cx="9656456" cy="54953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523717-E813-1676-F93C-CBC8ED8214BB}"/>
              </a:ext>
            </a:extLst>
          </p:cNvPr>
          <p:cNvSpPr txBox="1"/>
          <p:nvPr/>
        </p:nvSpPr>
        <p:spPr>
          <a:xfrm>
            <a:off x="3801036" y="479621"/>
            <a:ext cx="6257364"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Password encryption (AES)</a:t>
            </a:r>
            <a:endParaRPr lang="en-IN" sz="2400" dirty="0"/>
          </a:p>
        </p:txBody>
      </p:sp>
    </p:spTree>
    <p:extLst>
      <p:ext uri="{BB962C8B-B14F-4D97-AF65-F5344CB8AC3E}">
        <p14:creationId xmlns:p14="http://schemas.microsoft.com/office/powerpoint/2010/main" val="45000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74051-51D2-088C-DDDC-1E04BF1F6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528" y="381000"/>
            <a:ext cx="9843246" cy="6096000"/>
          </a:xfrm>
          <a:prstGeom prst="rect">
            <a:avLst/>
          </a:prstGeom>
        </p:spPr>
      </p:pic>
      <p:sp>
        <p:nvSpPr>
          <p:cNvPr id="8" name="TextBox 7">
            <a:extLst>
              <a:ext uri="{FF2B5EF4-FFF2-40B4-BE49-F238E27FC236}">
                <a16:creationId xmlns:a16="http://schemas.microsoft.com/office/drawing/2014/main" id="{DDFAE64D-0F4C-8D00-D6A0-BB254207048A}"/>
              </a:ext>
            </a:extLst>
          </p:cNvPr>
          <p:cNvSpPr txBox="1"/>
          <p:nvPr/>
        </p:nvSpPr>
        <p:spPr>
          <a:xfrm>
            <a:off x="2698376" y="1308847"/>
            <a:ext cx="1308848" cy="369332"/>
          </a:xfrm>
          <a:prstGeom prst="rect">
            <a:avLst/>
          </a:prstGeom>
          <a:noFill/>
        </p:spPr>
        <p:txBody>
          <a:bodyPr wrap="square" rtlCol="0">
            <a:spAutoFit/>
          </a:bodyPr>
          <a:lstStyle/>
          <a:p>
            <a:r>
              <a:rPr lang="en-IN" dirty="0"/>
              <a:t>Middleware</a:t>
            </a:r>
          </a:p>
        </p:txBody>
      </p:sp>
      <p:sp>
        <p:nvSpPr>
          <p:cNvPr id="9" name="TextBox 8">
            <a:extLst>
              <a:ext uri="{FF2B5EF4-FFF2-40B4-BE49-F238E27FC236}">
                <a16:creationId xmlns:a16="http://schemas.microsoft.com/office/drawing/2014/main" id="{116906EA-49EB-3CF2-FB30-155FF886DC73}"/>
              </a:ext>
            </a:extLst>
          </p:cNvPr>
          <p:cNvSpPr txBox="1"/>
          <p:nvPr/>
        </p:nvSpPr>
        <p:spPr>
          <a:xfrm>
            <a:off x="4249270" y="1678179"/>
            <a:ext cx="2823881" cy="369332"/>
          </a:xfrm>
          <a:prstGeom prst="rect">
            <a:avLst/>
          </a:prstGeom>
          <a:noFill/>
        </p:spPr>
        <p:txBody>
          <a:bodyPr wrap="square" rtlCol="0">
            <a:spAutoFit/>
          </a:bodyPr>
          <a:lstStyle/>
          <a:p>
            <a:r>
              <a:rPr lang="en-IN" dirty="0"/>
              <a:t>Authorise using JWT Token</a:t>
            </a:r>
          </a:p>
        </p:txBody>
      </p:sp>
    </p:spTree>
    <p:extLst>
      <p:ext uri="{BB962C8B-B14F-4D97-AF65-F5344CB8AC3E}">
        <p14:creationId xmlns:p14="http://schemas.microsoft.com/office/powerpoint/2010/main" val="60479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P.NET Core Swagger UI Authorization using IdentityServer4">
            <a:extLst>
              <a:ext uri="{FF2B5EF4-FFF2-40B4-BE49-F238E27FC236}">
                <a16:creationId xmlns:a16="http://schemas.microsoft.com/office/drawing/2014/main" id="{474E8620-0D4E-5303-A094-87CB0C8F5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761" y="615211"/>
            <a:ext cx="3017520" cy="8801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ss &amp; Media | Postman">
            <a:extLst>
              <a:ext uri="{FF2B5EF4-FFF2-40B4-BE49-F238E27FC236}">
                <a16:creationId xmlns:a16="http://schemas.microsoft.com/office/drawing/2014/main" id="{86FCBECE-4919-AAD2-2FAF-629271941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683" y="485976"/>
            <a:ext cx="1712058" cy="1538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 Express.js features you need to know | by Louis Petrik | JavaScript in  Plain English">
            <a:extLst>
              <a:ext uri="{FF2B5EF4-FFF2-40B4-BE49-F238E27FC236}">
                <a16:creationId xmlns:a16="http://schemas.microsoft.com/office/drawing/2014/main" id="{E0BC8195-E3D1-CD7C-D5DF-C10C0B7B8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474" y="2576704"/>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AAF1A0D-B488-EE56-11E3-321B4CBA68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358" y="2144356"/>
            <a:ext cx="412432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rgan NPM Logger - The Beginner's Guide - Coralogix">
            <a:extLst>
              <a:ext uri="{FF2B5EF4-FFF2-40B4-BE49-F238E27FC236}">
                <a16:creationId xmlns:a16="http://schemas.microsoft.com/office/drawing/2014/main" id="{0A10C0C5-5F84-3CF4-CC39-B8CB34B3AC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1273" y="4731192"/>
            <a:ext cx="2616327" cy="14975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Visual Studio Code and VS Code icons and names usage guidelines">
            <a:extLst>
              <a:ext uri="{FF2B5EF4-FFF2-40B4-BE49-F238E27FC236}">
                <a16:creationId xmlns:a16="http://schemas.microsoft.com/office/drawing/2014/main" id="{6658172C-9673-357C-F16A-A524D5565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4200" y="4731192"/>
            <a:ext cx="1790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apache jmeter">
            <a:extLst>
              <a:ext uri="{FF2B5EF4-FFF2-40B4-BE49-F238E27FC236}">
                <a16:creationId xmlns:a16="http://schemas.microsoft.com/office/drawing/2014/main" id="{316A37FB-6CEA-59F4-F809-DF75BC88E3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2975" y="59873"/>
            <a:ext cx="177165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327758D-B243-7048-C730-53BAA87667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1742" y="3141123"/>
            <a:ext cx="2007533" cy="2067371"/>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7920-1C08-AF91-A403-F75D74A4A95F}"/>
              </a:ext>
            </a:extLst>
          </p:cNvPr>
          <p:cNvSpPr>
            <a:spLocks noGrp="1"/>
          </p:cNvSpPr>
          <p:nvPr>
            <p:ph type="title"/>
          </p:nvPr>
        </p:nvSpPr>
        <p:spPr>
          <a:xfrm>
            <a:off x="838200" y="365125"/>
            <a:ext cx="10515600" cy="5533651"/>
          </a:xfrm>
        </p:spPr>
        <p:txBody>
          <a:bodyPr>
            <a:normAutofit/>
          </a:bodyPr>
          <a:lstStyle/>
          <a:p>
            <a:pPr algn="ctr"/>
            <a:r>
              <a:rPr lang="en-IN" sz="8800" b="1" dirty="0"/>
              <a:t>Thankyou</a:t>
            </a:r>
          </a:p>
        </p:txBody>
      </p:sp>
    </p:spTree>
    <p:extLst>
      <p:ext uri="{BB962C8B-B14F-4D97-AF65-F5344CB8AC3E}">
        <p14:creationId xmlns:p14="http://schemas.microsoft.com/office/powerpoint/2010/main" val="204266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4168-7F77-550C-B306-36D4D9D177FC}"/>
              </a:ext>
            </a:extLst>
          </p:cNvPr>
          <p:cNvSpPr>
            <a:spLocks noGrp="1"/>
          </p:cNvSpPr>
          <p:nvPr>
            <p:ph type="title"/>
          </p:nvPr>
        </p:nvSpPr>
        <p:spPr>
          <a:xfrm>
            <a:off x="2142564" y="365125"/>
            <a:ext cx="9211235" cy="5919134"/>
          </a:xfrm>
        </p:spPr>
        <p:txBody>
          <a:bodyPr>
            <a:normAutofit/>
          </a:bodyPr>
          <a:lstStyle/>
          <a:p>
            <a:pPr algn="l"/>
            <a:r>
              <a:rPr lang="en-US" sz="2800" b="1" dirty="0"/>
              <a:t>Bank Locker Management System </a:t>
            </a:r>
            <a:r>
              <a:rPr lang="en-US" sz="2800" dirty="0"/>
              <a:t>is a web-based application that deals with bank lockers that store the valuables things of bank customers. There are different types/Size of locker available, customer can select as per there need or space.</a:t>
            </a:r>
            <a:br>
              <a:rPr lang="en-US" sz="3600" dirty="0"/>
            </a:br>
            <a:br>
              <a:rPr lang="en-US" sz="3600" dirty="0"/>
            </a:br>
            <a:r>
              <a:rPr lang="en-US" sz="2800" dirty="0"/>
              <a:t>All details of lockers are saved in the database. Bank Locker Management System project is developed using Node JS, </a:t>
            </a:r>
            <a:r>
              <a:rPr lang="en-US" sz="2800" dirty="0" err="1"/>
              <a:t>ExpressJS</a:t>
            </a:r>
            <a:r>
              <a:rPr lang="en-US" sz="2800" dirty="0"/>
              <a:t>, MongoDB, PostgreSQL with </a:t>
            </a:r>
            <a:r>
              <a:rPr lang="en-US" sz="2800" dirty="0" err="1"/>
              <a:t>MicroService</a:t>
            </a:r>
            <a:r>
              <a:rPr lang="en-US" sz="2800" dirty="0"/>
              <a:t> architecture.</a:t>
            </a:r>
            <a:endParaRPr lang="en-IN" sz="3600" dirty="0"/>
          </a:p>
        </p:txBody>
      </p:sp>
    </p:spTree>
    <p:extLst>
      <p:ext uri="{BB962C8B-B14F-4D97-AF65-F5344CB8AC3E}">
        <p14:creationId xmlns:p14="http://schemas.microsoft.com/office/powerpoint/2010/main" val="422671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AAAD-9ECD-7E6C-458B-7109DE5B2569}"/>
              </a:ext>
            </a:extLst>
          </p:cNvPr>
          <p:cNvSpPr>
            <a:spLocks noGrp="1"/>
          </p:cNvSpPr>
          <p:nvPr>
            <p:ph type="title"/>
          </p:nvPr>
        </p:nvSpPr>
        <p:spPr>
          <a:xfrm>
            <a:off x="1902762" y="147735"/>
            <a:ext cx="9451038" cy="764428"/>
          </a:xfrm>
        </p:spPr>
        <p:txBody>
          <a:bodyPr>
            <a:normAutofit fontScale="90000"/>
          </a:bodyPr>
          <a:lstStyle/>
          <a:p>
            <a:r>
              <a:rPr lang="en-IN" sz="5400" b="1" u="sng" dirty="0"/>
              <a:t>Flow-Chart</a:t>
            </a:r>
            <a:r>
              <a:rPr lang="en-IN" dirty="0"/>
              <a:t> :</a:t>
            </a:r>
          </a:p>
        </p:txBody>
      </p:sp>
      <p:sp>
        <p:nvSpPr>
          <p:cNvPr id="3" name="Rectangle 2">
            <a:extLst>
              <a:ext uri="{FF2B5EF4-FFF2-40B4-BE49-F238E27FC236}">
                <a16:creationId xmlns:a16="http://schemas.microsoft.com/office/drawing/2014/main" id="{5A66EAE9-FDA1-ECB7-53CF-6055108867C3}"/>
              </a:ext>
            </a:extLst>
          </p:cNvPr>
          <p:cNvSpPr/>
          <p:nvPr/>
        </p:nvSpPr>
        <p:spPr>
          <a:xfrm>
            <a:off x="2187388" y="2259106"/>
            <a:ext cx="1039906" cy="3334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Port: 3000</a:t>
            </a:r>
          </a:p>
        </p:txBody>
      </p:sp>
      <p:sp>
        <p:nvSpPr>
          <p:cNvPr id="4" name="Rectangle: Rounded Corners 3">
            <a:extLst>
              <a:ext uri="{FF2B5EF4-FFF2-40B4-BE49-F238E27FC236}">
                <a16:creationId xmlns:a16="http://schemas.microsoft.com/office/drawing/2014/main" id="{6C4BDE76-65E9-228B-79CD-17EEDF858386}"/>
              </a:ext>
            </a:extLst>
          </p:cNvPr>
          <p:cNvSpPr/>
          <p:nvPr/>
        </p:nvSpPr>
        <p:spPr>
          <a:xfrm>
            <a:off x="6252877" y="1667436"/>
            <a:ext cx="2779062"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Users: 3001</a:t>
            </a:r>
          </a:p>
        </p:txBody>
      </p:sp>
      <p:sp>
        <p:nvSpPr>
          <p:cNvPr id="5" name="Rectangle: Rounded Corners 4">
            <a:extLst>
              <a:ext uri="{FF2B5EF4-FFF2-40B4-BE49-F238E27FC236}">
                <a16:creationId xmlns:a16="http://schemas.microsoft.com/office/drawing/2014/main" id="{479E7F56-2BD4-CF0F-5FE5-A7A27FDDC51C}"/>
              </a:ext>
            </a:extLst>
          </p:cNvPr>
          <p:cNvSpPr/>
          <p:nvPr/>
        </p:nvSpPr>
        <p:spPr>
          <a:xfrm>
            <a:off x="6279771" y="2732279"/>
            <a:ext cx="2779061" cy="757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 3002</a:t>
            </a:r>
          </a:p>
        </p:txBody>
      </p:sp>
      <p:sp>
        <p:nvSpPr>
          <p:cNvPr id="6" name="Rectangle: Rounded Corners 5">
            <a:extLst>
              <a:ext uri="{FF2B5EF4-FFF2-40B4-BE49-F238E27FC236}">
                <a16:creationId xmlns:a16="http://schemas.microsoft.com/office/drawing/2014/main" id="{10C200DD-6C31-FD0D-6FBC-F47174E69114}"/>
              </a:ext>
            </a:extLst>
          </p:cNvPr>
          <p:cNvSpPr/>
          <p:nvPr/>
        </p:nvSpPr>
        <p:spPr>
          <a:xfrm>
            <a:off x="6279772" y="3876119"/>
            <a:ext cx="2779061" cy="67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Assigned-Locker: 3003</a:t>
            </a:r>
          </a:p>
        </p:txBody>
      </p:sp>
      <p:cxnSp>
        <p:nvCxnSpPr>
          <p:cNvPr id="8" name="Straight Connector 7">
            <a:extLst>
              <a:ext uri="{FF2B5EF4-FFF2-40B4-BE49-F238E27FC236}">
                <a16:creationId xmlns:a16="http://schemas.microsoft.com/office/drawing/2014/main" id="{785A893F-110D-6B07-8548-5E4D17F358C1}"/>
              </a:ext>
            </a:extLst>
          </p:cNvPr>
          <p:cNvCxnSpPr>
            <a:cxnSpLocks/>
          </p:cNvCxnSpPr>
          <p:nvPr/>
        </p:nvCxnSpPr>
        <p:spPr>
          <a:xfrm>
            <a:off x="5558118" y="1550894"/>
            <a:ext cx="0" cy="45451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CB213A0-2EA3-C917-5B10-F62ED6418B8A}"/>
              </a:ext>
            </a:extLst>
          </p:cNvPr>
          <p:cNvCxnSpPr/>
          <p:nvPr/>
        </p:nvCxnSpPr>
        <p:spPr>
          <a:xfrm>
            <a:off x="5558118" y="1559859"/>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A6DFB44-8A48-0B20-E6D0-6A3DB5000CAB}"/>
              </a:ext>
            </a:extLst>
          </p:cNvPr>
          <p:cNvCxnSpPr/>
          <p:nvPr/>
        </p:nvCxnSpPr>
        <p:spPr>
          <a:xfrm>
            <a:off x="9520518" y="1550894"/>
            <a:ext cx="0" cy="4545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5540D8-415B-A912-02A6-465134505AD9}"/>
              </a:ext>
            </a:extLst>
          </p:cNvPr>
          <p:cNvCxnSpPr/>
          <p:nvPr/>
        </p:nvCxnSpPr>
        <p:spPr>
          <a:xfrm>
            <a:off x="5558118" y="60960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1C48D76-D845-5F38-C2E0-3C040AA76E60}"/>
              </a:ext>
            </a:extLst>
          </p:cNvPr>
          <p:cNvSpPr txBox="1"/>
          <p:nvPr/>
        </p:nvSpPr>
        <p:spPr>
          <a:xfrm>
            <a:off x="6521820" y="964730"/>
            <a:ext cx="2537012" cy="461665"/>
          </a:xfrm>
          <a:prstGeom prst="rect">
            <a:avLst/>
          </a:prstGeom>
          <a:noFill/>
        </p:spPr>
        <p:txBody>
          <a:bodyPr wrap="square" rtlCol="0">
            <a:spAutoFit/>
          </a:bodyPr>
          <a:lstStyle/>
          <a:p>
            <a:r>
              <a:rPr lang="en-IN" sz="2400" b="1" dirty="0"/>
              <a:t>Micro-Services</a:t>
            </a:r>
            <a:endParaRPr lang="en-IN" b="1" dirty="0"/>
          </a:p>
        </p:txBody>
      </p:sp>
      <p:sp>
        <p:nvSpPr>
          <p:cNvPr id="19" name="TextBox 18">
            <a:extLst>
              <a:ext uri="{FF2B5EF4-FFF2-40B4-BE49-F238E27FC236}">
                <a16:creationId xmlns:a16="http://schemas.microsoft.com/office/drawing/2014/main" id="{4D1FEC5F-1998-AB0E-AD82-9E986C410C86}"/>
              </a:ext>
            </a:extLst>
          </p:cNvPr>
          <p:cNvSpPr txBox="1"/>
          <p:nvPr/>
        </p:nvSpPr>
        <p:spPr>
          <a:xfrm>
            <a:off x="1427631" y="1535495"/>
            <a:ext cx="2740958" cy="1323439"/>
          </a:xfrm>
          <a:prstGeom prst="rect">
            <a:avLst/>
          </a:prstGeom>
          <a:noFill/>
        </p:spPr>
        <p:txBody>
          <a:bodyPr wrap="square" rtlCol="0">
            <a:spAutoFit/>
          </a:bodyPr>
          <a:lstStyle/>
          <a:p>
            <a:pPr algn="ctr"/>
            <a:r>
              <a:rPr lang="en-IN" sz="2400" b="1" dirty="0"/>
              <a:t>API Gateway</a:t>
            </a:r>
          </a:p>
          <a:p>
            <a:r>
              <a:rPr lang="en-IN" sz="1600" b="0" dirty="0">
                <a:solidFill>
                  <a:schemeClr val="tx1">
                    <a:lumMod val="65000"/>
                    <a:lumOff val="35000"/>
                  </a:schemeClr>
                </a:solidFill>
                <a:effectLst/>
                <a:latin typeface="Consolas" panose="020B0609020204030204" pitchFamily="49" charset="0"/>
              </a:rPr>
              <a:t>(http-proxy-middleware)</a:t>
            </a:r>
          </a:p>
          <a:p>
            <a:endParaRPr lang="en-IN" sz="1600" b="0" dirty="0">
              <a:solidFill>
                <a:schemeClr val="tx1">
                  <a:lumMod val="65000"/>
                  <a:lumOff val="35000"/>
                </a:schemeClr>
              </a:solidFill>
              <a:effectLst/>
              <a:latin typeface="Consolas" panose="020B0609020204030204" pitchFamily="49" charset="0"/>
            </a:endParaRPr>
          </a:p>
          <a:p>
            <a:endParaRPr lang="en-IN" sz="2400" b="1" dirty="0"/>
          </a:p>
        </p:txBody>
      </p:sp>
      <p:cxnSp>
        <p:nvCxnSpPr>
          <p:cNvPr id="21" name="Straight Connector 20">
            <a:extLst>
              <a:ext uri="{FF2B5EF4-FFF2-40B4-BE49-F238E27FC236}">
                <a16:creationId xmlns:a16="http://schemas.microsoft.com/office/drawing/2014/main" id="{1021E2F0-38FE-643D-7936-97AE90FE2F68}"/>
              </a:ext>
            </a:extLst>
          </p:cNvPr>
          <p:cNvCxnSpPr>
            <a:endCxn id="4" idx="1"/>
          </p:cNvCxnSpPr>
          <p:nvPr/>
        </p:nvCxnSpPr>
        <p:spPr>
          <a:xfrm flipV="1">
            <a:off x="3227291" y="1990166"/>
            <a:ext cx="3025586" cy="497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321FB7-C1F6-92DF-EFE8-B8DA3C74CE02}"/>
              </a:ext>
            </a:extLst>
          </p:cNvPr>
          <p:cNvCxnSpPr>
            <a:cxnSpLocks/>
            <a:endCxn id="5" idx="1"/>
          </p:cNvCxnSpPr>
          <p:nvPr/>
        </p:nvCxnSpPr>
        <p:spPr>
          <a:xfrm flipV="1">
            <a:off x="3227291" y="3111038"/>
            <a:ext cx="3052480" cy="41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75061D-5E7E-18B5-3BD2-D543BE414551}"/>
              </a:ext>
            </a:extLst>
          </p:cNvPr>
          <p:cNvCxnSpPr>
            <a:endCxn id="6" idx="1"/>
          </p:cNvCxnSpPr>
          <p:nvPr/>
        </p:nvCxnSpPr>
        <p:spPr>
          <a:xfrm>
            <a:off x="3254185" y="4010588"/>
            <a:ext cx="3025587" cy="201707"/>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870934F7-D126-9DBC-E6AB-0788F6ED28E2}"/>
              </a:ext>
            </a:extLst>
          </p:cNvPr>
          <p:cNvSpPr/>
          <p:nvPr/>
        </p:nvSpPr>
        <p:spPr>
          <a:xfrm>
            <a:off x="6306667" y="5196167"/>
            <a:ext cx="2752166" cy="614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Locker-Type: 3004</a:t>
            </a:r>
          </a:p>
        </p:txBody>
      </p:sp>
      <p:cxnSp>
        <p:nvCxnSpPr>
          <p:cNvPr id="13" name="Straight Connector 12">
            <a:extLst>
              <a:ext uri="{FF2B5EF4-FFF2-40B4-BE49-F238E27FC236}">
                <a16:creationId xmlns:a16="http://schemas.microsoft.com/office/drawing/2014/main" id="{9B62EAE2-D2C5-6285-5185-91349E279E59}"/>
              </a:ext>
            </a:extLst>
          </p:cNvPr>
          <p:cNvCxnSpPr>
            <a:endCxn id="9" idx="1"/>
          </p:cNvCxnSpPr>
          <p:nvPr/>
        </p:nvCxnSpPr>
        <p:spPr>
          <a:xfrm>
            <a:off x="3254186" y="5007905"/>
            <a:ext cx="3052481" cy="4953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68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E68AE3-762B-D09F-94F9-754137338699}"/>
              </a:ext>
            </a:extLst>
          </p:cNvPr>
          <p:cNvSpPr/>
          <p:nvPr/>
        </p:nvSpPr>
        <p:spPr>
          <a:xfrm>
            <a:off x="1878112" y="708212"/>
            <a:ext cx="986117" cy="113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5" name="TextBox 4">
            <a:extLst>
              <a:ext uri="{FF2B5EF4-FFF2-40B4-BE49-F238E27FC236}">
                <a16:creationId xmlns:a16="http://schemas.microsoft.com/office/drawing/2014/main" id="{AB60A40E-8155-BDDD-28C4-19CFD96748AA}"/>
              </a:ext>
            </a:extLst>
          </p:cNvPr>
          <p:cNvSpPr txBox="1"/>
          <p:nvPr/>
        </p:nvSpPr>
        <p:spPr>
          <a:xfrm>
            <a:off x="1622610" y="338880"/>
            <a:ext cx="2026023" cy="369332"/>
          </a:xfrm>
          <a:prstGeom prst="rect">
            <a:avLst/>
          </a:prstGeom>
          <a:noFill/>
        </p:spPr>
        <p:txBody>
          <a:bodyPr wrap="square" rtlCol="0">
            <a:spAutoFit/>
          </a:bodyPr>
          <a:lstStyle/>
          <a:p>
            <a:r>
              <a:rPr lang="en-IN" u="sng" dirty="0"/>
              <a:t>User Module API</a:t>
            </a:r>
          </a:p>
        </p:txBody>
      </p:sp>
      <p:sp>
        <p:nvSpPr>
          <p:cNvPr id="6" name="Rectangle: Rounded Corners 5">
            <a:extLst>
              <a:ext uri="{FF2B5EF4-FFF2-40B4-BE49-F238E27FC236}">
                <a16:creationId xmlns:a16="http://schemas.microsoft.com/office/drawing/2014/main" id="{21000D09-0FAE-0A5D-FA90-12D6AFE7A118}"/>
              </a:ext>
            </a:extLst>
          </p:cNvPr>
          <p:cNvSpPr/>
          <p:nvPr/>
        </p:nvSpPr>
        <p:spPr>
          <a:xfrm>
            <a:off x="6096000" y="588589"/>
            <a:ext cx="3047999" cy="1255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Locker API: 3003</a:t>
            </a:r>
          </a:p>
        </p:txBody>
      </p:sp>
      <p:sp>
        <p:nvSpPr>
          <p:cNvPr id="7" name="Rectangle: Rounded Corners 6">
            <a:extLst>
              <a:ext uri="{FF2B5EF4-FFF2-40B4-BE49-F238E27FC236}">
                <a16:creationId xmlns:a16="http://schemas.microsoft.com/office/drawing/2014/main" id="{AC7A6183-7769-4843-CA13-25A395870410}"/>
              </a:ext>
            </a:extLst>
          </p:cNvPr>
          <p:cNvSpPr/>
          <p:nvPr/>
        </p:nvSpPr>
        <p:spPr>
          <a:xfrm>
            <a:off x="8857127" y="4110352"/>
            <a:ext cx="3047998" cy="1299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Locker API: 3004</a:t>
            </a:r>
          </a:p>
        </p:txBody>
      </p:sp>
      <p:sp>
        <p:nvSpPr>
          <p:cNvPr id="16" name="TextBox 15">
            <a:extLst>
              <a:ext uri="{FF2B5EF4-FFF2-40B4-BE49-F238E27FC236}">
                <a16:creationId xmlns:a16="http://schemas.microsoft.com/office/drawing/2014/main" id="{7CEA1D78-0B26-C745-8A41-6C816971AC96}"/>
              </a:ext>
            </a:extLst>
          </p:cNvPr>
          <p:cNvSpPr txBox="1"/>
          <p:nvPr/>
        </p:nvSpPr>
        <p:spPr>
          <a:xfrm>
            <a:off x="3119731" y="1396448"/>
            <a:ext cx="3092822" cy="584775"/>
          </a:xfrm>
          <a:prstGeom prst="rect">
            <a:avLst/>
          </a:prstGeom>
          <a:noFill/>
        </p:spPr>
        <p:txBody>
          <a:bodyPr wrap="square" rtlCol="0">
            <a:spAutoFit/>
          </a:bodyPr>
          <a:lstStyle/>
          <a:p>
            <a:r>
              <a:rPr lang="en-IN" sz="1600" dirty="0"/>
              <a:t>User need to be verify first and then can access the locker details</a:t>
            </a:r>
          </a:p>
        </p:txBody>
      </p:sp>
      <p:sp>
        <p:nvSpPr>
          <p:cNvPr id="2" name="TextBox 1">
            <a:extLst>
              <a:ext uri="{FF2B5EF4-FFF2-40B4-BE49-F238E27FC236}">
                <a16:creationId xmlns:a16="http://schemas.microsoft.com/office/drawing/2014/main" id="{4F66DCE2-368E-B092-E539-08B8DD190BE1}"/>
              </a:ext>
            </a:extLst>
          </p:cNvPr>
          <p:cNvSpPr txBox="1"/>
          <p:nvPr/>
        </p:nvSpPr>
        <p:spPr>
          <a:xfrm>
            <a:off x="3648633" y="777504"/>
            <a:ext cx="1577789" cy="369332"/>
          </a:xfrm>
          <a:prstGeom prst="rect">
            <a:avLst/>
          </a:prstGeom>
          <a:noFill/>
        </p:spPr>
        <p:txBody>
          <a:bodyPr wrap="square" rtlCol="0">
            <a:spAutoFit/>
          </a:bodyPr>
          <a:lstStyle/>
          <a:p>
            <a:r>
              <a:rPr lang="en-IN" b="1" dirty="0"/>
              <a:t>Get</a:t>
            </a:r>
          </a:p>
        </p:txBody>
      </p:sp>
      <p:sp>
        <p:nvSpPr>
          <p:cNvPr id="21" name="Rectangle 20">
            <a:extLst>
              <a:ext uri="{FF2B5EF4-FFF2-40B4-BE49-F238E27FC236}">
                <a16:creationId xmlns:a16="http://schemas.microsoft.com/office/drawing/2014/main" id="{EEDBF589-BCB2-6256-94EE-63BE4D57F4CF}"/>
              </a:ext>
            </a:extLst>
          </p:cNvPr>
          <p:cNvSpPr/>
          <p:nvPr/>
        </p:nvSpPr>
        <p:spPr>
          <a:xfrm>
            <a:off x="3648634" y="4192575"/>
            <a:ext cx="1138520" cy="113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2" name="TextBox 21">
            <a:extLst>
              <a:ext uri="{FF2B5EF4-FFF2-40B4-BE49-F238E27FC236}">
                <a16:creationId xmlns:a16="http://schemas.microsoft.com/office/drawing/2014/main" id="{C9D9D0E3-3E15-07B5-5BC3-45B5BF6726EA}"/>
              </a:ext>
            </a:extLst>
          </p:cNvPr>
          <p:cNvSpPr txBox="1"/>
          <p:nvPr/>
        </p:nvSpPr>
        <p:spPr>
          <a:xfrm>
            <a:off x="3648761" y="4501281"/>
            <a:ext cx="1189236" cy="369332"/>
          </a:xfrm>
          <a:prstGeom prst="rect">
            <a:avLst/>
          </a:prstGeom>
          <a:noFill/>
        </p:spPr>
        <p:txBody>
          <a:bodyPr wrap="none" rtlCol="0">
            <a:spAutoFit/>
          </a:bodyPr>
          <a:lstStyle/>
          <a:p>
            <a:r>
              <a:rPr lang="en-IN" u="sng" dirty="0"/>
              <a:t>Admin API</a:t>
            </a:r>
          </a:p>
        </p:txBody>
      </p:sp>
      <p:cxnSp>
        <p:nvCxnSpPr>
          <p:cNvPr id="28" name="Connector: Elbow 27">
            <a:extLst>
              <a:ext uri="{FF2B5EF4-FFF2-40B4-BE49-F238E27FC236}">
                <a16:creationId xmlns:a16="http://schemas.microsoft.com/office/drawing/2014/main" id="{894BC9A9-F9CE-BB77-04F0-C90090A85A9C}"/>
              </a:ext>
            </a:extLst>
          </p:cNvPr>
          <p:cNvCxnSpPr>
            <a:stCxn id="6" idx="3"/>
          </p:cNvCxnSpPr>
          <p:nvPr/>
        </p:nvCxnSpPr>
        <p:spPr>
          <a:xfrm>
            <a:off x="9143999" y="1216119"/>
            <a:ext cx="1703295" cy="2894233"/>
          </a:xfrm>
          <a:prstGeom prst="bentConnector2">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0" name="Connector: Elbow 29">
            <a:extLst>
              <a:ext uri="{FF2B5EF4-FFF2-40B4-BE49-F238E27FC236}">
                <a16:creationId xmlns:a16="http://schemas.microsoft.com/office/drawing/2014/main" id="{BC3F9CE7-E764-D2B0-019A-5BEB4407D217}"/>
              </a:ext>
            </a:extLst>
          </p:cNvPr>
          <p:cNvCxnSpPr/>
          <p:nvPr/>
        </p:nvCxnSpPr>
        <p:spPr>
          <a:xfrm rot="5400000" flipH="1" flipV="1">
            <a:off x="4439689" y="2043205"/>
            <a:ext cx="2348926" cy="1949813"/>
          </a:xfrm>
          <a:prstGeom prst="bent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5BEDAAE-2FA4-14D9-C7EC-0D7BDE1533C9}"/>
              </a:ext>
            </a:extLst>
          </p:cNvPr>
          <p:cNvCxnSpPr>
            <a:stCxn id="4" idx="3"/>
            <a:endCxn id="6" idx="1"/>
          </p:cNvCxnSpPr>
          <p:nvPr/>
        </p:nvCxnSpPr>
        <p:spPr>
          <a:xfrm flipV="1">
            <a:off x="2864229" y="1216119"/>
            <a:ext cx="3231771" cy="59811"/>
          </a:xfrm>
          <a:prstGeom prst="bent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61525680-2621-DA6C-C0B4-C3976BA877DA}"/>
              </a:ext>
            </a:extLst>
          </p:cNvPr>
          <p:cNvCxnSpPr>
            <a:endCxn id="7" idx="1"/>
          </p:cNvCxnSpPr>
          <p:nvPr/>
        </p:nvCxnSpPr>
        <p:spPr>
          <a:xfrm flipV="1">
            <a:off x="4787154" y="4760294"/>
            <a:ext cx="4069973" cy="376482"/>
          </a:xfrm>
          <a:prstGeom prst="bent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F04605A-D731-05A5-2203-80ABFB46F3BE}"/>
              </a:ext>
            </a:extLst>
          </p:cNvPr>
          <p:cNvSpPr txBox="1"/>
          <p:nvPr/>
        </p:nvSpPr>
        <p:spPr>
          <a:xfrm>
            <a:off x="5614152" y="2663235"/>
            <a:ext cx="784189" cy="369332"/>
          </a:xfrm>
          <a:prstGeom prst="rect">
            <a:avLst/>
          </a:prstGeom>
          <a:noFill/>
        </p:spPr>
        <p:txBody>
          <a:bodyPr wrap="none" rtlCol="0">
            <a:spAutoFit/>
          </a:bodyPr>
          <a:lstStyle/>
          <a:p>
            <a:r>
              <a:rPr lang="en-IN" b="1" dirty="0"/>
              <a:t>CRUD</a:t>
            </a:r>
          </a:p>
        </p:txBody>
      </p:sp>
      <p:sp>
        <p:nvSpPr>
          <p:cNvPr id="42" name="TextBox 41">
            <a:extLst>
              <a:ext uri="{FF2B5EF4-FFF2-40B4-BE49-F238E27FC236}">
                <a16:creationId xmlns:a16="http://schemas.microsoft.com/office/drawing/2014/main" id="{41E8EEF8-D50C-8E37-E64D-42285E51DC0A}"/>
              </a:ext>
            </a:extLst>
          </p:cNvPr>
          <p:cNvSpPr txBox="1"/>
          <p:nvPr/>
        </p:nvSpPr>
        <p:spPr>
          <a:xfrm>
            <a:off x="7055222" y="4384393"/>
            <a:ext cx="990824" cy="369332"/>
          </a:xfrm>
          <a:prstGeom prst="rect">
            <a:avLst/>
          </a:prstGeom>
          <a:noFill/>
        </p:spPr>
        <p:txBody>
          <a:bodyPr wrap="square" rtlCol="0">
            <a:spAutoFit/>
          </a:bodyPr>
          <a:lstStyle/>
          <a:p>
            <a:r>
              <a:rPr lang="en-IN" b="1" dirty="0"/>
              <a:t>CRUD</a:t>
            </a:r>
          </a:p>
        </p:txBody>
      </p:sp>
      <p:cxnSp>
        <p:nvCxnSpPr>
          <p:cNvPr id="44" name="Connector: Elbow 43">
            <a:extLst>
              <a:ext uri="{FF2B5EF4-FFF2-40B4-BE49-F238E27FC236}">
                <a16:creationId xmlns:a16="http://schemas.microsoft.com/office/drawing/2014/main" id="{5556A970-6228-1775-7F8F-72219E6C5A1B}"/>
              </a:ext>
            </a:extLst>
          </p:cNvPr>
          <p:cNvCxnSpPr/>
          <p:nvPr/>
        </p:nvCxnSpPr>
        <p:spPr>
          <a:xfrm rot="16200000" flipH="1">
            <a:off x="1734584" y="2117158"/>
            <a:ext cx="2348927" cy="1801906"/>
          </a:xfrm>
          <a:prstGeom prst="bentConnector3">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A5A6A9D-9D94-AFF4-699A-E31FB72A5C69}"/>
              </a:ext>
            </a:extLst>
          </p:cNvPr>
          <p:cNvSpPr txBox="1"/>
          <p:nvPr/>
        </p:nvSpPr>
        <p:spPr>
          <a:xfrm>
            <a:off x="977153" y="3131670"/>
            <a:ext cx="2931459" cy="830997"/>
          </a:xfrm>
          <a:prstGeom prst="rect">
            <a:avLst/>
          </a:prstGeom>
          <a:noFill/>
        </p:spPr>
        <p:txBody>
          <a:bodyPr wrap="square" rtlCol="0">
            <a:spAutoFit/>
          </a:bodyPr>
          <a:lstStyle/>
          <a:p>
            <a:r>
              <a:rPr lang="en-IN" sz="1600" dirty="0"/>
              <a:t>User can send request to admin for create new Locker Account using POST</a:t>
            </a:r>
          </a:p>
        </p:txBody>
      </p:sp>
      <p:sp>
        <p:nvSpPr>
          <p:cNvPr id="46" name="TextBox 45">
            <a:extLst>
              <a:ext uri="{FF2B5EF4-FFF2-40B4-BE49-F238E27FC236}">
                <a16:creationId xmlns:a16="http://schemas.microsoft.com/office/drawing/2014/main" id="{C94643B9-50AA-E104-B50B-1C801298C971}"/>
              </a:ext>
            </a:extLst>
          </p:cNvPr>
          <p:cNvSpPr txBox="1"/>
          <p:nvPr/>
        </p:nvSpPr>
        <p:spPr>
          <a:xfrm>
            <a:off x="9327774" y="385121"/>
            <a:ext cx="2106704" cy="830997"/>
          </a:xfrm>
          <a:prstGeom prst="rect">
            <a:avLst/>
          </a:prstGeom>
          <a:noFill/>
        </p:spPr>
        <p:txBody>
          <a:bodyPr wrap="square" rtlCol="0">
            <a:spAutoFit/>
          </a:bodyPr>
          <a:lstStyle/>
          <a:p>
            <a:r>
              <a:rPr lang="en-IN" sz="1600" dirty="0"/>
              <a:t>Auto Update Using Fetch API on DELETE and POST</a:t>
            </a:r>
          </a:p>
        </p:txBody>
      </p:sp>
      <p:sp>
        <p:nvSpPr>
          <p:cNvPr id="47" name="TextBox 46">
            <a:extLst>
              <a:ext uri="{FF2B5EF4-FFF2-40B4-BE49-F238E27FC236}">
                <a16:creationId xmlns:a16="http://schemas.microsoft.com/office/drawing/2014/main" id="{5721A722-8DD8-6C7E-065C-6F9B65A3B5BF}"/>
              </a:ext>
            </a:extLst>
          </p:cNvPr>
          <p:cNvSpPr txBox="1"/>
          <p:nvPr/>
        </p:nvSpPr>
        <p:spPr>
          <a:xfrm>
            <a:off x="4737856" y="3031553"/>
            <a:ext cx="2608730" cy="584775"/>
          </a:xfrm>
          <a:prstGeom prst="rect">
            <a:avLst/>
          </a:prstGeom>
          <a:noFill/>
        </p:spPr>
        <p:txBody>
          <a:bodyPr wrap="square" rtlCol="0">
            <a:spAutoFit/>
          </a:bodyPr>
          <a:lstStyle/>
          <a:p>
            <a:r>
              <a:rPr lang="en-IN" sz="1600" dirty="0"/>
              <a:t>Admin can create locker as per User Request</a:t>
            </a:r>
          </a:p>
        </p:txBody>
      </p:sp>
      <p:sp>
        <p:nvSpPr>
          <p:cNvPr id="48" name="TextBox 47">
            <a:extLst>
              <a:ext uri="{FF2B5EF4-FFF2-40B4-BE49-F238E27FC236}">
                <a16:creationId xmlns:a16="http://schemas.microsoft.com/office/drawing/2014/main" id="{8828393E-3EED-8629-AFD8-7F76692D9E37}"/>
              </a:ext>
            </a:extLst>
          </p:cNvPr>
          <p:cNvSpPr txBox="1"/>
          <p:nvPr/>
        </p:nvSpPr>
        <p:spPr>
          <a:xfrm>
            <a:off x="6911788" y="4858346"/>
            <a:ext cx="1945339" cy="830997"/>
          </a:xfrm>
          <a:prstGeom prst="rect">
            <a:avLst/>
          </a:prstGeom>
          <a:noFill/>
        </p:spPr>
        <p:txBody>
          <a:bodyPr wrap="square" rtlCol="0">
            <a:spAutoFit/>
          </a:bodyPr>
          <a:lstStyle/>
          <a:p>
            <a:r>
              <a:rPr lang="en-IN" sz="1600" dirty="0"/>
              <a:t>Admin have access to perform CRUD on this API</a:t>
            </a:r>
          </a:p>
        </p:txBody>
      </p:sp>
    </p:spTree>
    <p:extLst>
      <p:ext uri="{BB962C8B-B14F-4D97-AF65-F5344CB8AC3E}">
        <p14:creationId xmlns:p14="http://schemas.microsoft.com/office/powerpoint/2010/main" val="342913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a:extLst>
              <a:ext uri="{FF2B5EF4-FFF2-40B4-BE49-F238E27FC236}">
                <a16:creationId xmlns:a16="http://schemas.microsoft.com/office/drawing/2014/main" id="{424C42D7-46B3-CF95-7FC1-ED5A90896F59}"/>
              </a:ext>
            </a:extLst>
          </p:cNvPr>
          <p:cNvGraphicFramePr/>
          <p:nvPr>
            <p:extLst>
              <p:ext uri="{D42A27DB-BD31-4B8C-83A1-F6EECF244321}">
                <p14:modId xmlns:p14="http://schemas.microsoft.com/office/powerpoint/2010/main" val="2062736681"/>
              </p:ext>
            </p:extLst>
          </p:nvPr>
        </p:nvGraphicFramePr>
        <p:xfrm>
          <a:off x="3992775"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Rectangle 39">
            <a:extLst>
              <a:ext uri="{FF2B5EF4-FFF2-40B4-BE49-F238E27FC236}">
                <a16:creationId xmlns:a16="http://schemas.microsoft.com/office/drawing/2014/main" id="{013F402A-45F2-7968-AF23-730650073DFA}"/>
              </a:ext>
            </a:extLst>
          </p:cNvPr>
          <p:cNvSpPr/>
          <p:nvPr/>
        </p:nvSpPr>
        <p:spPr>
          <a:xfrm>
            <a:off x="1838227" y="1282045"/>
            <a:ext cx="1187777" cy="1225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000" dirty="0">
                <a:solidFill>
                  <a:schemeClr val="tx1"/>
                </a:solidFill>
              </a:rPr>
              <a:t>USER</a:t>
            </a:r>
          </a:p>
        </p:txBody>
      </p:sp>
      <p:sp>
        <p:nvSpPr>
          <p:cNvPr id="41" name="Rectangle 40">
            <a:extLst>
              <a:ext uri="{FF2B5EF4-FFF2-40B4-BE49-F238E27FC236}">
                <a16:creationId xmlns:a16="http://schemas.microsoft.com/office/drawing/2014/main" id="{3BB5F122-D025-F1C5-91DA-C6CCD830877A}"/>
              </a:ext>
            </a:extLst>
          </p:cNvPr>
          <p:cNvSpPr/>
          <p:nvPr/>
        </p:nvSpPr>
        <p:spPr>
          <a:xfrm>
            <a:off x="1838226" y="4180788"/>
            <a:ext cx="1187777" cy="1225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ADMIN</a:t>
            </a:r>
            <a:endParaRPr lang="en-IN" dirty="0">
              <a:solidFill>
                <a:schemeClr val="tx1"/>
              </a:solidFill>
            </a:endParaRPr>
          </a:p>
        </p:txBody>
      </p:sp>
      <p:cxnSp>
        <p:nvCxnSpPr>
          <p:cNvPr id="43" name="Connector: Elbow 42">
            <a:extLst>
              <a:ext uri="{FF2B5EF4-FFF2-40B4-BE49-F238E27FC236}">
                <a16:creationId xmlns:a16="http://schemas.microsoft.com/office/drawing/2014/main" id="{A35E2ECA-02CD-17D5-232F-6D76B70BBC47}"/>
              </a:ext>
            </a:extLst>
          </p:cNvPr>
          <p:cNvCxnSpPr>
            <a:cxnSpLocks/>
            <a:stCxn id="40" idx="3"/>
            <a:endCxn id="38" idx="1"/>
          </p:cNvCxnSpPr>
          <p:nvPr/>
        </p:nvCxnSpPr>
        <p:spPr>
          <a:xfrm>
            <a:off x="3026004" y="1894788"/>
            <a:ext cx="966771" cy="1534211"/>
          </a:xfrm>
          <a:prstGeom prst="bentConnector3">
            <a:avLst>
              <a:gd name="adj1" fmla="val 50000"/>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A64056D7-65D9-0296-5217-8E57284D995A}"/>
              </a:ext>
            </a:extLst>
          </p:cNvPr>
          <p:cNvCxnSpPr>
            <a:cxnSpLocks/>
            <a:stCxn id="41" idx="3"/>
            <a:endCxn id="38" idx="1"/>
          </p:cNvCxnSpPr>
          <p:nvPr/>
        </p:nvCxnSpPr>
        <p:spPr>
          <a:xfrm flipV="1">
            <a:off x="3026003" y="3428999"/>
            <a:ext cx="966772" cy="1364532"/>
          </a:xfrm>
          <a:prstGeom prst="bentConnector3">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3">
            <a:extLst>
              <a:ext uri="{FF2B5EF4-FFF2-40B4-BE49-F238E27FC236}">
                <a16:creationId xmlns:a16="http://schemas.microsoft.com/office/drawing/2014/main" id="{DA3D6EDB-8A81-99D3-7553-82864C7242E7}"/>
              </a:ext>
            </a:extLst>
          </p:cNvPr>
          <p:cNvSpPr>
            <a:spLocks noGrp="1"/>
          </p:cNvSpPr>
          <p:nvPr>
            <p:ph idx="1"/>
          </p:nvPr>
        </p:nvSpPr>
        <p:spPr>
          <a:xfrm>
            <a:off x="1771650" y="502024"/>
            <a:ext cx="10018713" cy="6104964"/>
          </a:xfrm>
        </p:spPr>
        <p:txBody>
          <a:bodyPr>
            <a:normAutofit/>
          </a:bodyPr>
          <a:lstStyle/>
          <a:p>
            <a:pPr marL="0" indent="0">
              <a:buNone/>
            </a:pPr>
            <a:r>
              <a:rPr lang="en-US" b="1" u="sng" dirty="0">
                <a:effectLst/>
                <a:latin typeface="Consolas" panose="020B0609020204030204" pitchFamily="49" charset="0"/>
              </a:rPr>
              <a:t>Features of User API</a:t>
            </a:r>
          </a:p>
          <a:p>
            <a:pPr marL="0" indent="0">
              <a:buNone/>
            </a:pPr>
            <a:endParaRPr lang="en-US" b="0" u="sng" dirty="0">
              <a:effectLst/>
              <a:latin typeface="Consolas" panose="020B0609020204030204" pitchFamily="49" charset="0"/>
            </a:endParaRPr>
          </a:p>
          <a:p>
            <a:r>
              <a:rPr lang="en-US" b="0" dirty="0">
                <a:solidFill>
                  <a:schemeClr val="tx1">
                    <a:lumMod val="75000"/>
                    <a:lumOff val="25000"/>
                  </a:schemeClr>
                </a:solidFill>
                <a:effectLst/>
                <a:latin typeface="Consolas" panose="020B0609020204030204" pitchFamily="49" charset="0"/>
              </a:rPr>
              <a:t>Sign-up and Sign-in Feature.</a:t>
            </a:r>
          </a:p>
          <a:p>
            <a:r>
              <a:rPr lang="en-US" b="0" dirty="0">
                <a:solidFill>
                  <a:schemeClr val="tx1">
                    <a:lumMod val="75000"/>
                    <a:lumOff val="25000"/>
                  </a:schemeClr>
                </a:solidFill>
                <a:effectLst/>
                <a:latin typeface="Consolas" panose="020B0609020204030204" pitchFamily="49" charset="0"/>
              </a:rPr>
              <a:t>At the time of Sign-Up Password will encrypted with the help of </a:t>
            </a:r>
            <a:r>
              <a:rPr lang="en-US" b="0" dirty="0" err="1">
                <a:solidFill>
                  <a:schemeClr val="tx1">
                    <a:lumMod val="75000"/>
                    <a:lumOff val="25000"/>
                  </a:schemeClr>
                </a:solidFill>
                <a:effectLst/>
                <a:latin typeface="Consolas" panose="020B0609020204030204" pitchFamily="49" charset="0"/>
              </a:rPr>
              <a:t>Bcyrpt</a:t>
            </a:r>
            <a:r>
              <a:rPr lang="en-US" b="0" dirty="0">
                <a:solidFill>
                  <a:schemeClr val="tx1">
                    <a:lumMod val="75000"/>
                    <a:lumOff val="25000"/>
                  </a:schemeClr>
                </a:solidFill>
                <a:effectLst/>
                <a:latin typeface="Consolas" panose="020B0609020204030204" pitchFamily="49" charset="0"/>
              </a:rPr>
              <a:t> and keys are encrypted with the help of AES.</a:t>
            </a:r>
          </a:p>
          <a:p>
            <a:r>
              <a:rPr lang="en-US" b="0" dirty="0">
                <a:solidFill>
                  <a:schemeClr val="tx1">
                    <a:lumMod val="75000"/>
                    <a:lumOff val="25000"/>
                  </a:schemeClr>
                </a:solidFill>
                <a:effectLst/>
                <a:latin typeface="Consolas" panose="020B0609020204030204" pitchFamily="49" charset="0"/>
              </a:rPr>
              <a:t>A token will generate at the time of sign-In with the help of JWT.</a:t>
            </a:r>
          </a:p>
          <a:p>
            <a:r>
              <a:rPr lang="en-US" b="0" dirty="0">
                <a:solidFill>
                  <a:schemeClr val="tx1">
                    <a:lumMod val="75000"/>
                    <a:lumOff val="25000"/>
                  </a:schemeClr>
                </a:solidFill>
                <a:effectLst/>
                <a:latin typeface="Consolas" panose="020B0609020204030204" pitchFamily="49" charset="0"/>
              </a:rPr>
              <a:t>User can see there profile with the help of Sign-In Token.</a:t>
            </a:r>
          </a:p>
          <a:p>
            <a:r>
              <a:rPr lang="en-US" b="0" dirty="0">
                <a:solidFill>
                  <a:schemeClr val="tx1">
                    <a:lumMod val="75000"/>
                    <a:lumOff val="25000"/>
                  </a:schemeClr>
                </a:solidFill>
                <a:effectLst/>
                <a:latin typeface="Consolas" panose="020B0609020204030204" pitchFamily="49" charset="0"/>
              </a:rPr>
              <a:t>User can send request to the admin for create a locker.</a:t>
            </a:r>
          </a:p>
          <a:p>
            <a:r>
              <a:rPr lang="en-US" b="0" dirty="0">
                <a:solidFill>
                  <a:schemeClr val="tx1">
                    <a:lumMod val="75000"/>
                    <a:lumOff val="25000"/>
                  </a:schemeClr>
                </a:solidFill>
                <a:effectLst/>
                <a:latin typeface="Consolas" panose="020B0609020204030204" pitchFamily="49" charset="0"/>
              </a:rPr>
              <a:t>User can reset password after verifying all keys</a:t>
            </a:r>
            <a:r>
              <a:rPr lang="en-US"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49487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50ECAF-9520-9E08-5C20-FB0C6783390B}"/>
              </a:ext>
            </a:extLst>
          </p:cNvPr>
          <p:cNvSpPr>
            <a:spLocks noGrp="1"/>
          </p:cNvSpPr>
          <p:nvPr>
            <p:ph type="title"/>
          </p:nvPr>
        </p:nvSpPr>
        <p:spPr>
          <a:xfrm>
            <a:off x="1484311" y="1"/>
            <a:ext cx="10018713" cy="1613646"/>
          </a:xfrm>
        </p:spPr>
        <p:txBody>
          <a:bodyPr>
            <a:normAutofit/>
          </a:bodyPr>
          <a:lstStyle/>
          <a:p>
            <a:pPr algn="l"/>
            <a:r>
              <a:rPr lang="en-IN" sz="2400" b="1" u="sng" dirty="0">
                <a:effectLst/>
                <a:latin typeface="Consolas" panose="020B0609020204030204" pitchFamily="49" charset="0"/>
              </a:rPr>
              <a:t>Features of Admin API</a:t>
            </a:r>
            <a:br>
              <a:rPr lang="en-IN" b="0" dirty="0">
                <a:effectLst/>
                <a:latin typeface="Consolas" panose="020B0609020204030204" pitchFamily="49" charset="0"/>
              </a:rPr>
            </a:br>
            <a:endParaRPr lang="en-IN" dirty="0"/>
          </a:p>
        </p:txBody>
      </p:sp>
      <p:sp>
        <p:nvSpPr>
          <p:cNvPr id="12" name="Content Placeholder 11">
            <a:extLst>
              <a:ext uri="{FF2B5EF4-FFF2-40B4-BE49-F238E27FC236}">
                <a16:creationId xmlns:a16="http://schemas.microsoft.com/office/drawing/2014/main" id="{2A71A9C3-FEC7-7EBA-DB5E-441C0713FF5D}"/>
              </a:ext>
            </a:extLst>
          </p:cNvPr>
          <p:cNvSpPr>
            <a:spLocks noGrp="1"/>
          </p:cNvSpPr>
          <p:nvPr>
            <p:ph idx="1"/>
          </p:nvPr>
        </p:nvSpPr>
        <p:spPr>
          <a:xfrm>
            <a:off x="1484310" y="869577"/>
            <a:ext cx="10018713" cy="5396752"/>
          </a:xfrm>
        </p:spPr>
        <p:txBody>
          <a:bodyPr/>
          <a:lstStyle/>
          <a:p>
            <a:r>
              <a:rPr lang="en-US" b="0" dirty="0">
                <a:solidFill>
                  <a:schemeClr val="tx1">
                    <a:lumMod val="65000"/>
                    <a:lumOff val="35000"/>
                  </a:schemeClr>
                </a:solidFill>
                <a:effectLst/>
                <a:latin typeface="Consolas" panose="020B0609020204030204" pitchFamily="49" charset="0"/>
              </a:rPr>
              <a:t>Sign-Up and Sign-In Feature.</a:t>
            </a:r>
          </a:p>
          <a:p>
            <a:r>
              <a:rPr lang="en-US" b="0" dirty="0">
                <a:solidFill>
                  <a:schemeClr val="tx1">
                    <a:lumMod val="65000"/>
                    <a:lumOff val="35000"/>
                  </a:schemeClr>
                </a:solidFill>
                <a:effectLst/>
                <a:latin typeface="Consolas" panose="020B0609020204030204" pitchFamily="49" charset="0"/>
              </a:rPr>
              <a:t>At the time of Sign-Up Password will </a:t>
            </a:r>
            <a:r>
              <a:rPr lang="en-US" b="0" dirty="0" err="1">
                <a:solidFill>
                  <a:schemeClr val="tx1">
                    <a:lumMod val="65000"/>
                    <a:lumOff val="35000"/>
                  </a:schemeClr>
                </a:solidFill>
                <a:effectLst/>
                <a:latin typeface="Consolas" panose="020B0609020204030204" pitchFamily="49" charset="0"/>
              </a:rPr>
              <a:t>encryped</a:t>
            </a:r>
            <a:r>
              <a:rPr lang="en-US" b="0" dirty="0">
                <a:solidFill>
                  <a:schemeClr val="tx1">
                    <a:lumMod val="65000"/>
                    <a:lumOff val="35000"/>
                  </a:schemeClr>
                </a:solidFill>
                <a:effectLst/>
                <a:latin typeface="Consolas" panose="020B0609020204030204" pitchFamily="49" charset="0"/>
              </a:rPr>
              <a:t> with the help of </a:t>
            </a:r>
            <a:r>
              <a:rPr lang="en-US" b="0" dirty="0" err="1">
                <a:solidFill>
                  <a:schemeClr val="tx1">
                    <a:lumMod val="65000"/>
                    <a:lumOff val="35000"/>
                  </a:schemeClr>
                </a:solidFill>
                <a:effectLst/>
                <a:latin typeface="Consolas" panose="020B0609020204030204" pitchFamily="49" charset="0"/>
              </a:rPr>
              <a:t>Bcyrpt</a:t>
            </a:r>
            <a:r>
              <a:rPr lang="en-US" b="0" dirty="0">
                <a:solidFill>
                  <a:schemeClr val="tx1">
                    <a:lumMod val="65000"/>
                    <a:lumOff val="35000"/>
                  </a:schemeClr>
                </a:solidFill>
                <a:effectLst/>
                <a:latin typeface="Consolas" panose="020B0609020204030204" pitchFamily="49" charset="0"/>
              </a:rPr>
              <a:t>, no keys required for Sign-Up. </a:t>
            </a:r>
          </a:p>
          <a:p>
            <a:r>
              <a:rPr lang="en-US" b="0" dirty="0">
                <a:solidFill>
                  <a:schemeClr val="tx1">
                    <a:lumMod val="65000"/>
                    <a:lumOff val="35000"/>
                  </a:schemeClr>
                </a:solidFill>
                <a:effectLst/>
                <a:latin typeface="Consolas" panose="020B0609020204030204" pitchFamily="49" charset="0"/>
              </a:rPr>
              <a:t>A token will generate at the time of sign-In with the help of JWT.</a:t>
            </a:r>
          </a:p>
          <a:p>
            <a:r>
              <a:rPr lang="en-US" b="0" dirty="0">
                <a:solidFill>
                  <a:schemeClr val="tx1">
                    <a:lumMod val="65000"/>
                    <a:lumOff val="35000"/>
                  </a:schemeClr>
                </a:solidFill>
                <a:effectLst/>
                <a:latin typeface="Consolas" panose="020B0609020204030204" pitchFamily="49" charset="0"/>
              </a:rPr>
              <a:t>Admin can use there token to see all the user details and Locker Details.</a:t>
            </a:r>
          </a:p>
          <a:p>
            <a:r>
              <a:rPr lang="en-US" b="0" dirty="0">
                <a:solidFill>
                  <a:schemeClr val="tx1">
                    <a:lumMod val="65000"/>
                    <a:lumOff val="35000"/>
                  </a:schemeClr>
                </a:solidFill>
                <a:effectLst/>
                <a:latin typeface="Consolas" panose="020B0609020204030204" pitchFamily="49" charset="0"/>
              </a:rPr>
              <a:t>Admin can check the user request for Locker creation.</a:t>
            </a:r>
          </a:p>
          <a:p>
            <a:r>
              <a:rPr lang="en-US" b="0" dirty="0">
                <a:solidFill>
                  <a:schemeClr val="tx1">
                    <a:lumMod val="65000"/>
                    <a:lumOff val="35000"/>
                  </a:schemeClr>
                </a:solidFill>
                <a:effectLst/>
                <a:latin typeface="Consolas" panose="020B0609020204030204" pitchFamily="49" charset="0"/>
              </a:rPr>
              <a:t>Already exist Admin only can create a new Admin with the help of Admin Sign-In token.</a:t>
            </a:r>
          </a:p>
          <a:p>
            <a:pPr marL="0" indent="0">
              <a:buNone/>
            </a:pPr>
            <a:endParaRPr lang="en-IN" dirty="0"/>
          </a:p>
        </p:txBody>
      </p:sp>
    </p:spTree>
    <p:extLst>
      <p:ext uri="{BB962C8B-B14F-4D97-AF65-F5344CB8AC3E}">
        <p14:creationId xmlns:p14="http://schemas.microsoft.com/office/powerpoint/2010/main" val="337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62966A2-5A39-3B8F-C52B-E9801F610293}"/>
              </a:ext>
            </a:extLst>
          </p:cNvPr>
          <p:cNvSpPr>
            <a:spLocks noGrp="1"/>
          </p:cNvSpPr>
          <p:nvPr>
            <p:ph type="title"/>
          </p:nvPr>
        </p:nvSpPr>
        <p:spPr>
          <a:xfrm>
            <a:off x="1484309" y="121024"/>
            <a:ext cx="10018713" cy="1447800"/>
          </a:xfrm>
        </p:spPr>
        <p:txBody>
          <a:bodyPr>
            <a:normAutofit/>
          </a:bodyPr>
          <a:lstStyle/>
          <a:p>
            <a:pPr algn="l"/>
            <a:r>
              <a:rPr lang="en-US" sz="2700" b="1" u="sng" dirty="0">
                <a:effectLst/>
                <a:latin typeface="Consolas" panose="020B0609020204030204" pitchFamily="49" charset="0"/>
              </a:rPr>
              <a:t>Features of Assigned Locker API</a:t>
            </a:r>
            <a:br>
              <a:rPr lang="en-US" b="0" dirty="0">
                <a:solidFill>
                  <a:srgbClr val="D4D4D4"/>
                </a:solidFill>
                <a:effectLst/>
                <a:latin typeface="Consolas" panose="020B0609020204030204" pitchFamily="49" charset="0"/>
              </a:rPr>
            </a:br>
            <a:endParaRPr lang="en-IN" dirty="0"/>
          </a:p>
        </p:txBody>
      </p:sp>
      <p:sp>
        <p:nvSpPr>
          <p:cNvPr id="12" name="Content Placeholder 11">
            <a:extLst>
              <a:ext uri="{FF2B5EF4-FFF2-40B4-BE49-F238E27FC236}">
                <a16:creationId xmlns:a16="http://schemas.microsoft.com/office/drawing/2014/main" id="{F23EBD51-A374-D117-4F28-1C7E69DCF561}"/>
              </a:ext>
            </a:extLst>
          </p:cNvPr>
          <p:cNvSpPr>
            <a:spLocks noGrp="1"/>
          </p:cNvSpPr>
          <p:nvPr>
            <p:ph idx="1"/>
          </p:nvPr>
        </p:nvSpPr>
        <p:spPr>
          <a:xfrm>
            <a:off x="1484310" y="887507"/>
            <a:ext cx="10018713" cy="4975412"/>
          </a:xfrm>
        </p:spPr>
        <p:txBody>
          <a:bodyPr/>
          <a:lstStyle/>
          <a:p>
            <a:r>
              <a:rPr lang="en-US" b="0" dirty="0">
                <a:solidFill>
                  <a:schemeClr val="tx1">
                    <a:lumMod val="65000"/>
                    <a:lumOff val="35000"/>
                  </a:schemeClr>
                </a:solidFill>
                <a:effectLst/>
                <a:latin typeface="Consolas" panose="020B0609020204030204" pitchFamily="49" charset="0"/>
              </a:rPr>
              <a:t>Admin can get all locker details and perform CRUD operations on it with the help of Admin Sign-In Token.</a:t>
            </a:r>
          </a:p>
          <a:p>
            <a:r>
              <a:rPr lang="en-US" b="0" dirty="0">
                <a:solidFill>
                  <a:schemeClr val="tx1">
                    <a:lumMod val="65000"/>
                    <a:lumOff val="35000"/>
                  </a:schemeClr>
                </a:solidFill>
                <a:effectLst/>
                <a:latin typeface="Consolas" panose="020B0609020204030204" pitchFamily="49" charset="0"/>
              </a:rPr>
              <a:t>User can only get his Details with the help of User Sign-In token and can send request to the Admin to change it if required.</a:t>
            </a:r>
          </a:p>
          <a:p>
            <a:r>
              <a:rPr lang="en-US" b="0" dirty="0">
                <a:solidFill>
                  <a:schemeClr val="tx1">
                    <a:lumMod val="65000"/>
                    <a:lumOff val="35000"/>
                  </a:schemeClr>
                </a:solidFill>
                <a:effectLst/>
                <a:latin typeface="Consolas" panose="020B0609020204030204" pitchFamily="49" charset="0"/>
              </a:rPr>
              <a:t>Using Fetch API </a:t>
            </a:r>
            <a:r>
              <a:rPr lang="en-US" b="1" dirty="0">
                <a:solidFill>
                  <a:schemeClr val="tx1">
                    <a:lumMod val="65000"/>
                    <a:lumOff val="35000"/>
                  </a:schemeClr>
                </a:solidFill>
                <a:effectLst/>
                <a:latin typeface="Consolas" panose="020B0609020204030204" pitchFamily="49" charset="0"/>
              </a:rPr>
              <a:t>Locker-Type</a:t>
            </a:r>
            <a:r>
              <a:rPr lang="en-US" b="0" dirty="0">
                <a:solidFill>
                  <a:schemeClr val="tx1">
                    <a:lumMod val="65000"/>
                    <a:lumOff val="35000"/>
                  </a:schemeClr>
                </a:solidFill>
                <a:effectLst/>
                <a:latin typeface="Consolas" panose="020B0609020204030204" pitchFamily="49" charset="0"/>
              </a:rPr>
              <a:t> API will auto update on Add locker and Delete Locker.</a:t>
            </a:r>
          </a:p>
          <a:p>
            <a:endParaRPr lang="en-IN" dirty="0"/>
          </a:p>
        </p:txBody>
      </p:sp>
    </p:spTree>
    <p:extLst>
      <p:ext uri="{BB962C8B-B14F-4D97-AF65-F5344CB8AC3E}">
        <p14:creationId xmlns:p14="http://schemas.microsoft.com/office/powerpoint/2010/main" val="132555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949140-027B-B320-34F1-C4F001CCED5E}"/>
              </a:ext>
            </a:extLst>
          </p:cNvPr>
          <p:cNvSpPr>
            <a:spLocks noGrp="1"/>
          </p:cNvSpPr>
          <p:nvPr>
            <p:ph type="title"/>
          </p:nvPr>
        </p:nvSpPr>
        <p:spPr>
          <a:xfrm>
            <a:off x="1484311" y="1"/>
            <a:ext cx="10018713" cy="2097740"/>
          </a:xfrm>
        </p:spPr>
        <p:txBody>
          <a:bodyPr/>
          <a:lstStyle/>
          <a:p>
            <a:pPr algn="l"/>
            <a:r>
              <a:rPr lang="en-IN" sz="2400" b="1" u="sng" dirty="0">
                <a:effectLst/>
                <a:latin typeface="Consolas" panose="020B0609020204030204" pitchFamily="49" charset="0"/>
              </a:rPr>
              <a:t>Features of Locker-Type API</a:t>
            </a:r>
            <a:br>
              <a:rPr lang="en-IN" b="0" dirty="0">
                <a:solidFill>
                  <a:srgbClr val="D4D4D4"/>
                </a:solidFill>
                <a:effectLst/>
                <a:latin typeface="Consolas" panose="020B0609020204030204" pitchFamily="49" charset="0"/>
              </a:rPr>
            </a:br>
            <a:endParaRPr lang="en-IN" dirty="0"/>
          </a:p>
        </p:txBody>
      </p:sp>
      <p:sp>
        <p:nvSpPr>
          <p:cNvPr id="12" name="Content Placeholder 11">
            <a:extLst>
              <a:ext uri="{FF2B5EF4-FFF2-40B4-BE49-F238E27FC236}">
                <a16:creationId xmlns:a16="http://schemas.microsoft.com/office/drawing/2014/main" id="{94E109C3-CEA6-D61C-7197-79115CCE65DB}"/>
              </a:ext>
            </a:extLst>
          </p:cNvPr>
          <p:cNvSpPr>
            <a:spLocks noGrp="1"/>
          </p:cNvSpPr>
          <p:nvPr>
            <p:ph idx="1"/>
          </p:nvPr>
        </p:nvSpPr>
        <p:spPr>
          <a:xfrm>
            <a:off x="1484310" y="125507"/>
            <a:ext cx="10018713" cy="5665694"/>
          </a:xfrm>
        </p:spPr>
        <p:txBody>
          <a:bodyPr/>
          <a:lstStyle/>
          <a:p>
            <a:r>
              <a:rPr lang="en-US" b="0" dirty="0">
                <a:solidFill>
                  <a:schemeClr val="tx1">
                    <a:lumMod val="65000"/>
                    <a:lumOff val="35000"/>
                  </a:schemeClr>
                </a:solidFill>
                <a:effectLst/>
                <a:latin typeface="Consolas" panose="020B0609020204030204" pitchFamily="49" charset="0"/>
              </a:rPr>
              <a:t>Admin can get all locker-Type details and perform CRUD operations on it with the help of Admin Sign-In Token.</a:t>
            </a:r>
          </a:p>
          <a:p>
            <a:r>
              <a:rPr lang="en-US" b="0" dirty="0">
                <a:solidFill>
                  <a:schemeClr val="tx1">
                    <a:lumMod val="65000"/>
                    <a:lumOff val="35000"/>
                  </a:schemeClr>
                </a:solidFill>
                <a:effectLst/>
                <a:latin typeface="Consolas" panose="020B0609020204030204" pitchFamily="49" charset="0"/>
              </a:rPr>
              <a:t>There is no role for User in this API, only Admin can Perform CRUD if required or to maintain the consistency.</a:t>
            </a:r>
          </a:p>
          <a:p>
            <a:r>
              <a:rPr lang="en-US" b="0" dirty="0">
                <a:solidFill>
                  <a:schemeClr val="tx1">
                    <a:lumMod val="65000"/>
                    <a:lumOff val="35000"/>
                  </a:schemeClr>
                </a:solidFill>
                <a:effectLst/>
                <a:latin typeface="Consolas" panose="020B0609020204030204" pitchFamily="49" charset="0"/>
              </a:rPr>
              <a:t>The number of locker will auto update with respect to the size of locker using FETCH.</a:t>
            </a:r>
          </a:p>
          <a:p>
            <a:endParaRPr lang="en-IN" dirty="0"/>
          </a:p>
        </p:txBody>
      </p:sp>
    </p:spTree>
    <p:extLst>
      <p:ext uri="{BB962C8B-B14F-4D97-AF65-F5344CB8AC3E}">
        <p14:creationId xmlns:p14="http://schemas.microsoft.com/office/powerpoint/2010/main" val="2282812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404</TotalTime>
  <Words>550</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Consolas</vt:lpstr>
      <vt:lpstr>Corbel</vt:lpstr>
      <vt:lpstr>Parallax</vt:lpstr>
      <vt:lpstr>Banking Locker Management System             Gaurav Malik</vt:lpstr>
      <vt:lpstr>Bank Locker Management System is a web-based application that deals with bank lockers that store the valuables things of bank customers. There are different types/Size of locker available, customer can select as per there need or space.  All details of lockers are saved in the database. Bank Locker Management System project is developed using Node JS, ExpressJS, MongoDB, PostgreSQL with MicroService architecture.</vt:lpstr>
      <vt:lpstr>Flow-Chart :</vt:lpstr>
      <vt:lpstr>PowerPoint Presentation</vt:lpstr>
      <vt:lpstr>PowerPoint Presentation</vt:lpstr>
      <vt:lpstr>PowerPoint Presentation</vt:lpstr>
      <vt:lpstr>Features of Admin API </vt:lpstr>
      <vt:lpstr>Features of Assigned Locker API </vt:lpstr>
      <vt:lpstr>Features of Locker-Type API </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Locker Management System</dc:title>
  <dc:creator>Gaurav Malik</dc:creator>
  <cp:lastModifiedBy>Gaurav Malik</cp:lastModifiedBy>
  <cp:revision>22</cp:revision>
  <dcterms:created xsi:type="dcterms:W3CDTF">2022-12-22T08:53:49Z</dcterms:created>
  <dcterms:modified xsi:type="dcterms:W3CDTF">2023-01-24T06:23:36Z</dcterms:modified>
</cp:coreProperties>
</file>