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2" r:id="rId5"/>
  </p:sldIdLst>
  <p:sldSz cx="9144000" cy="6858000" type="screen4x3"/>
  <p:notesSz cx="6858000" cy="9144000"/>
  <p:custDataLst>
    <p:tags r:id="rId6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19FB"/>
    <a:srgbClr val="D98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Denver</c:v>
                </c:pt>
              </c:strCache>
            </c:strRef>
          </c:tx>
          <c:spPr>
            <a:solidFill>
              <a:srgbClr val="0000FF"/>
            </a:solidFill>
          </c:spPr>
          <c:invertIfNegative val="1"/>
          <c:cat>
            <c:strRef>
              <c:f>Sheet1!$A$2:$A$4</c:f>
              <c:strCache>
                <c:ptCount val="3"/>
                <c:pt idx="0">
                  <c:v>Team 1</c:v>
                </c:pt>
                <c:pt idx="1">
                  <c:v>Team 2</c:v>
                </c:pt>
                <c:pt idx="2">
                  <c:v>Team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20</c:v>
                </c:pt>
                <c:pt idx="1">
                  <c:v>50</c:v>
                </c:pt>
                <c:pt idx="2">
                  <c:v>30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  <c:ext xmlns:c16="http://schemas.microsoft.com/office/drawing/2014/chart" uri="{C3380CC4-5D6E-409C-BE32-E72D297353CC}">
              <c16:uniqueId val="{00000000-51CD-4C4C-A588-1BAD0D3CD72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Lone Tree</c:v>
                </c:pt>
              </c:strCache>
            </c:strRef>
          </c:tx>
          <c:spPr>
            <a:solidFill>
              <a:srgbClr val="C0C0C0"/>
            </a:solidFill>
          </c:spPr>
          <c:invertIfNegative val="1"/>
          <c:dLbls>
            <c:dLbl>
              <c:idx val="0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1CD-4C4C-A588-1BAD0D3CD72B}"/>
                </c:ext>
              </c:extLst>
            </c:dLbl>
            <c:dLbl>
              <c:idx val="1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1CD-4C4C-A588-1BAD0D3CD72B}"/>
                </c:ext>
              </c:extLst>
            </c:dLbl>
            <c:dLbl>
              <c:idx val="2"/>
              <c:showLegendKey val="0"/>
              <c:showVal val="1"/>
              <c:showCatName val="0"/>
              <c:showSerName val="1"/>
              <c:showPercent val="0"/>
              <c:showBubbleSize val="0"/>
              <c:separator>/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1CD-4C4C-A588-1BAD0D3CD72B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Team 1</c:v>
                </c:pt>
                <c:pt idx="1">
                  <c:v>Team 2</c:v>
                </c:pt>
                <c:pt idx="2">
                  <c:v>Team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30</c:v>
                </c:pt>
                <c:pt idx="1">
                  <c:v>10</c:v>
                </c:pt>
                <c:pt idx="2">
                  <c:v>60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  <c:ext xmlns:c16="http://schemas.microsoft.com/office/drawing/2014/chart" uri="{C3380CC4-5D6E-409C-BE32-E72D297353CC}">
              <c16:uniqueId val="{00000004-51CD-4C4C-A588-1BAD0D3CD7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7451136"/>
        <c:axId val="66437120"/>
      </c:barChart>
      <c:catAx>
        <c:axId val="674511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66437120"/>
        <c:crosses val="autoZero"/>
        <c:auto val="0"/>
        <c:lblAlgn val="ctr"/>
        <c:lblOffset val="100"/>
        <c:noMultiLvlLbl val="0"/>
      </c:catAx>
      <c:valAx>
        <c:axId val="664371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7451136"/>
        <c:crosses val="autoZero"/>
        <c:crossBetween val="between"/>
      </c:valAx>
    </c:plotArea>
    <c:legend>
      <c:legendPos val="r"/>
      <c:overlay val="0"/>
    </c:legend>
    <c:plotVisOnly val="1"/>
    <c:dispBlanksAs val="zero"/>
    <c:showDLblsOverMax val="1"/>
  </c:chart>
  <c:txPr>
    <a:bodyPr/>
    <a:lstStyle/>
    <a:p>
      <a:pPr>
        <a:defRPr sz="1800" smtId="4294967295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Series 1</c:v>
                </c:pt>
              </c:strCache>
            </c:strRef>
          </c:tx>
          <c:marker>
            <c:symbol val="star"/>
            <c:size val="10"/>
          </c:marker>
          <c:xVal>
            <c:numRef>
              <c:f>Sheet1!$B$3:$B$4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xVal>
          <c:yVal>
            <c:numRef>
              <c:f>Sheet1!$C$3:$C$4</c:f>
              <c:numCache>
                <c:formatCode>General</c:formatCode>
                <c:ptCount val="2"/>
                <c:pt idx="0">
                  <c:v>3</c:v>
                </c:pt>
                <c:pt idx="1">
                  <c:v>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7FA-4012-95E9-BD4B575736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3603840"/>
        <c:axId val="66437120"/>
      </c:scatterChart>
      <c:scatterChart>
        <c:scatterStyle val="smoothMarker"/>
        <c:varyColors val="0"/>
        <c:ser>
          <c:idx val="1"/>
          <c:order val="1"/>
          <c:tx>
            <c:strRef>
              <c:f>Sheet1!$D$2</c:f>
              <c:strCache>
                <c:ptCount val="1"/>
                <c:pt idx="0">
                  <c:v>Series 2</c:v>
                </c:pt>
              </c:strCache>
            </c:strRef>
          </c:tx>
          <c:marker>
            <c:symbol val="circle"/>
            <c:size val="10"/>
          </c:marker>
          <c:xVal>
            <c:numRef>
              <c:f>Sheet1!$D$3:$D$6</c:f>
              <c:numCache>
                <c:formatCode>General</c:formatCode>
                <c:ptCount val="4"/>
                <c:pt idx="0">
                  <c:v>5</c:v>
                </c:pt>
                <c:pt idx="1">
                  <c:v>3</c:v>
                </c:pt>
                <c:pt idx="2">
                  <c:v>2</c:v>
                </c:pt>
                <c:pt idx="3">
                  <c:v>5</c:v>
                </c:pt>
              </c:numCache>
            </c:numRef>
          </c:xVal>
          <c:yVal>
            <c:numRef>
              <c:f>Sheet1!$E$3:$E$6</c:f>
              <c:numCache>
                <c:formatCode>General</c:formatCode>
                <c:ptCount val="4"/>
                <c:pt idx="0">
                  <c:v>2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37FA-4012-95E9-BD4B575736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3603840"/>
        <c:axId val="66437120"/>
      </c:scatterChart>
      <c:valAx>
        <c:axId val="636038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66437120"/>
        <c:crosses val="autoZero"/>
        <c:crossBetween val="midCat"/>
      </c:valAx>
      <c:valAx>
        <c:axId val="664371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3603840"/>
        <c:crosses val="autoZero"/>
        <c:crossBetween val="midCat"/>
      </c:valAx>
    </c:plotArea>
    <c:legend>
      <c:legendPos val="r"/>
      <c:overlay val="0"/>
    </c:legend>
    <c:plotVisOnly val="1"/>
    <c:dispBlanksAs val="zero"/>
    <c:showDLblsOverMax val="1"/>
  </c:chart>
  <c:txPr>
    <a:bodyPr/>
    <a:lstStyle/>
    <a:p>
      <a:pPr>
        <a:defRPr sz="1800" smtId="4294967295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18 Jul 2016 06:22:03 GMT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Betsol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18 Jul 2016 06:22:03 GMT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Betsol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18 Jul 2016 06:22:03 GMT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Betsol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18 Jul 2016 06:22:03 GMT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Betsol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18 Jul 2016 06:22:03 GMT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Betsol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r>
              <a:rPr lang="en-US"/>
              <a:t>18 Jul 2016 06:22:03 GMT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Betsol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r>
              <a:rPr lang="en-US"/>
              <a:t>18 Jul 2016 06:22:03 GMT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r>
              <a:rPr lang="en-US"/>
              <a:t>Betsol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r>
              <a:rPr lang="en-US"/>
              <a:t>18 Jul 2016 06:22:03 GMT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r>
              <a:rPr lang="en-US"/>
              <a:t>Betsol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r>
              <a:rPr lang="en-US"/>
              <a:t>18 Jul 2016 06:22:03 GMT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r>
              <a:rPr lang="en-US"/>
              <a:t>Betsol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r>
              <a:rPr lang="en-US"/>
              <a:t>18 Jul 2016 06:22:03 GMT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Betsol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r>
              <a:rPr lang="en-US"/>
              <a:t>18 Jul 2016 06:22:03 GMT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Betsol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18 Jul 2016 06:22:03 GMT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Betsol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 smtId="4294967295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1295400" y="1524000"/>
            <a:ext cx="6172200" cy="381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6000" dirty="0">
                <a:solidFill>
                  <a:srgbClr val="3419FB"/>
                </a:solidFill>
              </a:rPr>
              <a:t>Betsol - Slides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r>
              <a:rPr lang="en-US"/>
              <a:t>Betsol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r>
              <a:rPr lang="en-US"/>
              <a:t>18 Jul 2016 06:22:03 GMT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7E52DDE9-3A27-442B-9888-002B0FA5B703}" type="slidenum">
              <a:rPr lang="en-US" smtClean="0" smtId="4294967295"/>
              <a:t>1</a:t>
            </a:fld>
            <a:endParaRPr 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r>
              <a:rPr lang="en-US"/>
              <a:t>18 Jul 2016 06:22:03 GMT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r>
              <a:rPr lang="en-US"/>
              <a:t>Betsol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14D063DC-6750-4D0B-A8AF-94BCBA4A8430}" type="slidenum">
              <a:rPr lang="en-US" smtClean="0" smtId="4294967295"/>
              <a:t>2</a:t>
            </a:fld>
            <a:endParaRPr lang="en-US"/>
          </a:p>
        </p:txBody>
      </p:sp>
      <p:graphicFrame>
        <p:nvGraphicFramePr>
          <p:cNvPr id="5" name="ChartObject"/>
          <p:cNvGraphicFramePr/>
          <p:nvPr/>
        </p:nvGraphicFramePr>
        <p:xfrm>
          <a:off x="0" y="0"/>
          <a:ext cx="6350000" cy="635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r>
              <a:rPr lang="en-US"/>
              <a:t>18 Jul 2016 06:22:03 GMT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r>
              <a:rPr lang="en-US"/>
              <a:t>Betsol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397D518F-4363-4461-8896-009374A48A19}" type="slidenum">
              <a:rPr lang="en-US" smtClean="0" smtId="4294967295"/>
              <a:t>3</a:t>
            </a:fld>
            <a:endParaRPr lang="en-US"/>
          </a:p>
        </p:txBody>
      </p:sp>
      <p:graphicFrame>
        <p:nvGraphicFramePr>
          <p:cNvPr id="5" name="ChartObject"/>
          <p:cNvGraphicFramePr/>
          <p:nvPr/>
        </p:nvGraphicFramePr>
        <p:xfrm>
          <a:off x="0" y="0"/>
          <a:ext cx="5080000" cy="50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r>
              <a:rPr lang="en-US"/>
              <a:t>18 Jul 2016 06:22:03 GMT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r>
              <a:rPr lang="en-US"/>
              <a:t>Betsol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7E1F4AF9-E138-45D8-AFA0-CFF86EA4B7CF}" type="slidenum">
              <a:rPr lang="en-US" smtClean="0" smtId="4294967295"/>
              <a:t>4</a:t>
            </a:fld>
            <a:endParaRPr lang="en-US"/>
          </a:p>
        </p:txBody>
      </p:sp>
      <p:graphicFrame>
        <p:nvGraphicFramePr>
          <p:cNvPr id="5" name="New Table"/>
          <p:cNvGraphicFramePr>
            <a:graphicFrameLocks noGrp="1"/>
          </p:cNvGraphicFramePr>
          <p:nvPr/>
        </p:nvGraphicFramePr>
        <p:xfrm>
          <a:off x="1270000" y="635000"/>
          <a:ext cx="76200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t>row0 cell0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row0 cell1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row0 cell2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row0 cell3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t>row1 cell0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row1 cell1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row1 cell2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row1 cell3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t>row2 cell0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row2 cell1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row2 cell2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row2 cell3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t>row3 cell0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row3 cell1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row3 cell2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row3 cell3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t>row4 cell0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row4 cell1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row4 cell2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row4 cell3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t>row5 cell0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row5 cell1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row5 cell2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row5 cell3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t>row6 cell0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row6 cell1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row6 cell2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row6 cell3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OS" val="Microsoft Windows NT 6.1 Service Pack 1"/>
  <p:tag name="AS_RELEASE_DATE" val="2016.06.11"/>
  <p:tag name="AS_TITLE" val="Aspose.Slides for Java"/>
  <p:tag name="AS_VERSION" val="16.5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prstClr val="burlyWood">
                <a:tint val="50000"/>
                <a:satMod val="300000"/>
              </a:prstClr>
            </a:gs>
            <a:gs pos="35000">
              <a:prstClr val="burlyWood">
                <a:tint val="37000"/>
                <a:satMod val="300000"/>
              </a:prstClr>
            </a:gs>
            <a:gs pos="100000">
              <a:prstClr val="burlyWood">
                <a:tint val="15000"/>
                <a:satMod val="350000"/>
              </a:prstClr>
            </a:gs>
          </a:gsLst>
          <a:lin ang="16200000" scaled="1"/>
          <a:tileRect/>
        </a:gradFill>
        <a:gradFill rotWithShape="1">
          <a:gsLst>
            <a:gs pos="0">
              <a:prstClr val="burlyWood">
                <a:shade val="51000"/>
                <a:satMod val="130000"/>
              </a:prstClr>
            </a:gs>
            <a:gs pos="80000">
              <a:prstClr val="burlyWood">
                <a:shade val="93000"/>
                <a:satMod val="130000"/>
              </a:prstClr>
            </a:gs>
            <a:gs pos="100000">
              <a:prstClr val="burlyWood">
                <a:shade val="94000"/>
                <a:satMod val="135000"/>
              </a:prst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prstClr val="burlyWood">
                <a:tint val="40000"/>
                <a:satMod val="350000"/>
              </a:prstClr>
            </a:gs>
            <a:gs pos="40000">
              <a:prstClr val="burlyWood">
                <a:tint val="45000"/>
                <a:shade val="99000"/>
                <a:satMod val="350000"/>
              </a:prstClr>
            </a:gs>
            <a:gs pos="100000">
              <a:prstClr val="burlyWood">
                <a:shade val="20000"/>
                <a:satMod val="255000"/>
              </a:prst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prstClr val="burlyWood">
                <a:tint val="80000"/>
                <a:satMod val="300000"/>
              </a:prstClr>
            </a:gs>
            <a:gs pos="100000">
              <a:prstClr val="burlyWood">
                <a:shade val="30000"/>
                <a:satMod val="200000"/>
              </a:prst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91</Words>
  <Application>Microsoft Office PowerPoint</Application>
  <PresentationFormat>On-screen Show (4:3)</PresentationFormat>
  <Paragraphs>44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Gaurav.M</cp:lastModifiedBy>
  <cp:revision>7</cp:revision>
  <cp:lastPrinted>2016-07-18T00:22:03Z</cp:lastPrinted>
  <dcterms:created xsi:type="dcterms:W3CDTF">2016-07-18T00:22:03Z</dcterms:created>
  <dcterms:modified xsi:type="dcterms:W3CDTF">2016-07-18T06:25:58Z</dcterms:modified>
</cp:coreProperties>
</file>