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5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Denver</c:v>
                </c:pt>
              </c:strCache>
            </c:strRef>
          </c:tx>
          <c:spPr>
            <a:solidFill>
              <a:srgbClr val="FF0000"/>
            </a:solidFill>
          </c:spPr>
          <c:invertIfNegative val="1"/>
          <c:cat>
            <c:strRef>
              <c:f>Sheet1!$A$2:$A$4</c:f>
              <c:strCache>
                <c:ptCount val="3"/>
                <c:pt idx="0">
                  <c:v>Team 1</c:v>
                </c:pt>
                <c:pt idx="1">
                  <c:v>Team 2</c:v>
                </c:pt>
                <c:pt idx="2">
                  <c:v>Team 3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Bangalore</c:v>
                </c:pt>
              </c:strCache>
            </c:strRef>
          </c:tx>
          <c:spPr>
            <a:solidFill>
              <a:srgbClr val="00FF00"/>
            </a:solidFill>
          </c:spPr>
          <c:invertIfNegative val="1"/>
          <c:dLbls>
            <c:dLbl>
              <c:idx val="0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/</c:separator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Team 1</c:v>
                </c:pt>
                <c:pt idx="1">
                  <c:v>Team 2</c:v>
                </c:pt>
                <c:pt idx="2">
                  <c:v>Team 3</c:v>
                </c:pt>
              </c:strCache>
            </c:strRef>
          </c:cat>
          <c:val>
            <c:numRef>
              <c:f>Sheet1!$C$2:$C$4</c:f>
              <c:numCach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D781B4-38CA-43A1-8467-4D1DC2E1D0F9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E054BF-11D1-4A55-B071-8DCDAEC9E536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74E8518-AF85-4891-B61C-B100DC92BE1C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28C68A-0FC1-4DB8-912B-31C2FBFC5514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7E0103-64C4-4F74-8661-0C497DD3E808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D2428B6-9499-4080-B5F2-7C095ADE0820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26A4C0E-EE8A-4F6D-99F2-6334C39925C4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B08356D-7F9C-45FF-BE77-FF3BCD5A0E0B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1349A48-BC4D-410C-A4C4-0640BC39468C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1A44F25-966A-4B65-81F3-0442D9285FA9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EE23EBE-A8F4-4D60-94D0-7138E31C62A2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16.5.0.0.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1 Service Pack 1"/>
  <p:tag name="AS_RELEASE_DATE" val="2016.06.11"/>
  <p:tag name="AS_TITLE" val="Aspose.Slides for Java"/>
  <p:tag name="AS_VERSION" val="16.5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2016-07-17T17:33:00.806</cp:lastPrinted>
  <dcterms:created xsi:type="dcterms:W3CDTF">2016-07-17T17:33:00Z</dcterms:created>
  <dcterms:modified xsi:type="dcterms:W3CDTF">2016-07-17T23:33:08Z</dcterms:modified>
</cp:coreProperties>
</file>