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9144000" cy="6858000" type="screen4x3"/>
  <p:notesSz cx="6858000" cy="9144000"/>
  <p:custDataLst>
    <p:tags r:id="rId5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Denver</c:v>
                </c:pt>
              </c:strCache>
            </c:strRef>
          </c:tx>
          <c:spPr>
            <a:solidFill>
              <a:srgbClr val="0000FF"/>
            </a:solidFill>
          </c:spPr>
          <c:invertIfNegative val="1"/>
          <c:cat>
            <c:strRef>
              <c:f>Sheet1!$A$2:$A$4</c:f>
              <c:strCache>
                <c:ptCount val="3"/>
                <c:pt idx="0">
                  <c:v>Team 1</c:v>
                </c:pt>
                <c:pt idx="1">
                  <c:v>Team 2</c:v>
                </c:pt>
                <c:pt idx="2">
                  <c:v>Team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CD39-47EB-BB6E-73C1808ED1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Lone Tree</c:v>
                </c:pt>
              </c:strCache>
            </c:strRef>
          </c:tx>
          <c:spPr>
            <a:solidFill>
              <a:srgbClr val="C0C0C0"/>
            </a:solidFill>
          </c:spPr>
          <c:invertIfNegative val="1"/>
          <c:dLbls>
            <c:dLbl>
              <c:idx val="0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D39-47EB-BB6E-73C1808ED129}"/>
                </c:ext>
              </c:extLst>
            </c:dLbl>
            <c:dLbl>
              <c:idx val="1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D39-47EB-BB6E-73C1808ED129}"/>
                </c:ext>
              </c:extLst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/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39-47EB-BB6E-73C1808ED12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Team 1</c:v>
                </c:pt>
                <c:pt idx="1">
                  <c:v>Team 2</c:v>
                </c:pt>
                <c:pt idx="2">
                  <c:v>Team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4-CD39-47EB-BB6E-73C1808ED1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451136"/>
        <c:axId val="66437120"/>
      </c:barChart>
      <c:catAx>
        <c:axId val="67451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7451136"/>
        <c:crosses val="autoZero"/>
        <c:crossBetween val="between"/>
      </c:valAx>
    </c:plotArea>
    <c:legend>
      <c:legendPos val="r"/>
      <c:overlay val="0"/>
    </c:legend>
    <c:plotVisOnly val="1"/>
    <c:dispBlanksAs val="zero"/>
    <c:showDLblsOverMax val="1"/>
  </c:chart>
  <c:txPr>
    <a:bodyPr/>
    <a:lstStyle/>
    <a:p>
      <a:pPr>
        <a:defRPr sz="1800" smtId="4294967295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star"/>
            <c:size val="10"/>
          </c:marker>
          <c:xVal>
            <c:numRef>
              <c:f>Sheet1!$B$3:$B$4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Sheet1!$C$3:$C$4</c:f>
              <c:numCache>
                <c:formatCode>General</c:formatCode>
                <c:ptCount val="2"/>
                <c:pt idx="0">
                  <c:v>3</c:v>
                </c:pt>
                <c:pt idx="1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CF-489E-8D27-4AED3E819A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603840"/>
        <c:axId val="66437120"/>
      </c:scatterChart>
      <c:scatterChart>
        <c:scatterStyle val="smoothMarker"/>
        <c:varyColors val="0"/>
        <c:ser>
          <c:idx val="1"/>
          <c:order val="1"/>
          <c:tx>
            <c:strRef>
              <c:f>Sheet1!$D$2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circle"/>
            <c:size val="10"/>
          </c:marker>
          <c:xVal>
            <c:numRef>
              <c:f>Sheet1!$D$3:$D$6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5</c:v>
                </c:pt>
              </c:numCache>
            </c:numRef>
          </c:xVal>
          <c:yVal>
            <c:numRef>
              <c:f>Sheet1!$E$3:$E$6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BCF-489E-8D27-4AED3E819A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603840"/>
        <c:axId val="66437120"/>
      </c:scatterChart>
      <c:valAx>
        <c:axId val="63603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6437120"/>
        <c:crosses val="autoZero"/>
        <c:crossBetween val="midCat"/>
      </c:valAx>
      <c:valAx>
        <c:axId val="66437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3603840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1"/>
  </c:chart>
  <c:txPr>
    <a:bodyPr/>
    <a:lstStyle/>
    <a:p>
      <a:pPr>
        <a:defRPr sz="1800" smtId="4294967295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C5842F-6F31-4979-BB6D-2ED69156B1B3}" type="datetimeFigureOut">
              <a:rPr lang="en-US" smtClean="0" smtId="4294967295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EC99662-B339-4E37-BFF0-11E83C187161}" type="datetimeFigureOut">
              <a:rPr lang="en-US" smtClean="0" smtId="4294967295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656295-4436-4A22-BB67-5D3655C0609F}" type="datetimeFigureOut">
              <a:rPr lang="en-US" smtClean="0" smtId="4294967295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974762-B424-4D3D-A190-EA2828EE46A3}" type="datetimeFigureOut">
              <a:rPr lang="en-US" smtClean="0" smtId="4294967295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E30620-0660-450E-960D-F57B32C5BE2D}" type="datetimeFigureOut">
              <a:rPr lang="en-US" smtClean="0" smtId="4294967295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D5C9954-AB23-48D8-AB5C-A8672F6C53D4}" type="datetimeFigureOut">
              <a:rPr lang="en-US" smtClean="0" smtId="4294967295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134E17D-3095-4EC1-883D-0528130F56E8}" type="datetimeFigureOut">
              <a:rPr lang="en-US" smtClean="0" smtId="4294967295"/>
              <a:t>7/17/2016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CDA2C7C-B572-49B3-90AD-7677CD899FB9}" type="datetimeFigureOut">
              <a:rPr lang="en-US" smtClean="0" smtId="4294967295"/>
              <a:t>7/17/2016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9D2B3CA-E3D7-4ECD-8E20-4342216A58AA}" type="datetimeFigureOut">
              <a:rPr lang="en-US" smtClean="0" smtId="4294967295"/>
              <a:t>7/17/2016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4EFF2F9-3FD8-4133-B00E-7801A03A2736}" type="datetimeFigureOut">
              <a:rPr lang="en-US" smtClean="0" smtId="4294967295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4D38AB5-CA0A-4061-B344-B24D1CD9ED2A}" type="datetimeFigureOut">
              <a:rPr lang="en-US" smtClean="0" smtId="4294967295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Table"/>
          <p:cNvGraphicFramePr>
            <a:graphicFrameLocks noGrp="1"/>
          </p:cNvGraphicFramePr>
          <p:nvPr/>
        </p:nvGraphicFramePr>
        <p:xfrm>
          <a:off x="1270000" y="635000"/>
          <a:ext cx="7620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t>row0 cell0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row0 cell1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row0 cell2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row0 cell3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row1 cell0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row1 cell1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row1 cell2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row1 cell3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row2 cell0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row2 cell1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row2 cell2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row2 cell3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row3 cell0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row3 cell1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row3 cell2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row3 cell3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row4 cell0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row4 cell1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row4 cell2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row4 cell3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row5 cell0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row5 cell1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row5 cell2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row5 cell3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row6 cell0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row6 cell1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row6 cell2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row6 cell3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Microsoft Windows NT 6.1 Service Pack 1"/>
  <p:tag name="AS_RELEASE_DATE" val="2016.06.11"/>
  <p:tag name="AS_TITLE" val="Aspose.Slides for Java"/>
  <p:tag name="AS_VERSION" val="16.5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Gaurav.M</cp:lastModifiedBy>
  <cp:revision>1</cp:revision>
  <cp:lastPrinted>2016-07-17T23:31:25Z</cp:lastPrinted>
  <dcterms:created xsi:type="dcterms:W3CDTF">2016-07-17T23:31:26Z</dcterms:created>
  <dcterms:modified xsi:type="dcterms:W3CDTF">2016-07-18T05:32:03Z</dcterms:modified>
</cp:coreProperties>
</file>