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38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9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0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0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3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DF66-23CF-4473-A245-D0F2ECFD6C3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3776-9CF5-462F-AE36-7348E6EE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1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Education </a:t>
            </a:r>
            <a:r>
              <a:rPr lang="en-US" dirty="0"/>
              <a:t>System in </a:t>
            </a:r>
            <a:r>
              <a:rPr lang="en-US" dirty="0" smtClean="0"/>
              <a:t>Pakistan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182" y="4248583"/>
            <a:ext cx="9026549" cy="2373890"/>
          </a:xfrm>
        </p:spPr>
        <p:txBody>
          <a:bodyPr/>
          <a:lstStyle/>
          <a:p>
            <a:r>
              <a:rPr lang="en-US" dirty="0"/>
              <a:t>Challenges and </a:t>
            </a:r>
            <a:r>
              <a:rPr lang="en-US" dirty="0" smtClean="0"/>
              <a:t>Solutions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By : </a:t>
            </a:r>
            <a:r>
              <a:rPr lang="en-US" i="1" dirty="0" err="1" smtClean="0"/>
              <a:t>Haris</a:t>
            </a:r>
            <a:r>
              <a:rPr lang="en-US" i="1" dirty="0" smtClean="0"/>
              <a:t> Ahmad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832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514714" cy="3695136"/>
          </a:xfrm>
        </p:spPr>
        <p:txBody>
          <a:bodyPr/>
          <a:lstStyle/>
          <a:p>
            <a:r>
              <a:rPr lang="en-US" dirty="0">
                <a:effectLst/>
              </a:rPr>
              <a:t>Purpose of the presentation</a:t>
            </a:r>
            <a:r>
              <a:rPr lang="en-US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To </a:t>
            </a:r>
            <a:r>
              <a:rPr lang="en-US" dirty="0">
                <a:effectLst/>
              </a:rPr>
              <a:t>highlight the challenges faced by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the education system in Pakistan </a:t>
            </a:r>
            <a:r>
              <a:rPr lang="en-US" dirty="0" smtClean="0">
                <a:effectLst/>
              </a:rPr>
              <a:t>and propose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potential solutions.</a:t>
            </a:r>
            <a:endParaRPr lang="en-US" dirty="0"/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1935922"/>
            <a:ext cx="5200074" cy="40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6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Education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Emphasize </a:t>
            </a:r>
            <a:r>
              <a:rPr lang="en-US" dirty="0">
                <a:effectLst/>
              </a:rPr>
              <a:t>the significance of education for the individual and the nation</a:t>
            </a:r>
          </a:p>
          <a:p>
            <a:r>
              <a:rPr lang="en-US" dirty="0" smtClean="0">
                <a:effectLst/>
              </a:rPr>
              <a:t>Education </a:t>
            </a:r>
            <a:r>
              <a:rPr lang="en-US" dirty="0">
                <a:effectLst/>
              </a:rPr>
              <a:t>as a tool for personal development, social mobility, and economic growth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00" y="831273"/>
            <a:ext cx="4984782" cy="57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education in </a:t>
            </a:r>
            <a:r>
              <a:rPr lang="en-US" dirty="0" err="1" smtClean="0"/>
              <a:t>pakistan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Education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r="14845"/>
          <a:stretch>
            <a:fillRect/>
          </a:stretch>
        </p:blipFill>
        <p:spPr>
          <a:xfrm>
            <a:off x="1092020" y="2298987"/>
            <a:ext cx="3027398" cy="15240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Primary </a:t>
            </a:r>
            <a:r>
              <a:rPr lang="en-US" sz="1200" dirty="0">
                <a:effectLst/>
              </a:rPr>
              <a:t>education focuses on foundational knowledge and </a:t>
            </a:r>
            <a:r>
              <a:rPr lang="en-US" sz="1200" dirty="0" smtClean="0">
                <a:effectLst/>
              </a:rPr>
              <a:t>skills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Secondary Education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4" b="3774"/>
          <a:stretch>
            <a:fillRect/>
          </a:stretch>
        </p:blipFill>
        <p:spPr>
          <a:xfrm>
            <a:off x="4625413" y="2298987"/>
            <a:ext cx="2930525" cy="152400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effectLst/>
            </a:endParaRPr>
          </a:p>
          <a:p>
            <a:r>
              <a:rPr lang="en-US" sz="1300" dirty="0" smtClean="0">
                <a:effectLst/>
              </a:rPr>
              <a:t>Secondary </a:t>
            </a:r>
            <a:r>
              <a:rPr lang="en-US" sz="1300" dirty="0">
                <a:effectLst/>
              </a:rPr>
              <a:t>education </a:t>
            </a:r>
            <a:r>
              <a:rPr lang="en-US" sz="1300" dirty="0" smtClean="0">
                <a:effectLst/>
              </a:rPr>
              <a:t>is based </a:t>
            </a:r>
            <a:r>
              <a:rPr lang="en-US" sz="1300" dirty="0">
                <a:effectLst/>
              </a:rPr>
              <a:t>upon </a:t>
            </a:r>
            <a:r>
              <a:rPr lang="en-US" sz="1300" dirty="0" smtClean="0">
                <a:effectLst/>
              </a:rPr>
              <a:t>the </a:t>
            </a:r>
            <a:r>
              <a:rPr lang="en-US" sz="1300" dirty="0">
                <a:effectLst/>
              </a:rPr>
              <a:t>foundations and provides a broader </a:t>
            </a:r>
            <a:r>
              <a:rPr lang="en-US" sz="1300" dirty="0" smtClean="0">
                <a:effectLst/>
              </a:rPr>
              <a:t>curriculum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Tertiary Education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9" b="8419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effectLst/>
            </a:endParaRPr>
          </a:p>
          <a:p>
            <a:r>
              <a:rPr lang="en-US" sz="1300" dirty="0" smtClean="0">
                <a:effectLst/>
              </a:rPr>
              <a:t>Tertiary </a:t>
            </a:r>
            <a:r>
              <a:rPr lang="en-US" sz="1300" dirty="0">
                <a:effectLst/>
              </a:rPr>
              <a:t>education offers specialized and advanced studies at the university and college </a:t>
            </a:r>
            <a:r>
              <a:rPr lang="en-US" sz="1300" dirty="0" smtClean="0">
                <a:effectLst/>
              </a:rPr>
              <a:t>level.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13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8" grpId="0" build="p"/>
      <p:bldP spid="9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by the education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to Education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Limited </a:t>
            </a:r>
            <a:r>
              <a:rPr lang="en-US" dirty="0">
                <a:effectLst/>
              </a:rPr>
              <a:t>access to quality education, particularly in rural </a:t>
            </a:r>
            <a:r>
              <a:rPr lang="en-US" dirty="0" smtClean="0">
                <a:effectLst/>
              </a:rPr>
              <a:t>areas.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Gender disparity and low enrollment rates, especially among </a:t>
            </a:r>
            <a:r>
              <a:rPr lang="en-US" dirty="0" smtClean="0">
                <a:effectLst/>
              </a:rPr>
              <a:t>girls.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Insufficient </a:t>
            </a:r>
            <a:r>
              <a:rPr lang="en-US" dirty="0">
                <a:effectLst/>
              </a:rPr>
              <a:t>infrastructure and lack of schools in remote </a:t>
            </a:r>
            <a:r>
              <a:rPr lang="en-US" dirty="0" smtClean="0">
                <a:effectLst/>
              </a:rPr>
              <a:t>areas.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Education Financing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Inadequate </a:t>
            </a:r>
            <a:r>
              <a:rPr lang="en-US" dirty="0">
                <a:effectLst/>
              </a:rPr>
              <a:t>funding for education </a:t>
            </a:r>
            <a:r>
              <a:rPr lang="en-US" dirty="0" smtClean="0">
                <a:effectLst/>
              </a:rPr>
              <a:t>sector.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Unequal distribution of resources among provinces and </a:t>
            </a:r>
            <a:r>
              <a:rPr lang="en-US" dirty="0" smtClean="0">
                <a:effectLst/>
              </a:rPr>
              <a:t>districts.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Limited government spending on education compared to international </a:t>
            </a:r>
            <a:r>
              <a:rPr lang="en-US" dirty="0" smtClean="0">
                <a:effectLst/>
              </a:rPr>
              <a:t>standards.</a:t>
            </a:r>
            <a:endParaRPr lang="en-US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76345" y="2430065"/>
            <a:ext cx="3291211" cy="82330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Social and Cultural Barriers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Socio-cultural </a:t>
            </a:r>
            <a:r>
              <a:rPr lang="en-US" dirty="0">
                <a:effectLst/>
              </a:rPr>
              <a:t>norms discouraging girls' </a:t>
            </a:r>
            <a:r>
              <a:rPr lang="en-US" dirty="0" smtClean="0">
                <a:effectLst/>
              </a:rPr>
              <a:t>education.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Early marriages and child labor affecting attendance and retention </a:t>
            </a:r>
            <a:r>
              <a:rPr lang="en-US" dirty="0" smtClean="0">
                <a:effectLst/>
              </a:rPr>
              <a:t>rates.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Lack of awareness about the importance of education in some </a:t>
            </a:r>
            <a:r>
              <a:rPr lang="en-US" dirty="0" smtClean="0">
                <a:effectLst/>
              </a:rPr>
              <a:t>communities.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96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address the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 Education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Increase </a:t>
            </a:r>
            <a:r>
              <a:rPr lang="en-US" dirty="0">
                <a:effectLst/>
              </a:rPr>
              <a:t>the number of schools in underserved </a:t>
            </a:r>
            <a:r>
              <a:rPr lang="en-US" dirty="0" smtClean="0">
                <a:effectLst/>
              </a:rPr>
              <a:t>areas.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Develop innovative models such as mobile schools or community learning </a:t>
            </a:r>
            <a:r>
              <a:rPr lang="en-US" dirty="0" smtClean="0">
                <a:effectLst/>
              </a:rPr>
              <a:t>centers.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Implement targeted policies to promote enrollment of girls and marginalized </a:t>
            </a:r>
            <a:r>
              <a:rPr lang="en-US" dirty="0" smtClean="0">
                <a:effectLst/>
              </a:rPr>
              <a:t>groups.</a:t>
            </a:r>
            <a:endParaRPr lang="en-US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Education Financing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Increase </a:t>
            </a:r>
            <a:r>
              <a:rPr lang="en-US" dirty="0">
                <a:effectLst/>
              </a:rPr>
              <a:t>government spending on education to meet international </a:t>
            </a:r>
            <a:r>
              <a:rPr lang="en-US" dirty="0" smtClean="0">
                <a:effectLst/>
              </a:rPr>
              <a:t>standards.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Ensure equitable distribution of resources among provinces and </a:t>
            </a:r>
            <a:r>
              <a:rPr lang="en-US" dirty="0" smtClean="0">
                <a:effectLst/>
              </a:rPr>
              <a:t>districts.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Encourage public-private partnerships to bridge funding </a:t>
            </a:r>
            <a:r>
              <a:rPr lang="en-US" dirty="0" smtClean="0">
                <a:effectLst/>
              </a:rPr>
              <a:t>gaps.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76345" y="2499972"/>
            <a:ext cx="3291211" cy="823304"/>
          </a:xfrm>
        </p:spPr>
        <p:txBody>
          <a:bodyPr/>
          <a:lstStyle/>
          <a:p>
            <a:r>
              <a:rPr lang="en-US" dirty="0"/>
              <a:t>Social and Cultural Barriers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Launch </a:t>
            </a:r>
            <a:r>
              <a:rPr lang="en-US" dirty="0">
                <a:effectLst/>
              </a:rPr>
              <a:t>awareness campaigns to promote the importance of </a:t>
            </a:r>
            <a:r>
              <a:rPr lang="en-US" dirty="0" smtClean="0">
                <a:effectLst/>
              </a:rPr>
              <a:t>education.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Engage religious leaders and community influencers to advocate for girls' </a:t>
            </a:r>
            <a:r>
              <a:rPr lang="en-US" dirty="0" smtClean="0">
                <a:effectLst/>
              </a:rPr>
              <a:t>education.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Enforce laws against child labor and early marriages to protect children's right to </a:t>
            </a:r>
            <a:r>
              <a:rPr lang="en-US" dirty="0" smtClean="0">
                <a:effectLst/>
              </a:rPr>
              <a:t>education.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51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544896" cy="3695136"/>
          </a:xfrm>
        </p:spPr>
        <p:txBody>
          <a:bodyPr/>
          <a:lstStyle/>
          <a:p>
            <a:r>
              <a:rPr lang="en-US" dirty="0">
                <a:effectLst/>
              </a:rPr>
              <a:t>Recap the challenges faced by the education system in </a:t>
            </a:r>
            <a:r>
              <a:rPr lang="en-US" dirty="0" smtClean="0">
                <a:effectLst/>
              </a:rPr>
              <a:t>Pakistan.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Emphasize the importance of addressing these challenges for the country's </a:t>
            </a:r>
            <a:r>
              <a:rPr lang="en-US" dirty="0" smtClean="0">
                <a:effectLst/>
              </a:rPr>
              <a:t>progress.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2022764"/>
            <a:ext cx="6077527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50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110</TotalTime>
  <Words>349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Education System in Pakistan</vt:lpstr>
      <vt:lpstr>Introduction</vt:lpstr>
      <vt:lpstr>Importance of Education</vt:lpstr>
      <vt:lpstr>Structure of education in pakistan</vt:lpstr>
      <vt:lpstr>Challenges faced by the education system</vt:lpstr>
      <vt:lpstr>Solutions to address the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System in Pakistan</dc:title>
  <dc:creator>DELL</dc:creator>
  <cp:lastModifiedBy>DELL</cp:lastModifiedBy>
  <cp:revision>9</cp:revision>
  <dcterms:created xsi:type="dcterms:W3CDTF">2023-05-21T15:34:37Z</dcterms:created>
  <dcterms:modified xsi:type="dcterms:W3CDTF">2023-05-24T07:01:02Z</dcterms:modified>
</cp:coreProperties>
</file>