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57" r:id="rId9"/>
    <p:sldId id="267" r:id="rId10"/>
    <p:sldId id="263" r:id="rId11"/>
    <p:sldId id="266" r:id="rId12"/>
    <p:sldId id="269" r:id="rId13"/>
    <p:sldId id="268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4288" y="2184400"/>
            <a:ext cx="9158288" cy="4092575"/>
          </a:xfrm>
          <a:prstGeom prst="rect">
            <a:avLst/>
          </a:prstGeom>
          <a:solidFill>
            <a:srgbClr val="332C2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8" descr="mar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4" t="8261" b="15501"/>
          <a:stretch>
            <a:fillRect/>
          </a:stretch>
        </p:blipFill>
        <p:spPr bwMode="auto">
          <a:xfrm>
            <a:off x="-14288" y="-17463"/>
            <a:ext cx="4586288" cy="688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71924" y="2560636"/>
            <a:ext cx="4543425" cy="866776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 TITLE.</a:t>
            </a:r>
            <a:endParaRPr kumimoji="0" lang="id-ID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Black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5350" y="3506788"/>
            <a:ext cx="5086349" cy="50641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4" descr="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3200"/>
            <a:ext cx="17145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-14288" y="2184400"/>
            <a:ext cx="9151938" cy="4092575"/>
          </a:xfrm>
          <a:prstGeom prst="rect">
            <a:avLst/>
          </a:prstGeom>
          <a:solidFill>
            <a:srgbClr val="393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pic>
        <p:nvPicPr>
          <p:cNvPr id="6" name="Picture 3" descr="mario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" r="31505" b="17142"/>
          <a:stretch>
            <a:fillRect/>
          </a:stretch>
        </p:blipFill>
        <p:spPr>
          <a:xfrm>
            <a:off x="3252788" y="9525"/>
            <a:ext cx="5900737" cy="6873875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46050" y="2570163"/>
            <a:ext cx="3587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4800" dirty="0">
                <a:solidFill>
                  <a:schemeClr val="bg1"/>
                </a:solidFill>
                <a:latin typeface="Segoe UI Black" charset="0"/>
              </a:rPr>
              <a:t>Thank You!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261938" y="3176588"/>
            <a:ext cx="322896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br>
              <a:rPr lang="en-US" altLang="en-US" sz="2000" dirty="0">
                <a:solidFill>
                  <a:schemeClr val="bg1"/>
                </a:solidFill>
                <a:latin typeface="Segoe UI Emoji" charset="0"/>
              </a:rPr>
            </a:br>
            <a:r>
              <a:rPr lang="en-US" altLang="en-US" sz="1800" b="1" i="0" dirty="0">
                <a:solidFill>
                  <a:schemeClr val="bg1"/>
                </a:solidFill>
                <a:latin typeface="Segoe UI Emoji" charset="0"/>
              </a:rPr>
              <a:t>Dino</a:t>
            </a:r>
            <a:r>
              <a:rPr lang="en-US" altLang="en-US" sz="1800" b="1" i="0" baseline="0" dirty="0">
                <a:solidFill>
                  <a:schemeClr val="bg1"/>
                </a:solidFill>
                <a:latin typeface="Segoe UI Emoji" charset="0"/>
              </a:rPr>
              <a:t> </a:t>
            </a:r>
            <a:r>
              <a:rPr lang="en-US" altLang="en-US" sz="1800" b="1" i="0" baseline="0" dirty="0" err="1">
                <a:solidFill>
                  <a:schemeClr val="bg1"/>
                </a:solidFill>
                <a:latin typeface="Segoe UI Emoji" charset="0"/>
              </a:rPr>
              <a:t>Cajic</a:t>
            </a:r>
            <a:r>
              <a:rPr lang="en-US" altLang="en-US" sz="1800" b="1" i="0" baseline="0" dirty="0">
                <a:solidFill>
                  <a:schemeClr val="bg1"/>
                </a:solidFill>
                <a:latin typeface="Segoe UI Emoji" charset="0"/>
              </a:rPr>
              <a:t> and Derek </a:t>
            </a:r>
            <a:r>
              <a:rPr lang="en-US" altLang="en-US" sz="1800" b="1" i="0" baseline="0" dirty="0" err="1">
                <a:solidFill>
                  <a:schemeClr val="bg1"/>
                </a:solidFill>
                <a:latin typeface="Segoe UI Emoji" charset="0"/>
              </a:rPr>
              <a:t>Malikian</a:t>
            </a:r>
            <a:endParaRPr lang="en-US" altLang="en-US" sz="1800" b="1" i="0" baseline="0" dirty="0">
              <a:solidFill>
                <a:schemeClr val="bg1"/>
              </a:solidFill>
              <a:latin typeface="Segoe UI Emoji" charset="0"/>
            </a:endParaRPr>
          </a:p>
          <a:p>
            <a:pPr eaLnBrk="1" hangingPunct="1"/>
            <a:r>
              <a:rPr lang="en-US" altLang="en-US" sz="1600" baseline="0" dirty="0">
                <a:solidFill>
                  <a:schemeClr val="bg1"/>
                </a:solidFill>
                <a:latin typeface="Segoe UI Emoji" charset="0"/>
              </a:rPr>
              <a:t>Web Programming</a:t>
            </a:r>
          </a:p>
          <a:p>
            <a:pPr eaLnBrk="1" hangingPunct="1"/>
            <a:r>
              <a:rPr lang="en-US" altLang="en-US" sz="1600" baseline="0" dirty="0">
                <a:solidFill>
                  <a:schemeClr val="bg1"/>
                </a:solidFill>
                <a:latin typeface="Segoe UI Emoji" charset="0"/>
              </a:rPr>
              <a:t>CSC4370</a:t>
            </a:r>
            <a:endParaRPr lang="en-US" altLang="en-US" sz="1800" baseline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9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CD90-02D5-42B5-9671-27390D51D18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mario2tran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10103" r="3224" b="23297"/>
          <a:stretch>
            <a:fillRect/>
          </a:stretch>
        </p:blipFill>
        <p:spPr bwMode="auto">
          <a:xfrm>
            <a:off x="17463" y="9525"/>
            <a:ext cx="91313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dd.cs.gsu.edu/~dcajic1/projects/css-super-mari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12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5" Type="http://schemas.openxmlformats.org/officeDocument/2006/relationships/image" Target="../media/image11.gif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5.gif"/><Relationship Id="rId14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CSS Super Mario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Dino </a:t>
            </a:r>
            <a:r>
              <a:rPr lang="en-US" dirty="0" err="1"/>
              <a:t>Cajic</a:t>
            </a:r>
            <a:r>
              <a:rPr lang="en-US" dirty="0"/>
              <a:t> and Derek </a:t>
            </a:r>
            <a:r>
              <a:rPr lang="en-US" dirty="0" err="1"/>
              <a:t>Malikian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8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large cube</a:t>
            </a:r>
          </a:p>
          <a:p>
            <a:r>
              <a:rPr lang="en-US" dirty="0"/>
              <a:t>Animating Mario to jump over the green tube</a:t>
            </a:r>
          </a:p>
          <a:p>
            <a:r>
              <a:rPr lang="en-US" dirty="0"/>
              <a:t>Trying to make it as mobile friendly as possible</a:t>
            </a:r>
          </a:p>
        </p:txBody>
      </p:sp>
    </p:spTree>
    <p:extLst>
      <p:ext uri="{BB962C8B-B14F-4D97-AF65-F5344CB8AC3E}">
        <p14:creationId xmlns:p14="http://schemas.microsoft.com/office/powerpoint/2010/main" val="419468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to become fully mobile friendly</a:t>
            </a:r>
          </a:p>
          <a:p>
            <a:r>
              <a:rPr lang="en-US" dirty="0"/>
              <a:t>Incorporate JavaScript to further animate</a:t>
            </a:r>
          </a:p>
          <a:p>
            <a:pPr lvl="1"/>
            <a:r>
              <a:rPr lang="en-US" dirty="0"/>
              <a:t>i.e. On question mark click increment score or cause Mario to jump</a:t>
            </a:r>
          </a:p>
          <a:p>
            <a:r>
              <a:rPr lang="en-US" dirty="0"/>
              <a:t>Convert to PHP project using a framework like </a:t>
            </a:r>
            <a:r>
              <a:rPr lang="en-US" dirty="0" err="1"/>
              <a:t>CodeIgniter</a:t>
            </a:r>
            <a:r>
              <a:rPr lang="en-US" dirty="0"/>
              <a:t> or </a:t>
            </a:r>
            <a:r>
              <a:rPr lang="en-US" dirty="0" err="1"/>
              <a:t>Laravel</a:t>
            </a:r>
            <a:r>
              <a:rPr lang="en-US" dirty="0"/>
              <a:t>.</a:t>
            </a:r>
          </a:p>
          <a:p>
            <a:r>
              <a:rPr lang="en-US" dirty="0"/>
              <a:t>Add additional interactive pages and member only pages </a:t>
            </a:r>
          </a:p>
          <a:p>
            <a:pPr lvl="1"/>
            <a:r>
              <a:rPr lang="en-US" dirty="0"/>
              <a:t>Database driven website</a:t>
            </a:r>
          </a:p>
        </p:txBody>
      </p:sp>
    </p:spTree>
    <p:extLst>
      <p:ext uri="{BB962C8B-B14F-4D97-AF65-F5344CB8AC3E}">
        <p14:creationId xmlns:p14="http://schemas.microsoft.com/office/powerpoint/2010/main" val="333986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Time Spent: 12 hours</a:t>
            </a:r>
          </a:p>
          <a:p>
            <a:r>
              <a:rPr lang="en-US" dirty="0"/>
              <a:t>Programming Methodology: Extreme Programming</a:t>
            </a:r>
          </a:p>
          <a:p>
            <a:r>
              <a:rPr lang="en-US" dirty="0"/>
              <a:t>Total Lines of CSS code: 730</a:t>
            </a:r>
          </a:p>
          <a:p>
            <a:r>
              <a:rPr lang="en-US" dirty="0"/>
              <a:t>Total Lines of HTML code: 129</a:t>
            </a:r>
          </a:p>
        </p:txBody>
      </p:sp>
    </p:spTree>
    <p:extLst>
      <p:ext uri="{BB962C8B-B14F-4D97-AF65-F5344CB8AC3E}">
        <p14:creationId xmlns:p14="http://schemas.microsoft.com/office/powerpoint/2010/main" val="144948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578" y="343631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hlinkClick r:id="rId2"/>
              </a:rPr>
              <a:t>View Online Demo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74076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CSS based project</a:t>
            </a:r>
          </a:p>
          <a:p>
            <a:r>
              <a:rPr lang="en-US" dirty="0"/>
              <a:t>Use limited HTML</a:t>
            </a:r>
          </a:p>
          <a:p>
            <a:r>
              <a:rPr lang="en-US" dirty="0"/>
              <a:t>Everything else to be done through an external style sheet (CSS).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10" y="5423785"/>
            <a:ext cx="4843220" cy="753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941116"/>
            <a:ext cx="2824793" cy="1235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04" y="5259897"/>
            <a:ext cx="2096148" cy="9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0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Super Mario landing page that had a modern game feeling.</a:t>
            </a:r>
          </a:p>
          <a:p>
            <a:r>
              <a:rPr lang="en-US" dirty="0"/>
              <a:t>Experimented with numerous different CSS functionality to achieve desired effects:</a:t>
            </a:r>
          </a:p>
          <a:p>
            <a:pPr lvl="1"/>
            <a:r>
              <a:rPr lang="en-US" dirty="0"/>
              <a:t>transform-style: preserve-3d;</a:t>
            </a:r>
          </a:p>
          <a:p>
            <a:pPr lvl="1"/>
            <a:r>
              <a:rPr lang="en-US" dirty="0"/>
              <a:t>animation</a:t>
            </a:r>
          </a:p>
          <a:p>
            <a:pPr lvl="1"/>
            <a:r>
              <a:rPr lang="en-US" dirty="0"/>
              <a:t>@keyframes</a:t>
            </a:r>
          </a:p>
          <a:p>
            <a:pPr lvl="1"/>
            <a:r>
              <a:rPr lang="en-US" dirty="0"/>
              <a:t>z-index</a:t>
            </a:r>
          </a:p>
          <a:p>
            <a:pPr lvl="1"/>
            <a:r>
              <a:rPr lang="en-US" dirty="0"/>
              <a:t>:active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430" y="37385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9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the cube and animate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interior cube and animate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background images to external cube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background images to internal cube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blue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ground bricks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Place Super Mario GIF on screen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Animate Mario to run across screen </a:t>
            </a:r>
          </a:p>
        </p:txBody>
      </p:sp>
    </p:spTree>
    <p:extLst>
      <p:ext uri="{BB962C8B-B14F-4D97-AF65-F5344CB8AC3E}">
        <p14:creationId xmlns:p14="http://schemas.microsoft.com/office/powerpoint/2010/main" val="349674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dirty="0"/>
              <a:t>Build Green Tube using </a:t>
            </a:r>
            <a:r>
              <a:rPr lang="en-US" dirty="0" err="1"/>
              <a:t>divs</a:t>
            </a:r>
            <a:r>
              <a:rPr lang="en-US" dirty="0"/>
              <a:t> and styling those </a:t>
            </a:r>
            <a:r>
              <a:rPr lang="en-US" dirty="0" err="1"/>
              <a:t>divs</a:t>
            </a:r>
            <a:endParaRPr lang="en-US" dirty="0"/>
          </a:p>
          <a:p>
            <a:pPr marL="514350" indent="-514350">
              <a:buFont typeface="+mj-lt"/>
              <a:buAutoNum type="arabicPeriod" startAt="9"/>
            </a:pPr>
            <a:r>
              <a:rPr lang="en-US" dirty="0"/>
              <a:t>Have Super Mario jump over the tube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/>
              <a:t>Add bushes and hills to background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/>
              <a:t>Add clouds and animate them at different speeds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/>
              <a:t>Add blocks to lower left corner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/>
              <a:t>Animate block movement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/>
              <a:t>Add coin above question mark block and set to appear only on question mark block click (:active)</a:t>
            </a:r>
          </a:p>
        </p:txBody>
      </p:sp>
    </p:spTree>
    <p:extLst>
      <p:ext uri="{BB962C8B-B14F-4D97-AF65-F5344CB8AC3E}">
        <p14:creationId xmlns:p14="http://schemas.microsoft.com/office/powerpoint/2010/main" val="78487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 Tube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2928282" cy="4508063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&lt;!-- Green Tube --&gt;</a:t>
            </a:r>
          </a:p>
          <a:p>
            <a:pPr marL="0" indent="0" algn="just">
              <a:buNone/>
            </a:pPr>
            <a:r>
              <a:rPr lang="en-US" b="1" dirty="0"/>
              <a:t>    &lt;div id="</a:t>
            </a:r>
            <a:r>
              <a:rPr lang="en-US" b="1" dirty="0" err="1"/>
              <a:t>topTube</a:t>
            </a:r>
            <a:r>
              <a:rPr lang="en-US" b="1" dirty="0"/>
              <a:t>"&gt;</a:t>
            </a:r>
          </a:p>
          <a:p>
            <a:pPr marL="0" indent="0" algn="just">
              <a:buNone/>
            </a:pPr>
            <a:r>
              <a:rPr lang="en-US" b="1" dirty="0"/>
              <a:t>        &lt;div class="</a:t>
            </a:r>
            <a:r>
              <a:rPr lang="en-US" b="1" dirty="0" err="1"/>
              <a:t>topTubeDivs</a:t>
            </a:r>
            <a:r>
              <a:rPr lang="en-US" b="1" dirty="0"/>
              <a:t>" id="</a:t>
            </a:r>
            <a:r>
              <a:rPr lang="en-US" b="1" dirty="0" err="1"/>
              <a:t>topOne</a:t>
            </a:r>
            <a:r>
              <a:rPr lang="en-US" b="1" dirty="0"/>
              <a:t>"&gt;&lt;/div&gt;</a:t>
            </a:r>
          </a:p>
          <a:p>
            <a:pPr marL="0" indent="0" algn="just">
              <a:buNone/>
            </a:pPr>
            <a:r>
              <a:rPr lang="en-US" b="1" dirty="0"/>
              <a:t>        &lt;div class="</a:t>
            </a:r>
            <a:r>
              <a:rPr lang="en-US" b="1" dirty="0" err="1"/>
              <a:t>topTubeDivs</a:t>
            </a:r>
            <a:r>
              <a:rPr lang="en-US" b="1" dirty="0"/>
              <a:t>" id="</a:t>
            </a:r>
            <a:r>
              <a:rPr lang="en-US" b="1" dirty="0" err="1"/>
              <a:t>topTwo</a:t>
            </a:r>
            <a:r>
              <a:rPr lang="en-US" b="1" dirty="0"/>
              <a:t>"&gt;&lt;/div&gt;</a:t>
            </a:r>
          </a:p>
          <a:p>
            <a:pPr marL="0" indent="0" algn="just">
              <a:buNone/>
            </a:pPr>
            <a:r>
              <a:rPr lang="en-US" b="1" dirty="0"/>
              <a:t>        &lt;div class="</a:t>
            </a:r>
            <a:r>
              <a:rPr lang="en-US" b="1" dirty="0" err="1"/>
              <a:t>topTubeDivs</a:t>
            </a:r>
            <a:r>
              <a:rPr lang="en-US" b="1" dirty="0"/>
              <a:t>" id="</a:t>
            </a:r>
            <a:r>
              <a:rPr lang="en-US" b="1" dirty="0" err="1"/>
              <a:t>topThree</a:t>
            </a:r>
            <a:r>
              <a:rPr lang="en-US" b="1" dirty="0"/>
              <a:t>"&gt;&lt;/div&gt;</a:t>
            </a:r>
          </a:p>
          <a:p>
            <a:pPr marL="0" indent="0" algn="just">
              <a:buNone/>
            </a:pPr>
            <a:r>
              <a:rPr lang="en-US" b="1" dirty="0"/>
              <a:t>        &lt;div class="</a:t>
            </a:r>
            <a:r>
              <a:rPr lang="en-US" b="1" dirty="0" err="1"/>
              <a:t>topTubeDivs</a:t>
            </a:r>
            <a:r>
              <a:rPr lang="en-US" b="1" dirty="0"/>
              <a:t>" id="</a:t>
            </a:r>
            <a:r>
              <a:rPr lang="en-US" b="1" dirty="0" err="1"/>
              <a:t>topFour</a:t>
            </a:r>
            <a:r>
              <a:rPr lang="en-US" b="1" dirty="0"/>
              <a:t>"&gt;&lt;/div&gt;</a:t>
            </a:r>
          </a:p>
          <a:p>
            <a:pPr marL="0" indent="0" algn="just">
              <a:buNone/>
            </a:pPr>
            <a:r>
              <a:rPr lang="en-US" b="1" dirty="0"/>
              <a:t>        &lt;div class="</a:t>
            </a:r>
            <a:r>
              <a:rPr lang="en-US" b="1" dirty="0" err="1"/>
              <a:t>topTubeDivs</a:t>
            </a:r>
            <a:r>
              <a:rPr lang="en-US" b="1" dirty="0"/>
              <a:t>" id="</a:t>
            </a:r>
            <a:r>
              <a:rPr lang="en-US" b="1" dirty="0" err="1"/>
              <a:t>topFive</a:t>
            </a:r>
            <a:r>
              <a:rPr lang="en-US" b="1" dirty="0"/>
              <a:t>"&gt;&lt;/div&gt;</a:t>
            </a:r>
          </a:p>
          <a:p>
            <a:pPr marL="0" indent="0" algn="just">
              <a:buNone/>
            </a:pPr>
            <a:r>
              <a:rPr lang="en-US" b="1" dirty="0"/>
              <a:t>        &lt;div class="</a:t>
            </a:r>
            <a:r>
              <a:rPr lang="en-US" b="1" dirty="0" err="1"/>
              <a:t>topTubeDivs</a:t>
            </a:r>
            <a:r>
              <a:rPr lang="en-US" b="1" dirty="0"/>
              <a:t>" id="</a:t>
            </a:r>
            <a:r>
              <a:rPr lang="en-US" b="1" dirty="0" err="1"/>
              <a:t>topSix</a:t>
            </a:r>
            <a:r>
              <a:rPr lang="en-US" b="1" dirty="0"/>
              <a:t>"&gt;&lt;/div&gt;</a:t>
            </a:r>
          </a:p>
          <a:p>
            <a:pPr marL="0" indent="0" algn="just">
              <a:buNone/>
            </a:pPr>
            <a:r>
              <a:rPr lang="en-US" b="1" dirty="0"/>
              <a:t>        &lt;div class="</a:t>
            </a:r>
            <a:r>
              <a:rPr lang="en-US" b="1" dirty="0" err="1"/>
              <a:t>topTubeDivs</a:t>
            </a:r>
            <a:r>
              <a:rPr lang="en-US" b="1" dirty="0"/>
              <a:t>" id="</a:t>
            </a:r>
            <a:r>
              <a:rPr lang="en-US" b="1" dirty="0" err="1"/>
              <a:t>topSeven</a:t>
            </a:r>
            <a:r>
              <a:rPr lang="en-US" b="1" dirty="0"/>
              <a:t>"&gt;&lt;/div&gt;</a:t>
            </a:r>
          </a:p>
          <a:p>
            <a:pPr marL="0" indent="0" algn="just">
              <a:buNone/>
            </a:pPr>
            <a:r>
              <a:rPr lang="en-US" b="1" dirty="0"/>
              <a:t>        &lt;div class="</a:t>
            </a:r>
            <a:r>
              <a:rPr lang="en-US" b="1" dirty="0" err="1"/>
              <a:t>topTubeDivs</a:t>
            </a:r>
            <a:r>
              <a:rPr lang="en-US" b="1" dirty="0"/>
              <a:t>" id="</a:t>
            </a:r>
            <a:r>
              <a:rPr lang="en-US" b="1" dirty="0" err="1"/>
              <a:t>topEight</a:t>
            </a:r>
            <a:r>
              <a:rPr lang="en-US" b="1" dirty="0"/>
              <a:t>"&gt;&lt;/div&gt;</a:t>
            </a:r>
          </a:p>
          <a:p>
            <a:pPr marL="0" indent="0" algn="just">
              <a:buNone/>
            </a:pPr>
            <a:r>
              <a:rPr lang="en-US" b="1" dirty="0"/>
              <a:t>    &lt;/div&gt;</a:t>
            </a:r>
          </a:p>
          <a:p>
            <a:pPr marL="0" indent="0" algn="just">
              <a:buNone/>
            </a:pPr>
            <a:r>
              <a:rPr lang="en-US" b="1" dirty="0"/>
              <a:t>    &lt;div id="</a:t>
            </a:r>
            <a:r>
              <a:rPr lang="en-US" b="1" dirty="0" err="1"/>
              <a:t>bottomTube</a:t>
            </a:r>
            <a:r>
              <a:rPr lang="en-US" b="1" dirty="0"/>
              <a:t>"&gt;</a:t>
            </a:r>
          </a:p>
          <a:p>
            <a:pPr marL="0" indent="0" algn="just">
              <a:buNone/>
            </a:pPr>
            <a:r>
              <a:rPr lang="en-US" b="1" dirty="0"/>
              <a:t>        &lt;div class="</a:t>
            </a:r>
            <a:r>
              <a:rPr lang="en-US" b="1" dirty="0" err="1"/>
              <a:t>bottomTubeDivs</a:t>
            </a:r>
            <a:r>
              <a:rPr lang="en-US" b="1" dirty="0"/>
              <a:t>" id="</a:t>
            </a:r>
            <a:r>
              <a:rPr lang="en-US" b="1" dirty="0" err="1"/>
              <a:t>bottomOne</a:t>
            </a:r>
            <a:r>
              <a:rPr lang="en-US" b="1" dirty="0"/>
              <a:t>"&gt;&lt;/div&gt;</a:t>
            </a:r>
          </a:p>
          <a:p>
            <a:pPr marL="0" indent="0" algn="just">
              <a:buNone/>
            </a:pPr>
            <a:r>
              <a:rPr lang="en-US" b="1" dirty="0"/>
              <a:t>        &lt;div class="</a:t>
            </a:r>
            <a:r>
              <a:rPr lang="en-US" b="1" dirty="0" err="1"/>
              <a:t>bottomTubeDivs</a:t>
            </a:r>
            <a:r>
              <a:rPr lang="en-US" b="1" dirty="0"/>
              <a:t>" id="</a:t>
            </a:r>
            <a:r>
              <a:rPr lang="en-US" b="1" dirty="0" err="1"/>
              <a:t>bottomTwo</a:t>
            </a:r>
            <a:r>
              <a:rPr lang="en-US" b="1" dirty="0"/>
              <a:t>"&gt;&lt;/div&gt;</a:t>
            </a:r>
          </a:p>
          <a:p>
            <a:pPr marL="0" indent="0" algn="just">
              <a:buNone/>
            </a:pPr>
            <a:r>
              <a:rPr lang="en-US" b="1" dirty="0"/>
              <a:t>        &lt;div class="</a:t>
            </a:r>
            <a:r>
              <a:rPr lang="en-US" b="1" dirty="0" err="1"/>
              <a:t>bottomTubeDivs</a:t>
            </a:r>
            <a:r>
              <a:rPr lang="en-US" b="1" dirty="0"/>
              <a:t>" id="</a:t>
            </a:r>
            <a:r>
              <a:rPr lang="en-US" b="1" dirty="0" err="1"/>
              <a:t>bottomThree</a:t>
            </a:r>
            <a:r>
              <a:rPr lang="en-US" b="1" dirty="0"/>
              <a:t>"&gt;&lt;/div&gt;</a:t>
            </a:r>
          </a:p>
          <a:p>
            <a:pPr marL="0" indent="0" algn="just">
              <a:buNone/>
            </a:pPr>
            <a:r>
              <a:rPr lang="en-US" b="1" dirty="0"/>
              <a:t>        &lt;div class="</a:t>
            </a:r>
            <a:r>
              <a:rPr lang="en-US" b="1" dirty="0" err="1"/>
              <a:t>bottomTubeDivs</a:t>
            </a:r>
            <a:r>
              <a:rPr lang="en-US" b="1" dirty="0"/>
              <a:t>" id="</a:t>
            </a:r>
            <a:r>
              <a:rPr lang="en-US" b="1" dirty="0" err="1"/>
              <a:t>bottomFour</a:t>
            </a:r>
            <a:r>
              <a:rPr lang="en-US" b="1" dirty="0"/>
              <a:t>"&gt;&lt;/div&gt;</a:t>
            </a:r>
          </a:p>
          <a:p>
            <a:pPr marL="0" indent="0" algn="just">
              <a:buNone/>
            </a:pPr>
            <a:r>
              <a:rPr lang="en-US" b="1" dirty="0"/>
              <a:t>        &lt;div class="</a:t>
            </a:r>
            <a:r>
              <a:rPr lang="en-US" b="1" dirty="0" err="1"/>
              <a:t>bottomTubeDivs</a:t>
            </a:r>
            <a:r>
              <a:rPr lang="en-US" b="1" dirty="0"/>
              <a:t>" id="</a:t>
            </a:r>
            <a:r>
              <a:rPr lang="en-US" b="1" dirty="0" err="1"/>
              <a:t>bottomFive</a:t>
            </a:r>
            <a:r>
              <a:rPr lang="en-US" b="1" dirty="0"/>
              <a:t>"&gt;&lt;/div&gt;</a:t>
            </a:r>
          </a:p>
          <a:p>
            <a:pPr marL="0" indent="0" algn="just">
              <a:buNone/>
            </a:pPr>
            <a:r>
              <a:rPr lang="en-US" b="1" dirty="0"/>
              <a:t>        &lt;div class="</a:t>
            </a:r>
            <a:r>
              <a:rPr lang="en-US" b="1" dirty="0" err="1"/>
              <a:t>bottomTubeDivs</a:t>
            </a:r>
            <a:r>
              <a:rPr lang="en-US" b="1" dirty="0"/>
              <a:t>" id="</a:t>
            </a:r>
            <a:r>
              <a:rPr lang="en-US" b="1" dirty="0" err="1"/>
              <a:t>bottomSix</a:t>
            </a:r>
            <a:r>
              <a:rPr lang="en-US" b="1" dirty="0"/>
              <a:t>"&gt;&lt;/div&gt;</a:t>
            </a:r>
          </a:p>
          <a:p>
            <a:pPr marL="0" indent="0" algn="just">
              <a:buNone/>
            </a:pPr>
            <a:r>
              <a:rPr lang="en-US" b="1" dirty="0"/>
              <a:t>        &lt;div class="</a:t>
            </a:r>
            <a:r>
              <a:rPr lang="en-US" b="1" dirty="0" err="1"/>
              <a:t>bottomTubeDivs</a:t>
            </a:r>
            <a:r>
              <a:rPr lang="en-US" b="1" dirty="0"/>
              <a:t>" id="</a:t>
            </a:r>
            <a:r>
              <a:rPr lang="en-US" b="1" dirty="0" err="1"/>
              <a:t>bottomSeven</a:t>
            </a:r>
            <a:r>
              <a:rPr lang="en-US" b="1" dirty="0"/>
              <a:t>"&gt;&lt;/div&gt;</a:t>
            </a:r>
          </a:p>
          <a:p>
            <a:pPr marL="0" indent="0" algn="just">
              <a:buNone/>
            </a:pPr>
            <a:r>
              <a:rPr lang="en-US" b="1" dirty="0"/>
              <a:t>    &lt;/div&gt;</a:t>
            </a:r>
          </a:p>
          <a:p>
            <a:pPr marL="0" indent="0" algn="just">
              <a:buNone/>
            </a:pPr>
            <a:r>
              <a:rPr lang="en-US" b="1" dirty="0"/>
              <a:t>    &lt;!-- ./ End Green Tube --&gt;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12814" y="1464896"/>
            <a:ext cx="4495625" cy="5187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/* The bottom container of the green tube */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#</a:t>
            </a:r>
            <a:r>
              <a:rPr lang="en-US" sz="700" b="1" dirty="0" err="1"/>
              <a:t>bottomTube</a:t>
            </a:r>
            <a:r>
              <a:rPr lang="en-US" sz="700" b="1" dirty="0"/>
              <a:t> {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    position: fixed;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    height: 173px;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    width: 143px;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    bottom: 120px;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    background: #00ab13;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    left: 1525px;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    border: 7px solid #005e04;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    border-left: 14px solid #005e04;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}</a:t>
            </a:r>
          </a:p>
          <a:p>
            <a:pPr marL="0" indent="0" algn="just">
              <a:spcBef>
                <a:spcPts val="400"/>
              </a:spcBef>
              <a:buNone/>
            </a:pPr>
            <a:endParaRPr lang="en-US" sz="700" b="1" dirty="0"/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/* What all of the internal </a:t>
            </a:r>
            <a:r>
              <a:rPr lang="en-US" sz="700" b="1" dirty="0" err="1"/>
              <a:t>divs</a:t>
            </a:r>
            <a:r>
              <a:rPr lang="en-US" sz="700" b="1" dirty="0"/>
              <a:t> of the bottom tube have in common */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.</a:t>
            </a:r>
            <a:r>
              <a:rPr lang="en-US" sz="700" b="1" dirty="0" err="1"/>
              <a:t>bottomTubeDivs</a:t>
            </a:r>
            <a:r>
              <a:rPr lang="en-US" sz="700" b="1" dirty="0"/>
              <a:t> {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    height: 173px;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    float: left;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}</a:t>
            </a:r>
          </a:p>
          <a:p>
            <a:pPr marL="0" indent="0" algn="just">
              <a:spcBef>
                <a:spcPts val="400"/>
              </a:spcBef>
              <a:buNone/>
            </a:pPr>
            <a:endParaRPr lang="en-US" sz="700" b="1" dirty="0"/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/* Styling the first internal bottom tube div */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#</a:t>
            </a:r>
            <a:r>
              <a:rPr lang="en-US" sz="700" b="1" dirty="0" err="1"/>
              <a:t>bottomTube</a:t>
            </a:r>
            <a:r>
              <a:rPr lang="en-US" sz="700" b="1" dirty="0"/>
              <a:t> &gt; #</a:t>
            </a:r>
            <a:r>
              <a:rPr lang="en-US" sz="700" b="1" dirty="0" err="1"/>
              <a:t>bottomOne</a:t>
            </a:r>
            <a:r>
              <a:rPr lang="en-US" sz="700" b="1" dirty="0"/>
              <a:t> {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    width: 30px;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    background: #00820e;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7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34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Question Mark Cube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872" y="1729152"/>
            <a:ext cx="7886700" cy="512884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/* All </a:t>
            </a:r>
            <a:r>
              <a:rPr lang="en-US" sz="700" dirty="0" err="1"/>
              <a:t>divs</a:t>
            </a:r>
            <a:r>
              <a:rPr lang="en-US" sz="700" dirty="0"/>
              <a:t> within the internal box will have a pulsating question mark as the background and be 50px x 50px in size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.</a:t>
            </a:r>
            <a:r>
              <a:rPr lang="en-US" sz="700" dirty="0" err="1"/>
              <a:t>internalBox</a:t>
            </a:r>
            <a:r>
              <a:rPr lang="en-US" sz="700" dirty="0"/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background: </a:t>
            </a:r>
            <a:r>
              <a:rPr lang="en-US" sz="700" dirty="0" err="1"/>
              <a:t>url</a:t>
            </a:r>
            <a:r>
              <a:rPr lang="en-US" sz="700" dirty="0"/>
              <a:t>(</a:t>
            </a:r>
            <a:r>
              <a:rPr lang="en-US" sz="700" dirty="0" err="1"/>
              <a:t>img</a:t>
            </a:r>
            <a:r>
              <a:rPr lang="en-US" sz="700" dirty="0"/>
              <a:t>/question-mark-block.gif);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background-size: 100% 100%;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height: 50px !important;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width: 50px !important;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}</a:t>
            </a:r>
            <a:br>
              <a:rPr lang="en-US" sz="700" dirty="0"/>
            </a:br>
            <a:endParaRPr lang="en-US" sz="7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/* Styling for the internal box &gt; front div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#</a:t>
            </a:r>
            <a:r>
              <a:rPr lang="en-US" sz="700" dirty="0" err="1"/>
              <a:t>internalFront</a:t>
            </a:r>
            <a:r>
              <a:rPr lang="en-US" sz="700" dirty="0"/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-</a:t>
            </a:r>
            <a:r>
              <a:rPr lang="en-US" sz="700" dirty="0" err="1"/>
              <a:t>webkit</a:t>
            </a:r>
            <a:r>
              <a:rPr lang="en-US" sz="700" dirty="0"/>
              <a:t>-transform: </a:t>
            </a:r>
            <a:r>
              <a:rPr lang="en-US" sz="700" dirty="0" err="1"/>
              <a:t>translateX</a:t>
            </a:r>
            <a:r>
              <a:rPr lang="en-US" sz="700" dirty="0"/>
              <a:t>(120px) </a:t>
            </a:r>
            <a:r>
              <a:rPr lang="en-US" sz="700" dirty="0" err="1"/>
              <a:t>translateY</a:t>
            </a:r>
            <a:r>
              <a:rPr lang="en-US" sz="700" dirty="0"/>
              <a:t>(120px) </a:t>
            </a:r>
            <a:r>
              <a:rPr lang="en-US" sz="700" dirty="0" err="1"/>
              <a:t>translateZ</a:t>
            </a:r>
            <a:r>
              <a:rPr lang="en-US" sz="700" dirty="0"/>
              <a:t>(60px);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-</a:t>
            </a:r>
            <a:r>
              <a:rPr lang="en-US" sz="700" dirty="0" err="1"/>
              <a:t>moz</a:t>
            </a:r>
            <a:r>
              <a:rPr lang="en-US" sz="700" dirty="0"/>
              <a:t>-transform: </a:t>
            </a:r>
            <a:r>
              <a:rPr lang="en-US" sz="700" dirty="0" err="1"/>
              <a:t>translateX</a:t>
            </a:r>
            <a:r>
              <a:rPr lang="en-US" sz="700" dirty="0"/>
              <a:t>(120px) </a:t>
            </a:r>
            <a:r>
              <a:rPr lang="en-US" sz="700" dirty="0" err="1"/>
              <a:t>translateY</a:t>
            </a:r>
            <a:r>
              <a:rPr lang="en-US" sz="700" dirty="0"/>
              <a:t>(120px) </a:t>
            </a:r>
            <a:r>
              <a:rPr lang="en-US" sz="700" dirty="0" err="1"/>
              <a:t>translateZ</a:t>
            </a:r>
            <a:r>
              <a:rPr lang="en-US" sz="700" dirty="0"/>
              <a:t>(60px);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-</a:t>
            </a:r>
            <a:r>
              <a:rPr lang="en-US" sz="700" dirty="0" err="1"/>
              <a:t>ms</a:t>
            </a:r>
            <a:r>
              <a:rPr lang="en-US" sz="700" dirty="0"/>
              <a:t>-transform: </a:t>
            </a:r>
            <a:r>
              <a:rPr lang="en-US" sz="700" dirty="0" err="1"/>
              <a:t>translateX</a:t>
            </a:r>
            <a:r>
              <a:rPr lang="en-US" sz="700" dirty="0"/>
              <a:t>(120px) </a:t>
            </a:r>
            <a:r>
              <a:rPr lang="en-US" sz="700" dirty="0" err="1"/>
              <a:t>translateY</a:t>
            </a:r>
            <a:r>
              <a:rPr lang="en-US" sz="700" dirty="0"/>
              <a:t>(120px) </a:t>
            </a:r>
            <a:r>
              <a:rPr lang="en-US" sz="700" dirty="0" err="1"/>
              <a:t>translateZ</a:t>
            </a:r>
            <a:r>
              <a:rPr lang="en-US" sz="700" dirty="0"/>
              <a:t>(60px);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-o-transform: </a:t>
            </a:r>
            <a:r>
              <a:rPr lang="en-US" sz="700" dirty="0" err="1"/>
              <a:t>translateX</a:t>
            </a:r>
            <a:r>
              <a:rPr lang="en-US" sz="700" dirty="0"/>
              <a:t>(120px) </a:t>
            </a:r>
            <a:r>
              <a:rPr lang="en-US" sz="700" dirty="0" err="1"/>
              <a:t>translateY</a:t>
            </a:r>
            <a:r>
              <a:rPr lang="en-US" sz="700" dirty="0"/>
              <a:t>(120px) </a:t>
            </a:r>
            <a:r>
              <a:rPr lang="en-US" sz="700" dirty="0" err="1"/>
              <a:t>translateZ</a:t>
            </a:r>
            <a:r>
              <a:rPr lang="en-US" sz="700" dirty="0"/>
              <a:t>(60px);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transform: </a:t>
            </a:r>
            <a:r>
              <a:rPr lang="en-US" sz="700" dirty="0" err="1"/>
              <a:t>translateX</a:t>
            </a:r>
            <a:r>
              <a:rPr lang="en-US" sz="700" dirty="0"/>
              <a:t>(120px) </a:t>
            </a:r>
            <a:r>
              <a:rPr lang="en-US" sz="700" dirty="0" err="1"/>
              <a:t>translateY</a:t>
            </a:r>
            <a:r>
              <a:rPr lang="en-US" sz="700" dirty="0"/>
              <a:t>(120px) </a:t>
            </a:r>
            <a:r>
              <a:rPr lang="en-US" sz="700" dirty="0" err="1"/>
              <a:t>translateZ</a:t>
            </a:r>
            <a:r>
              <a:rPr lang="en-US" sz="700" dirty="0"/>
              <a:t>(60px);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}</a:t>
            </a:r>
            <a:br>
              <a:rPr lang="en-US" sz="700" dirty="0"/>
            </a:br>
            <a:endParaRPr lang="en-US" sz="7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/* Styling for the internal box &gt; left div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#</a:t>
            </a:r>
            <a:r>
              <a:rPr lang="en-US" sz="700" dirty="0" err="1"/>
              <a:t>internalLeft</a:t>
            </a:r>
            <a:r>
              <a:rPr lang="en-US" sz="700" dirty="0"/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-</a:t>
            </a:r>
            <a:r>
              <a:rPr lang="en-US" sz="700" dirty="0" err="1"/>
              <a:t>webkit</a:t>
            </a:r>
            <a:r>
              <a:rPr lang="en-US" sz="700" dirty="0"/>
              <a:t>-transform: </a:t>
            </a:r>
            <a:r>
              <a:rPr lang="en-US" sz="700" dirty="0" err="1"/>
              <a:t>rotateX</a:t>
            </a:r>
            <a:r>
              <a:rPr lang="en-US" sz="700" dirty="0"/>
              <a:t>(-90deg) </a:t>
            </a:r>
            <a:r>
              <a:rPr lang="en-US" sz="700" dirty="0" err="1"/>
              <a:t>translateX</a:t>
            </a:r>
            <a:r>
              <a:rPr lang="en-US" sz="700" dirty="0"/>
              <a:t>(120px) </a:t>
            </a:r>
            <a:r>
              <a:rPr lang="en-US" sz="700" dirty="0" err="1"/>
              <a:t>translateY</a:t>
            </a:r>
            <a:r>
              <a:rPr lang="en-US" sz="700" dirty="0"/>
              <a:t>(-35px) </a:t>
            </a:r>
            <a:r>
              <a:rPr lang="en-US" sz="700" dirty="0" err="1"/>
              <a:t>translateZ</a:t>
            </a:r>
            <a:r>
              <a:rPr lang="en-US" sz="700" dirty="0"/>
              <a:t>(95px);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-</a:t>
            </a:r>
            <a:r>
              <a:rPr lang="en-US" sz="700" dirty="0" err="1"/>
              <a:t>moz</a:t>
            </a:r>
            <a:r>
              <a:rPr lang="en-US" sz="700" dirty="0"/>
              <a:t>-transform: </a:t>
            </a:r>
            <a:r>
              <a:rPr lang="en-US" sz="700" dirty="0" err="1"/>
              <a:t>rotateX</a:t>
            </a:r>
            <a:r>
              <a:rPr lang="en-US" sz="700" dirty="0"/>
              <a:t>(-90deg) </a:t>
            </a:r>
            <a:r>
              <a:rPr lang="en-US" sz="700" dirty="0" err="1"/>
              <a:t>translateX</a:t>
            </a:r>
            <a:r>
              <a:rPr lang="en-US" sz="700" dirty="0"/>
              <a:t>(120px) </a:t>
            </a:r>
            <a:r>
              <a:rPr lang="en-US" sz="700" dirty="0" err="1"/>
              <a:t>translateY</a:t>
            </a:r>
            <a:r>
              <a:rPr lang="en-US" sz="700" dirty="0"/>
              <a:t>(-35px) </a:t>
            </a:r>
            <a:r>
              <a:rPr lang="en-US" sz="700" dirty="0" err="1"/>
              <a:t>translateZ</a:t>
            </a:r>
            <a:r>
              <a:rPr lang="en-US" sz="700" dirty="0"/>
              <a:t>(95px);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-</a:t>
            </a:r>
            <a:r>
              <a:rPr lang="en-US" sz="700" dirty="0" err="1"/>
              <a:t>ms</a:t>
            </a:r>
            <a:r>
              <a:rPr lang="en-US" sz="700" dirty="0"/>
              <a:t>-transform: </a:t>
            </a:r>
            <a:r>
              <a:rPr lang="en-US" sz="700" dirty="0" err="1"/>
              <a:t>rotateX</a:t>
            </a:r>
            <a:r>
              <a:rPr lang="en-US" sz="700" dirty="0"/>
              <a:t>(-90deg) </a:t>
            </a:r>
            <a:r>
              <a:rPr lang="en-US" sz="700" dirty="0" err="1"/>
              <a:t>translateX</a:t>
            </a:r>
            <a:r>
              <a:rPr lang="en-US" sz="700" dirty="0"/>
              <a:t>(120px) </a:t>
            </a:r>
            <a:r>
              <a:rPr lang="en-US" sz="700" dirty="0" err="1"/>
              <a:t>translateY</a:t>
            </a:r>
            <a:r>
              <a:rPr lang="en-US" sz="700" dirty="0"/>
              <a:t>(-35px) </a:t>
            </a:r>
            <a:r>
              <a:rPr lang="en-US" sz="700" dirty="0" err="1"/>
              <a:t>translateZ</a:t>
            </a:r>
            <a:r>
              <a:rPr lang="en-US" sz="700" dirty="0"/>
              <a:t>(95px);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-o-transform: </a:t>
            </a:r>
            <a:r>
              <a:rPr lang="en-US" sz="700" dirty="0" err="1"/>
              <a:t>rotateX</a:t>
            </a:r>
            <a:r>
              <a:rPr lang="en-US" sz="700" dirty="0"/>
              <a:t>(-90deg) </a:t>
            </a:r>
            <a:r>
              <a:rPr lang="en-US" sz="700" dirty="0" err="1"/>
              <a:t>translateX</a:t>
            </a:r>
            <a:r>
              <a:rPr lang="en-US" sz="700" dirty="0"/>
              <a:t>(120px) </a:t>
            </a:r>
            <a:r>
              <a:rPr lang="en-US" sz="700" dirty="0" err="1"/>
              <a:t>translateY</a:t>
            </a:r>
            <a:r>
              <a:rPr lang="en-US" sz="700" dirty="0"/>
              <a:t>(-35px) </a:t>
            </a:r>
            <a:r>
              <a:rPr lang="en-US" sz="700" dirty="0" err="1"/>
              <a:t>translateZ</a:t>
            </a:r>
            <a:r>
              <a:rPr lang="en-US" sz="700" dirty="0"/>
              <a:t>(95px);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transform: </a:t>
            </a:r>
            <a:r>
              <a:rPr lang="en-US" sz="700" dirty="0" err="1"/>
              <a:t>rotateX</a:t>
            </a:r>
            <a:r>
              <a:rPr lang="en-US" sz="700" dirty="0"/>
              <a:t>(-90deg) </a:t>
            </a:r>
            <a:r>
              <a:rPr lang="en-US" sz="700" dirty="0" err="1"/>
              <a:t>translateX</a:t>
            </a:r>
            <a:r>
              <a:rPr lang="en-US" sz="700" dirty="0"/>
              <a:t>(120px) </a:t>
            </a:r>
            <a:r>
              <a:rPr lang="en-US" sz="700" dirty="0" err="1"/>
              <a:t>translateY</a:t>
            </a:r>
            <a:r>
              <a:rPr lang="en-US" sz="700" dirty="0"/>
              <a:t>(-35px) </a:t>
            </a:r>
            <a:r>
              <a:rPr lang="en-US" sz="700" dirty="0" err="1"/>
              <a:t>translateZ</a:t>
            </a:r>
            <a:r>
              <a:rPr lang="en-US" sz="700" dirty="0"/>
              <a:t>(95px);</a:t>
            </a:r>
            <a:br>
              <a:rPr lang="en-US" sz="700" dirty="0"/>
            </a:br>
            <a:endParaRPr lang="en-US" sz="7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-</a:t>
            </a:r>
            <a:r>
              <a:rPr lang="en-US" sz="700" dirty="0" err="1"/>
              <a:t>webkit</a:t>
            </a:r>
            <a:r>
              <a:rPr lang="en-US" sz="700" dirty="0"/>
              <a:t>-transform-origin: left;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-</a:t>
            </a:r>
            <a:r>
              <a:rPr lang="en-US" sz="700" dirty="0" err="1"/>
              <a:t>moz</a:t>
            </a:r>
            <a:r>
              <a:rPr lang="en-US" sz="700" dirty="0"/>
              <a:t>-transform-origin: left;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-</a:t>
            </a:r>
            <a:r>
              <a:rPr lang="en-US" sz="700" dirty="0" err="1"/>
              <a:t>ms</a:t>
            </a:r>
            <a:r>
              <a:rPr lang="en-US" sz="700" dirty="0"/>
              <a:t>-transform-origin: left;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-o-transform-origin: left;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    transform-origin: left;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84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Used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5" y="1771563"/>
            <a:ext cx="1850385" cy="1850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86" y="3902050"/>
            <a:ext cx="1805118" cy="884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22" y="3901636"/>
            <a:ext cx="1202509" cy="8745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21" y="1771563"/>
            <a:ext cx="1973744" cy="18503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13" y="3833689"/>
            <a:ext cx="9525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7" y="1771563"/>
            <a:ext cx="3652154" cy="18379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5" y="3833689"/>
            <a:ext cx="3055425" cy="22915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13" y="5172758"/>
            <a:ext cx="95250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13" y="5372080"/>
            <a:ext cx="4843220" cy="7531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611" y="5172758"/>
            <a:ext cx="2182185" cy="9547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523" y="4673264"/>
            <a:ext cx="1451994" cy="14519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794" y="3927055"/>
            <a:ext cx="133350" cy="1428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77" y="4514145"/>
            <a:ext cx="560230" cy="5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9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in Chrome, </a:t>
            </a:r>
            <a:r>
              <a:rPr lang="en-US" dirty="0" err="1"/>
              <a:t>FireFox</a:t>
            </a:r>
            <a:r>
              <a:rPr lang="en-US" dirty="0"/>
              <a:t> and Edge browsers</a:t>
            </a:r>
          </a:p>
          <a:p>
            <a:r>
              <a:rPr lang="en-US" dirty="0"/>
              <a:t>Used Chrome’s built in developer’s tool to test across different screen sizes</a:t>
            </a:r>
          </a:p>
          <a:p>
            <a:r>
              <a:rPr lang="en-US" dirty="0"/>
              <a:t>Sent to others and had them test it on their systems</a:t>
            </a:r>
          </a:p>
          <a:p>
            <a:pPr lvl="1"/>
            <a:r>
              <a:rPr lang="en-US" dirty="0"/>
              <a:t>Computer Systems: Windows, MAC OS and Ubuntu</a:t>
            </a:r>
          </a:p>
          <a:p>
            <a:pPr lvl="1"/>
            <a:r>
              <a:rPr lang="en-US" dirty="0"/>
              <a:t>Mobile: Android and iOS</a:t>
            </a:r>
          </a:p>
          <a:p>
            <a:pPr lvl="1"/>
            <a:r>
              <a:rPr lang="en-US" dirty="0"/>
              <a:t>Tablets: Android and iOS</a:t>
            </a:r>
          </a:p>
        </p:txBody>
      </p:sp>
    </p:spTree>
    <p:extLst>
      <p:ext uri="{BB962C8B-B14F-4D97-AF65-F5344CB8AC3E}">
        <p14:creationId xmlns:p14="http://schemas.microsoft.com/office/powerpoint/2010/main" val="219170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731</Words>
  <Application>Microsoft Office PowerPoint</Application>
  <PresentationFormat>On-screen Show (4:3)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Black</vt:lpstr>
      <vt:lpstr>Segoe UI Emoji</vt:lpstr>
      <vt:lpstr>Segoe UI Semibold</vt:lpstr>
      <vt:lpstr>Office Theme</vt:lpstr>
      <vt:lpstr>CSS Super Mario</vt:lpstr>
      <vt:lpstr>Purpose</vt:lpstr>
      <vt:lpstr>Project</vt:lpstr>
      <vt:lpstr>Process</vt:lpstr>
      <vt:lpstr>Process</vt:lpstr>
      <vt:lpstr>Green Tube Code</vt:lpstr>
      <vt:lpstr>Internal Question Mark Cube</vt:lpstr>
      <vt:lpstr>Images Used</vt:lpstr>
      <vt:lpstr>Testing</vt:lpstr>
      <vt:lpstr>Difficulties</vt:lpstr>
      <vt:lpstr>Future Possibilities</vt:lpstr>
      <vt:lpstr>Project Info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Aan</dc:creator>
  <cp:lastModifiedBy>Dino</cp:lastModifiedBy>
  <cp:revision>9</cp:revision>
  <dcterms:created xsi:type="dcterms:W3CDTF">2015-01-02T02:37:11Z</dcterms:created>
  <dcterms:modified xsi:type="dcterms:W3CDTF">2017-06-26T12:48:43Z</dcterms:modified>
</cp:coreProperties>
</file>