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22/01/2023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298" y="595222"/>
            <a:ext cx="11637034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ritish_Airways-Logo.w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8589" y="-258791"/>
            <a:ext cx="9160534" cy="288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1320" y="577971"/>
            <a:ext cx="11533517" cy="724619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PREDICTIVE MODELING </a:t>
            </a:r>
            <a:endParaRPr lang="en-GB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344" y="1846054"/>
            <a:ext cx="2441275" cy="9489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ACCURACY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85%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82197" y="1843176"/>
            <a:ext cx="2441275" cy="9862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PRECISION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86%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60553" y="1871931"/>
            <a:ext cx="2441275" cy="9402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RECALL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98%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23" name="Picture 22" descr="IMPORTANTWO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7668" y="2199724"/>
            <a:ext cx="3070430" cy="452886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169878" y="1871932"/>
            <a:ext cx="2665564" cy="284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IMPORTANT FEATURES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7533" y="4321834"/>
            <a:ext cx="72030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Number of bookings done through internet: 88.764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%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Number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B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ookings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done through phone call: 11.236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%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Percentage of round trips: 98.994 % 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Percentage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One way trips: 0.774 % 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Percentage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circle trips: 0.232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%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35170" y="3053752"/>
            <a:ext cx="7030528" cy="923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 of 50000 booking entries only 14.96 % bookings were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successfully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 complete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68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PREDICTIVE MODELING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19</cp:revision>
  <dcterms:created xsi:type="dcterms:W3CDTF">2022-12-06T11:13:27Z</dcterms:created>
  <dcterms:modified xsi:type="dcterms:W3CDTF">2023-01-22T09:51:02Z</dcterms:modified>
</cp:coreProperties>
</file>