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pPr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3298" y="595222"/>
            <a:ext cx="1163703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ritish_Airways-Logo.w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336" y="-284670"/>
            <a:ext cx="9160534" cy="2881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1320" y="577971"/>
            <a:ext cx="11533517" cy="724619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KEY METRICS AND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INSIGHTS</a:t>
            </a:r>
            <a:endParaRPr lang="en-GB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46" y="1656271"/>
            <a:ext cx="11593901" cy="5046454"/>
          </a:xfrm>
        </p:spPr>
        <p:txBody>
          <a:bodyPr anchor="t"/>
          <a:lstStyle/>
          <a:p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69344" y="1889184"/>
            <a:ext cx="2441275" cy="13112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1"/>
                </a:solidFill>
                <a:latin typeface="Arial Black" pitchFamily="34" charset="0"/>
              </a:rPr>
              <a:t>RATINGS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Arial Black" pitchFamily="34" charset="0"/>
              </a:rPr>
              <a:t>Seat Comfort                      2.9/5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Arial Black" pitchFamily="34" charset="0"/>
              </a:rPr>
              <a:t>Cabin Staff Service            3.4/5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Arial Black" pitchFamily="34" charset="0"/>
              </a:rPr>
              <a:t>Food &amp; Beverages              2.8/5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Arial Black" pitchFamily="34" charset="0"/>
              </a:rPr>
              <a:t>In flight  Entertainment      2.7/5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Arial Black" pitchFamily="34" charset="0"/>
              </a:rPr>
              <a:t>Ground Service                   3.2/5</a:t>
            </a:r>
          </a:p>
          <a:p>
            <a:r>
              <a:rPr lang="en-US" sz="900" b="1" dirty="0" smtClean="0">
                <a:solidFill>
                  <a:schemeClr val="tx1"/>
                </a:solidFill>
                <a:latin typeface="Arial Black" pitchFamily="34" charset="0"/>
              </a:rPr>
              <a:t>Value For Money                 2.8/5</a:t>
            </a:r>
            <a:endParaRPr lang="en-US" sz="9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5-Point Star 8"/>
          <p:cNvSpPr/>
          <p:nvPr/>
        </p:nvSpPr>
        <p:spPr>
          <a:xfrm>
            <a:off x="2234243" y="2216988"/>
            <a:ext cx="120768" cy="17252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2248618" y="2386637"/>
            <a:ext cx="120768" cy="17252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2254372" y="2573550"/>
            <a:ext cx="120768" cy="17252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2257247" y="2714445"/>
            <a:ext cx="120768" cy="17252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2262998" y="2884099"/>
            <a:ext cx="120768" cy="17252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8" name="Picture 17" descr="rating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5364" y="1751162"/>
            <a:ext cx="6106659" cy="4899804"/>
          </a:xfrm>
          <a:prstGeom prst="rect">
            <a:avLst/>
          </a:prstGeom>
        </p:spPr>
      </p:pic>
      <p:pic>
        <p:nvPicPr>
          <p:cNvPr id="20" name="Picture 19" descr="seatand travll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5155" y="1759789"/>
            <a:ext cx="2544792" cy="2605178"/>
          </a:xfrm>
          <a:prstGeom prst="rect">
            <a:avLst/>
          </a:prstGeom>
        </p:spPr>
      </p:pic>
      <p:pic>
        <p:nvPicPr>
          <p:cNvPr id="21" name="Picture 20" descr="recommen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42408" y="4399472"/>
            <a:ext cx="2536166" cy="2242868"/>
          </a:xfrm>
          <a:prstGeom prst="rect">
            <a:avLst/>
          </a:prstGeom>
        </p:spPr>
      </p:pic>
      <p:pic>
        <p:nvPicPr>
          <p:cNvPr id="22" name="Picture 21" descr="route.png"/>
          <p:cNvPicPr>
            <a:picLocks noChangeAspect="1"/>
          </p:cNvPicPr>
          <p:nvPr/>
        </p:nvPicPr>
        <p:blipFill>
          <a:blip r:embed="rId6" cstate="print">
            <a:lum contrast="14000"/>
          </a:blip>
          <a:stretch>
            <a:fillRect/>
          </a:stretch>
        </p:blipFill>
        <p:spPr>
          <a:xfrm>
            <a:off x="388189" y="3459192"/>
            <a:ext cx="2743200" cy="31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728" y="270235"/>
            <a:ext cx="5460520" cy="428504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SENTEMENT ANALYSIS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negative wordclou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287" y="3398808"/>
            <a:ext cx="4170930" cy="1492370"/>
          </a:xfrm>
        </p:spPr>
      </p:pic>
      <p:pic>
        <p:nvPicPr>
          <p:cNvPr id="7" name="Picture 6" descr="positive word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737" y="207035"/>
            <a:ext cx="4202108" cy="1414731"/>
          </a:xfrm>
          <a:prstGeom prst="rect">
            <a:avLst/>
          </a:prstGeom>
        </p:spPr>
      </p:pic>
      <p:pic>
        <p:nvPicPr>
          <p:cNvPr id="8" name="Picture 7" descr="negative wor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912" y="4917057"/>
            <a:ext cx="4169435" cy="1716655"/>
          </a:xfrm>
          <a:prstGeom prst="rect">
            <a:avLst/>
          </a:prstGeom>
        </p:spPr>
      </p:pic>
      <p:pic>
        <p:nvPicPr>
          <p:cNvPr id="9" name="Picture 8" descr="positive wo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5661" y="1674083"/>
            <a:ext cx="4166559" cy="1647087"/>
          </a:xfrm>
          <a:prstGeom prst="rect">
            <a:avLst/>
          </a:prstGeom>
        </p:spPr>
      </p:pic>
      <p:pic>
        <p:nvPicPr>
          <p:cNvPr id="10" name="Picture 9" descr="reviews sentim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0240" y="750498"/>
            <a:ext cx="7358333" cy="59090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25948" y="1768415"/>
            <a:ext cx="1544128" cy="2501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POSITIVE WORDS 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3073" y="5009072"/>
            <a:ext cx="1544128" cy="2444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NEGATIVE WORDS  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/>
          <p:nvPr/>
        </p:nvSpPr>
        <p:spPr>
          <a:xfrm>
            <a:off x="396815" y="1069676"/>
            <a:ext cx="11550769" cy="836762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2" y="267419"/>
            <a:ext cx="5460520" cy="698738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INSIGHTS FROM DATA</a:t>
            </a:r>
            <a:endParaRPr lang="en-GB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7457" y="1061049"/>
            <a:ext cx="10972800" cy="5796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Around 55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% of customer are not recommending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the service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there for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we need to improve that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number</a:t>
            </a:r>
          </a:p>
          <a:p>
            <a:pPr>
              <a:buNone/>
            </a:pPr>
            <a:r>
              <a:rPr lang="en-US" sz="2400" b="1" dirty="0" smtClean="0"/>
              <a:t>    Area's </a:t>
            </a:r>
            <a:r>
              <a:rPr lang="en-US" sz="2400" b="1" dirty="0"/>
              <a:t>that need to be improved based on reviews </a:t>
            </a:r>
            <a:r>
              <a:rPr lang="en-US" sz="2400" b="1" dirty="0" smtClean="0"/>
              <a:t>rating</a:t>
            </a:r>
            <a:endParaRPr lang="en-US" sz="2400" b="1" dirty="0"/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Seat Comfort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Food and Beverages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flight Entertainment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Traveller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Business &amp; Couple Leisure)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Seat Type (Economy class &amp; Business class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SENTIMENS:</a:t>
            </a:r>
            <a:endParaRPr lang="en-US" sz="2400" b="1" dirty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sentiments are positive in most of the reviews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Customers are talking positively about seat , good food , service , time etc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Customers are talking negatively about airways , business , hours , staff etc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128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KEY METRICS AND INSIGHTS</vt:lpstr>
      <vt:lpstr>SENTEMENT ANALYSIS</vt:lpstr>
      <vt:lpstr>INSIGHTS FROM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13</cp:revision>
  <dcterms:created xsi:type="dcterms:W3CDTF">2022-12-06T11:13:27Z</dcterms:created>
  <dcterms:modified xsi:type="dcterms:W3CDTF">2023-01-17T17:02:54Z</dcterms:modified>
</cp:coreProperties>
</file>