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995F-FD27-4EA1-86D7-BD3C46BF112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F3E7-41E1-45A4-9BD9-8F175A1A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Selly</a:t>
            </a:r>
            <a:r>
              <a:rPr lang="en-US" dirty="0" smtClean="0"/>
              <a:t> </a:t>
            </a:r>
            <a:r>
              <a:rPr lang="en-US" dirty="0" err="1" smtClean="0"/>
              <a:t>Anastassia</a:t>
            </a:r>
            <a:r>
              <a:rPr lang="en-US" dirty="0" smtClean="0"/>
              <a:t> A.K, </a:t>
            </a:r>
            <a:r>
              <a:rPr lang="en-US" dirty="0" err="1" smtClean="0"/>
              <a:t>S.Pd</a:t>
            </a:r>
            <a:r>
              <a:rPr lang="en-US" dirty="0" smtClean="0"/>
              <a:t>, </a:t>
            </a:r>
            <a:r>
              <a:rPr lang="en-US" dirty="0" err="1" smtClean="0"/>
              <a:t>M.Si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2922"/>
            <a:ext cx="10515600" cy="546404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Data </a:t>
            </a:r>
            <a:r>
              <a:rPr lang="en-US" dirty="0" err="1" smtClean="0"/>
              <a:t>regresi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. Data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dollar)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(sales).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A, B, C. </a:t>
            </a:r>
          </a:p>
          <a:p>
            <a:pPr marL="0" indent="0" algn="just">
              <a:buNone/>
            </a:pPr>
            <a:r>
              <a:rPr lang="en-US" dirty="0" smtClean="0"/>
              <a:t>Dari data </a:t>
            </a:r>
            <a:r>
              <a:rPr lang="en-US" dirty="0" err="1" smtClean="0"/>
              <a:t>tersebut</a:t>
            </a:r>
            <a:r>
              <a:rPr lang="en-US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Gambarkan</a:t>
            </a:r>
            <a:r>
              <a:rPr lang="en-US" dirty="0" smtClean="0"/>
              <a:t> </a:t>
            </a:r>
            <a:r>
              <a:rPr lang="en-US" i="1" dirty="0" smtClean="0"/>
              <a:t>scatter plot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model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linear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Perusahaan </a:t>
            </a:r>
            <a:r>
              <a:rPr lang="en-US" dirty="0" err="1" smtClean="0"/>
              <a:t>Cipta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pengiklanan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$200, </a:t>
            </a:r>
            <a:r>
              <a:rPr lang="en-US" dirty="0" err="1" smtClean="0"/>
              <a:t>berapakah</a:t>
            </a:r>
            <a:r>
              <a:rPr lang="en-US" dirty="0" smtClean="0"/>
              <a:t> sales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r>
              <a:rPr lang="en-US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berganda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model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1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1</dc:title>
  <dc:creator>SELLY</dc:creator>
  <cp:lastModifiedBy>SELLY</cp:lastModifiedBy>
  <cp:revision>2</cp:revision>
  <dcterms:created xsi:type="dcterms:W3CDTF">2020-03-11T22:32:42Z</dcterms:created>
  <dcterms:modified xsi:type="dcterms:W3CDTF">2020-03-11T22:43:53Z</dcterms:modified>
</cp:coreProperties>
</file>