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0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644B-70C7-4DFE-BCAE-205E0F6E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6A3C-B51E-47A7-A3C1-E8FC6EC19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3879-A7AE-4C0A-9477-5A4AEF1C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E0EF-4650-4150-BC61-37EA48FC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BDDA-5314-428E-A4AF-1DE55038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89FE21-6B2D-4D0F-B02D-41BFBB6AF49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6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3802-4FA5-4CAB-9669-35F9F6BBE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Information Retrieval System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1ACE-AD6A-4C59-9C4A-16826973E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Usman Asghar</a:t>
            </a:r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161693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AF97-DC88-481E-B1C8-BA837CD4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Definition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A6575-F3D7-4D42-95C8-6161E5FE0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 Main Objective: Build a system that retrieves relevant documents based on a user query and predicts their relevance using a neural network.</a:t>
            </a:r>
          </a:p>
          <a:p>
            <a:r>
              <a:rPr lang="en-US" dirty="0"/>
              <a:t>• Scope:</a:t>
            </a:r>
          </a:p>
          <a:p>
            <a:r>
              <a:rPr lang="en-US" dirty="0"/>
              <a:t>   - Input: A user query (e.g., 'Find me articles about the benefits of travelling for health.')</a:t>
            </a:r>
          </a:p>
          <a:p>
            <a:r>
              <a:rPr lang="en-US" dirty="0"/>
              <a:t>   - Output: Relevant documents with predicted relevance scores.</a:t>
            </a:r>
          </a:p>
          <a:p>
            <a:r>
              <a:rPr lang="en-US" dirty="0"/>
              <a:t>• Key Components:</a:t>
            </a:r>
          </a:p>
          <a:p>
            <a:r>
              <a:rPr lang="en-US" dirty="0"/>
              <a:t>   - Query preprocessing</a:t>
            </a:r>
          </a:p>
          <a:p>
            <a:r>
              <a:rPr lang="en-US" dirty="0"/>
              <a:t>   - Synonym expansion</a:t>
            </a:r>
          </a:p>
          <a:p>
            <a:r>
              <a:rPr lang="en-US" dirty="0"/>
              <a:t>   - Document retrieval</a:t>
            </a:r>
          </a:p>
          <a:p>
            <a:r>
              <a:rPr lang="en-US" dirty="0"/>
              <a:t>   - Neural network-based relevance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04336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07E1-7D9A-4607-B58D-872D5B2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Gathering, Indexing, and Search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3687-568E-4DBF-8667-BAD790274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• Document Gathering:</a:t>
            </a:r>
          </a:p>
          <a:p>
            <a:r>
              <a:rPr lang="en-US" dirty="0"/>
              <a:t>   - Documents are sourced from a collection of text files stored in a specific folder on a local system.</a:t>
            </a:r>
          </a:p>
          <a:p>
            <a:r>
              <a:rPr lang="en-US" dirty="0"/>
              <a:t>   - Procedure: The system reads all text files in the folder and checks for the presence of query terms (including expanded synonyms).</a:t>
            </a:r>
          </a:p>
          <a:p>
            <a:r>
              <a:rPr lang="en-US" dirty="0"/>
              <a:t>• Search Function:</a:t>
            </a:r>
          </a:p>
          <a:p>
            <a:r>
              <a:rPr lang="en-US" dirty="0"/>
              <a:t>   - Synonym expansion enhances the query's reach.</a:t>
            </a:r>
          </a:p>
          <a:p>
            <a:r>
              <a:rPr lang="en-US" dirty="0"/>
              <a:t>   - Documents are retrieved if any expanded query term matches the document text.</a:t>
            </a:r>
          </a:p>
        </p:txBody>
      </p:sp>
    </p:spTree>
    <p:extLst>
      <p:ext uri="{BB962C8B-B14F-4D97-AF65-F5344CB8AC3E}">
        <p14:creationId xmlns:p14="http://schemas.microsoft.com/office/powerpoint/2010/main" val="351417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484E-7C5C-488B-98C9-69421011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User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223B4-B371-4BE8-AC0C-22511A378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• User Interaction:</a:t>
            </a:r>
          </a:p>
          <a:p>
            <a:r>
              <a:rPr lang="en-US"/>
              <a:t>   - The user inputs a query (e.g., 'Find me articles about the benefits of travelling for health.')</a:t>
            </a:r>
          </a:p>
          <a:p>
            <a:r>
              <a:rPr lang="en-US"/>
              <a:t>   - The system outputs a list of relevant documents with predicted relevance scores.</a:t>
            </a:r>
          </a:p>
          <a:p>
            <a:r>
              <a:rPr lang="en-US"/>
              <a:t>• User Experience:</a:t>
            </a:r>
          </a:p>
          <a:p>
            <a:r>
              <a:rPr lang="en-US"/>
              <a:t>   - Simple, console-based interaction for now.</a:t>
            </a:r>
          </a:p>
          <a:p>
            <a:r>
              <a:rPr lang="en-US"/>
              <a:t>   - No complex UI; the focus is on relevance scores.</a:t>
            </a:r>
          </a:p>
          <a:p>
            <a:r>
              <a:rPr lang="en-US"/>
              <a:t>• Key Considerations:</a:t>
            </a:r>
          </a:p>
          <a:p>
            <a:r>
              <a:rPr lang="en-US"/>
              <a:t>   - Could be expanded to a graphical user interface (GUI).</a:t>
            </a:r>
          </a:p>
          <a:p>
            <a:r>
              <a:rPr lang="en-US"/>
              <a:t>   - Future work includes improving search and relevance prediction.</a:t>
            </a:r>
          </a:p>
        </p:txBody>
      </p:sp>
    </p:spTree>
    <p:extLst>
      <p:ext uri="{BB962C8B-B14F-4D97-AF65-F5344CB8AC3E}">
        <p14:creationId xmlns:p14="http://schemas.microsoft.com/office/powerpoint/2010/main" val="9046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8FB7-6BEF-4C2B-A5C6-1A30510C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E1D8-061B-4912-BAA8-485367BB2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• Testing:</a:t>
            </a:r>
          </a:p>
          <a:p>
            <a:r>
              <a:rPr lang="en-US"/>
              <a:t>   - A sample query and a folder of text documents are used for testing the system.</a:t>
            </a:r>
          </a:p>
          <a:p>
            <a:r>
              <a:rPr lang="en-US"/>
              <a:t>   - The neural network is trained with random data for relevance prediction.</a:t>
            </a:r>
          </a:p>
          <a:p>
            <a:r>
              <a:rPr lang="en-US"/>
              <a:t>• Evaluation:</a:t>
            </a:r>
          </a:p>
          <a:p>
            <a:r>
              <a:rPr lang="en-US"/>
              <a:t>   - Accuracy of document retrieval is assessed by how well query terms match documents.</a:t>
            </a:r>
          </a:p>
          <a:p>
            <a:r>
              <a:rPr lang="en-US"/>
              <a:t>   - Relevance prediction shows how well the neural network can estimate document relevance.</a:t>
            </a:r>
          </a:p>
          <a:p>
            <a:r>
              <a:rPr lang="en-US"/>
              <a:t>• Documents:</a:t>
            </a:r>
          </a:p>
          <a:p>
            <a:r>
              <a:rPr lang="en-US"/>
              <a:t>   - Text files in the folder are retrieved, and relevant documents are shown with their snippets.</a:t>
            </a:r>
          </a:p>
        </p:txBody>
      </p:sp>
    </p:spTree>
    <p:extLst>
      <p:ext uri="{BB962C8B-B14F-4D97-AF65-F5344CB8AC3E}">
        <p14:creationId xmlns:p14="http://schemas.microsoft.com/office/powerpoint/2010/main" val="15584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4148-6CCB-4316-B722-0347FC6C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7476-F3F4-4C82-936F-907D30FE5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Main Challenge: Accurately predicting document relevance using simple search and machine learning techniques.</a:t>
            </a:r>
          </a:p>
          <a:p>
            <a:r>
              <a:rPr lang="en-US"/>
              <a:t>• Potential Improvements:</a:t>
            </a:r>
          </a:p>
          <a:p>
            <a:r>
              <a:rPr lang="en-US"/>
              <a:t>   - Implement more advanced indexing methods (e.g., inverted index).</a:t>
            </a:r>
          </a:p>
          <a:p>
            <a:r>
              <a:rPr lang="en-US"/>
              <a:t>   - Improve the neural network with real data and better features.</a:t>
            </a:r>
          </a:p>
          <a:p>
            <a:r>
              <a:rPr lang="en-US"/>
              <a:t>   - Enhance user experience with a graphical interface.</a:t>
            </a:r>
          </a:p>
        </p:txBody>
      </p:sp>
    </p:spTree>
    <p:extLst>
      <p:ext uri="{BB962C8B-B14F-4D97-AF65-F5344CB8AC3E}">
        <p14:creationId xmlns:p14="http://schemas.microsoft.com/office/powerpoint/2010/main" val="388716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D41F-32F8-4E48-9150-E1A29D9F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136E-B605-4564-9101-234FE7FE5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Improved Search Functions:</a:t>
            </a:r>
          </a:p>
          <a:p>
            <a:r>
              <a:rPr lang="en-US"/>
              <a:t>   - Incorporate semantic search techniques, such as word embeddings.</a:t>
            </a:r>
          </a:p>
          <a:p>
            <a:r>
              <a:rPr lang="en-US"/>
              <a:t>• Enhanced User Interface:</a:t>
            </a:r>
          </a:p>
          <a:p>
            <a:r>
              <a:rPr lang="en-US"/>
              <a:t>   - Develop a web-based or graphical user interface for better interaction.</a:t>
            </a:r>
          </a:p>
          <a:p>
            <a:r>
              <a:rPr lang="en-US"/>
              <a:t>• Advanced Machine Learning Models:</a:t>
            </a:r>
          </a:p>
          <a:p>
            <a:r>
              <a:rPr lang="en-US"/>
              <a:t>   - Implement deep learning approaches to improve relevance prediction.</a:t>
            </a:r>
          </a:p>
        </p:txBody>
      </p:sp>
    </p:spTree>
    <p:extLst>
      <p:ext uri="{BB962C8B-B14F-4D97-AF65-F5344CB8AC3E}">
        <p14:creationId xmlns:p14="http://schemas.microsoft.com/office/powerpoint/2010/main" val="260925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5ADD-1326-4B67-9CFA-9664DB8D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550D5-6EFE-463C-B8E8-838D4F688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for questions and feedback. Discuss improvements and challenges of the current system.</a:t>
            </a:r>
          </a:p>
        </p:txBody>
      </p:sp>
    </p:spTree>
    <p:extLst>
      <p:ext uri="{BB962C8B-B14F-4D97-AF65-F5344CB8AC3E}">
        <p14:creationId xmlns:p14="http://schemas.microsoft.com/office/powerpoint/2010/main" val="429225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513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Information Retrieval System Using Neural Networks</vt:lpstr>
      <vt:lpstr>Goal Definition and Project Scope</vt:lpstr>
      <vt:lpstr>Document Gathering, Indexing, and Search Function</vt:lpstr>
      <vt:lpstr>User Interface and User Experience</vt:lpstr>
      <vt:lpstr>Testing and Documents</vt:lpstr>
      <vt:lpstr>Key Takeaways</vt:lpstr>
      <vt:lpstr>Future Work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System Using Neural Networks</dc:title>
  <dc:creator>Usman Asghar</dc:creator>
  <cp:lastModifiedBy>Usman Asghar</cp:lastModifiedBy>
  <cp:revision>3</cp:revision>
  <dcterms:created xsi:type="dcterms:W3CDTF">2024-12-12T09:30:58Z</dcterms:created>
  <dcterms:modified xsi:type="dcterms:W3CDTF">2024-12-16T08:12:09Z</dcterms:modified>
</cp:coreProperties>
</file>