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7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9E6A-0667-4740-9113-5014EC4D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9EFA-50CE-4919-9CD4-77FA57CCD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C4A88-0EC5-4C91-8413-81153375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69C6C-0F10-42C1-A867-043EDD2F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1322-135E-451A-AC9F-33460C68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1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1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39487A-52A9-43E4-B2CD-BFDE0CE477B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0F85E87-73E7-4CA8-B0AA-E218234A2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1A69-D70E-41F4-89B5-AE3075653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Ranking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37DFF-3606-45AC-BD62-4C1430F20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Overview of Ranking Techniques</a:t>
            </a:r>
          </a:p>
          <a:p>
            <a:r>
              <a:rPr lang="en-US" dirty="0"/>
              <a:t>Presented by: Muhammad Usman Asghar</a:t>
            </a:r>
          </a:p>
          <a:p>
            <a:r>
              <a:rPr lang="en-US" dirty="0"/>
              <a:t>2021-CS-46</a:t>
            </a:r>
          </a:p>
        </p:txBody>
      </p:sp>
    </p:spTree>
    <p:extLst>
      <p:ext uri="{BB962C8B-B14F-4D97-AF65-F5344CB8AC3E}">
        <p14:creationId xmlns:p14="http://schemas.microsoft.com/office/powerpoint/2010/main" val="213160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0B9-7401-4455-A937-D79248FF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and Project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E85B2-FB65-40E3-8B4A-6FEE87487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</a:t>
            </a:r>
          </a:p>
          <a:p>
            <a:r>
              <a:rPr lang="en-US" dirty="0"/>
              <a:t>Implement a document ranking system based on keyword matching and TF-IDF scoring.</a:t>
            </a:r>
          </a:p>
          <a:p>
            <a:r>
              <a:rPr lang="en-US" dirty="0"/>
              <a:t>Rank documents based on user queries to retrieve relevant results.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Scope:</a:t>
            </a:r>
          </a:p>
          <a:p>
            <a:r>
              <a:rPr lang="en-US" dirty="0"/>
              <a:t>Two ranking methods: Keyword Matching and TF-IDF.</a:t>
            </a:r>
          </a:p>
          <a:p>
            <a:r>
              <a:rPr lang="en-US" dirty="0"/>
              <a:t>Process documents from a defined folder.</a:t>
            </a:r>
          </a:p>
          <a:p>
            <a:r>
              <a:rPr lang="en-US" dirty="0"/>
              <a:t>Rank documents and display results based on user input.</a:t>
            </a:r>
          </a:p>
        </p:txBody>
      </p:sp>
    </p:spTree>
    <p:extLst>
      <p:ext uri="{BB962C8B-B14F-4D97-AF65-F5344CB8AC3E}">
        <p14:creationId xmlns:p14="http://schemas.microsoft.com/office/powerpoint/2010/main" val="425162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D054-8C18-405A-B36B-EFD22D01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Gathering and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CA52E-24E4-4142-AF32-50B24DA9F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Document Collection:</a:t>
            </a:r>
          </a:p>
          <a:p>
            <a:r>
              <a:rPr lang="en-US" dirty="0"/>
              <a:t>Load documents from a predefined folder.</a:t>
            </a:r>
          </a:p>
          <a:p>
            <a:r>
              <a:rPr lang="en-US" dirty="0"/>
              <a:t>Store documents in a dictionary with file names and content.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Search Function:</a:t>
            </a:r>
          </a:p>
          <a:p>
            <a:r>
              <a:rPr lang="en-US" dirty="0"/>
              <a:t>Process queries and rank documents by keyword or TF-IDF.</a:t>
            </a:r>
          </a:p>
          <a:p>
            <a:r>
              <a:rPr lang="en-US" dirty="0"/>
              <a:t>Display ranked results based on relevance.</a:t>
            </a:r>
          </a:p>
        </p:txBody>
      </p:sp>
    </p:spTree>
    <p:extLst>
      <p:ext uri="{BB962C8B-B14F-4D97-AF65-F5344CB8AC3E}">
        <p14:creationId xmlns:p14="http://schemas.microsoft.com/office/powerpoint/2010/main" val="231080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DB37-05A0-4BF6-9596-BEDF384D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and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9CA4-E9F9-48E3-932F-69CFC66A3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Interaction:</a:t>
            </a:r>
          </a:p>
          <a:p>
            <a:r>
              <a:rPr lang="en-US" dirty="0"/>
              <a:t>Users can choose between two ranking methods: Keyword Matching or TF-IDF.</a:t>
            </a:r>
          </a:p>
          <a:p>
            <a:r>
              <a:rPr lang="en-US" dirty="0"/>
              <a:t>Input query, get ranked results with relevance scores.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UX:</a:t>
            </a:r>
          </a:p>
          <a:p>
            <a:r>
              <a:rPr lang="en-US" dirty="0"/>
              <a:t>Simple command-line interface for ease of use.</a:t>
            </a:r>
          </a:p>
          <a:p>
            <a:r>
              <a:rPr lang="en-US" dirty="0"/>
              <a:t>Clear results with document snippets and relevance scores.</a:t>
            </a:r>
          </a:p>
        </p:txBody>
      </p:sp>
    </p:spTree>
    <p:extLst>
      <p:ext uri="{BB962C8B-B14F-4D97-AF65-F5344CB8AC3E}">
        <p14:creationId xmlns:p14="http://schemas.microsoft.com/office/powerpoint/2010/main" val="252354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EA6C-1569-46ED-8BAA-D5E2AB6C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Optimization, Documentation, and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52735-EF48-451A-BA5C-5BD7AA7AB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Optimization:</a:t>
            </a:r>
          </a:p>
          <a:p>
            <a:r>
              <a:rPr lang="en-US" dirty="0"/>
              <a:t>Efficient computation of TF, IDF, and cosine similarity.</a:t>
            </a:r>
          </a:p>
          <a:p>
            <a:r>
              <a:rPr lang="en-US" dirty="0"/>
              <a:t>Avoid redundant calculations and handle edge cases.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Documentation:</a:t>
            </a:r>
          </a:p>
          <a:p>
            <a:r>
              <a:rPr lang="en-US" dirty="0"/>
              <a:t>Code is well-commented and modular.</a:t>
            </a:r>
          </a:p>
          <a:p>
            <a:r>
              <a:rPr lang="en-US" dirty="0"/>
              <a:t>Clear function definitions and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Testing:</a:t>
            </a:r>
          </a:p>
          <a:p>
            <a:r>
              <a:rPr lang="en-US" dirty="0"/>
              <a:t>Unit testing for each function.</a:t>
            </a:r>
          </a:p>
          <a:p>
            <a:r>
              <a:rPr lang="en-US" dirty="0"/>
              <a:t>Integration testing for end-to-end ranking accuracy.</a:t>
            </a:r>
          </a:p>
        </p:txBody>
      </p:sp>
    </p:spTree>
    <p:extLst>
      <p:ext uri="{BB962C8B-B14F-4D97-AF65-F5344CB8AC3E}">
        <p14:creationId xmlns:p14="http://schemas.microsoft.com/office/powerpoint/2010/main" val="24949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D007-E94C-49A8-9AA7-50341546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Walkthrough (Keyword Matching)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E50C0-076B-4B0E-AEEF-0F00328E8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Keyword Matching:</a:t>
            </a:r>
          </a:p>
          <a:p>
            <a:r>
              <a:rPr lang="en-US" dirty="0"/>
              <a:t>Ranks documents based on keyword matches between the query and document content.</a:t>
            </a:r>
          </a:p>
          <a:p>
            <a:r>
              <a:rPr lang="en-US" dirty="0"/>
              <a:t>Scores documents by counting matching keywords.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Process:</a:t>
            </a:r>
          </a:p>
          <a:p>
            <a:r>
              <a:rPr lang="en-US" dirty="0"/>
              <a:t>Split query and document into keywords.</a:t>
            </a:r>
          </a:p>
          <a:p>
            <a:r>
              <a:rPr lang="en-US" dirty="0"/>
              <a:t>Count matches and rank documents.</a:t>
            </a:r>
          </a:p>
          <a:p>
            <a:r>
              <a:rPr lang="en-US" dirty="0"/>
              <a:t>Display top-ranked results.</a:t>
            </a:r>
          </a:p>
        </p:txBody>
      </p:sp>
    </p:spTree>
    <p:extLst>
      <p:ext uri="{BB962C8B-B14F-4D97-AF65-F5344CB8AC3E}">
        <p14:creationId xmlns:p14="http://schemas.microsoft.com/office/powerpoint/2010/main" val="3827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F3A5-98CA-45A1-9193-FC95F85B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 (TF-IDF)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39CF-DF74-4930-9883-DCE9BC27E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TF-IDF:</a:t>
            </a:r>
          </a:p>
          <a:p>
            <a:r>
              <a:rPr lang="en-US" dirty="0"/>
              <a:t>Computes Term Frequency (TF) and Inverse Document Frequency (IDF) to rank documents.</a:t>
            </a:r>
          </a:p>
          <a:p>
            <a:r>
              <a:rPr lang="en-US" dirty="0"/>
              <a:t>Uses cosine similarity to measure document relevance to the query.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Process:</a:t>
            </a:r>
          </a:p>
          <a:p>
            <a:r>
              <a:rPr lang="en-US" dirty="0"/>
              <a:t>Compute TF and IDF for each document.</a:t>
            </a:r>
          </a:p>
          <a:p>
            <a:r>
              <a:rPr lang="en-US" dirty="0"/>
              <a:t>Calculate cosine similarity with query.</a:t>
            </a:r>
          </a:p>
          <a:p>
            <a:r>
              <a:rPr lang="en-US" dirty="0"/>
              <a:t>Rank documents by similarity score.</a:t>
            </a:r>
          </a:p>
        </p:txBody>
      </p:sp>
    </p:spTree>
    <p:extLst>
      <p:ext uri="{BB962C8B-B14F-4D97-AF65-F5344CB8AC3E}">
        <p14:creationId xmlns:p14="http://schemas.microsoft.com/office/powerpoint/2010/main" val="3588884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</TotalTime>
  <Words>327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Document Ranking System</vt:lpstr>
      <vt:lpstr>Goal and Project Scope</vt:lpstr>
      <vt:lpstr>Document Gathering and Search</vt:lpstr>
      <vt:lpstr>User Interface and Experience</vt:lpstr>
      <vt:lpstr>Optimization, Documentation, and Testing</vt:lpstr>
      <vt:lpstr>Code Walkthrough (Keyword Matching)</vt:lpstr>
      <vt:lpstr>Code Walkthrough (TF-IDF)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Document Ranking System</dc:title>
  <dc:creator>Usman Asghar</dc:creator>
  <cp:lastModifiedBy>Usman Asghar</cp:lastModifiedBy>
  <cp:revision>14</cp:revision>
  <dcterms:created xsi:type="dcterms:W3CDTF">2024-11-20T05:28:56Z</dcterms:created>
  <dcterms:modified xsi:type="dcterms:W3CDTF">2024-11-20T08:29:55Z</dcterms:modified>
</cp:coreProperties>
</file>