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8940-8D9B-41B7-93B1-C2363A1316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9B8CBD7-C67F-4E0F-88DF-44CB84CCA3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74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8940-8D9B-41B7-93B1-C2363A1316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CBD7-C67F-4E0F-88DF-44CB84CCA34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2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8940-8D9B-41B7-93B1-C2363A1316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CBD7-C67F-4E0F-88DF-44CB84CCA3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517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7336-ECC4-48BE-A2CC-B0755F57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BD2D2-C094-49AD-9273-65D7BAAC9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AE41-724A-4D08-9FA9-25864980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8940-8D9B-41B7-93B1-C2363A1316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2EA2D-4C01-4DB9-8307-A3920763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D4A9F-565F-4C41-9813-3D99B7CC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CBD7-C67F-4E0F-88DF-44CB84CCA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8940-8D9B-41B7-93B1-C2363A1316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CBD7-C67F-4E0F-88DF-44CB84CCA34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07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8940-8D9B-41B7-93B1-C2363A1316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CBD7-C67F-4E0F-88DF-44CB84CCA3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9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8940-8D9B-41B7-93B1-C2363A1316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CBD7-C67F-4E0F-88DF-44CB84CCA34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27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8940-8D9B-41B7-93B1-C2363A1316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CBD7-C67F-4E0F-88DF-44CB84CCA34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50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8940-8D9B-41B7-93B1-C2363A1316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CBD7-C67F-4E0F-88DF-44CB84CCA34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38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8940-8D9B-41B7-93B1-C2363A1316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CBD7-C67F-4E0F-88DF-44CB84CCA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8940-8D9B-41B7-93B1-C2363A1316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CBD7-C67F-4E0F-88DF-44CB84CCA34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9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AD38940-8D9B-41B7-93B1-C2363A1316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CBD7-C67F-4E0F-88DF-44CB84CCA34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61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38940-8D9B-41B7-93B1-C2363A1316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9B8CBD7-C67F-4E0F-88DF-44CB84CCA3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31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DFD4-D6D6-4EED-8B01-3C26079DF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 and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50698-C1F9-409B-9E76-5006C2203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Muhammad USMAN ASGHAR</a:t>
            </a:r>
          </a:p>
          <a:p>
            <a:r>
              <a:rPr lang="en-US" dirty="0"/>
              <a:t>2021-CS-46	</a:t>
            </a:r>
          </a:p>
        </p:txBody>
      </p:sp>
    </p:spTree>
    <p:extLst>
      <p:ext uri="{BB962C8B-B14F-4D97-AF65-F5344CB8AC3E}">
        <p14:creationId xmlns:p14="http://schemas.microsoft.com/office/powerpoint/2010/main" val="280014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35F8-F0F1-4B9D-8B3F-84D2F94E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Project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1A3F2-E507-4F3E-9000-C86BEFA1C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What We Aim to Achieve:</a:t>
            </a:r>
          </a:p>
          <a:p>
            <a:r>
              <a:rPr lang="en-US" dirty="0"/>
              <a:t>Develop methods for retrieving relevant documents.</a:t>
            </a:r>
          </a:p>
          <a:p>
            <a:r>
              <a:rPr lang="en-US" dirty="0"/>
              <a:t>Implement models based on different retrieval strategies (Non-overlapped List, Binary Independence, Proximal Nodes).</a:t>
            </a:r>
          </a:p>
          <a:p>
            <a:r>
              <a:rPr lang="en-US" dirty="0"/>
              <a:t>Provide a user-friendly interface for real-world usability.</a:t>
            </a:r>
          </a:p>
          <a:p>
            <a:r>
              <a:rPr lang="en-US" dirty="0"/>
              <a:t>Ensure optimization, documentation, and thorough testing of the system.</a:t>
            </a:r>
          </a:p>
          <a:p>
            <a:pPr marL="0" indent="0">
              <a:buNone/>
            </a:pPr>
            <a:r>
              <a:rPr lang="en-US"/>
              <a:t>Scope </a:t>
            </a:r>
            <a:r>
              <a:rPr lang="en-US" dirty="0"/>
              <a:t>of the Project:</a:t>
            </a:r>
          </a:p>
          <a:p>
            <a:r>
              <a:rPr lang="en-US" dirty="0"/>
              <a:t>Use folder-based .txt documents. Focus on preprocessing, similarity measures, and graph-based relevance.</a:t>
            </a:r>
          </a:p>
        </p:txBody>
      </p:sp>
    </p:spTree>
    <p:extLst>
      <p:ext uri="{BB962C8B-B14F-4D97-AF65-F5344CB8AC3E}">
        <p14:creationId xmlns:p14="http://schemas.microsoft.com/office/powerpoint/2010/main" val="119154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024C-127F-4B77-9748-79A0C539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Gathering and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97CE1-7203-4C1B-8DAA-2CA862D30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Step: Reading and Preprocessing</a:t>
            </a:r>
          </a:p>
          <a:p>
            <a:r>
              <a:rPr lang="en-US" dirty="0"/>
              <a:t>Read .txt files from a specified folder.</a:t>
            </a:r>
          </a:p>
          <a:p>
            <a:r>
              <a:rPr lang="en-US" dirty="0"/>
              <a:t>Tokenize text into individual words.</a:t>
            </a:r>
          </a:p>
          <a:p>
            <a:r>
              <a:rPr lang="en-US" dirty="0"/>
              <a:t>Stop Word Removal: Eliminate common but irrelevant words like 'and, the, to'.</a:t>
            </a:r>
          </a:p>
          <a:p>
            <a:r>
              <a:rPr lang="en-US" dirty="0"/>
              <a:t>Output: Cleaned and processed tokens ready for analysis.</a:t>
            </a:r>
          </a:p>
        </p:txBody>
      </p:sp>
    </p:spTree>
    <p:extLst>
      <p:ext uri="{BB962C8B-B14F-4D97-AF65-F5344CB8AC3E}">
        <p14:creationId xmlns:p14="http://schemas.microsoft.com/office/powerpoint/2010/main" val="14191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041F-D8DD-40F1-A99F-FD9B626E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 and Search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EFBED-7D60-4C17-A6E2-46E890823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Non-overlapped List Model:</a:t>
            </a:r>
          </a:p>
          <a:p>
            <a:r>
              <a:rPr lang="en-US" dirty="0"/>
              <a:t>Finds documents containing any of the input terms.</a:t>
            </a:r>
          </a:p>
          <a:p>
            <a:r>
              <a:rPr lang="en-US" dirty="0"/>
              <a:t>Combines results efficiently using set operations.</a:t>
            </a:r>
          </a:p>
          <a:p>
            <a:pPr marL="0" indent="0">
              <a:buNone/>
            </a:pPr>
            <a:r>
              <a:rPr lang="en-US" dirty="0"/>
              <a:t>Binary Independence Model:</a:t>
            </a:r>
          </a:p>
          <a:p>
            <a:r>
              <a:rPr lang="en-US" dirty="0"/>
              <a:t>Ranks documents based on relevance using binary vectors.</a:t>
            </a:r>
          </a:p>
          <a:p>
            <a:r>
              <a:rPr lang="en-US" dirty="0"/>
              <a:t>Measures similarity with Jaccard Similarity.</a:t>
            </a:r>
          </a:p>
          <a:p>
            <a:pPr marL="0" indent="0">
              <a:buNone/>
            </a:pPr>
            <a:r>
              <a:rPr lang="en-US" dirty="0"/>
              <a:t>Proximal Nodes Model:</a:t>
            </a:r>
          </a:p>
          <a:p>
            <a:r>
              <a:rPr lang="en-US" dirty="0"/>
              <a:t>Builds a graph from the content of each document.</a:t>
            </a:r>
          </a:p>
          <a:p>
            <a:r>
              <a:rPr lang="en-US" dirty="0"/>
              <a:t>Checks if queried terms are connected through graph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30648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34A0-7705-4E73-9FC7-DADD61B3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and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C0741-C194-4B75-BA65-453F20DF8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CLI (Command-Line Interface) Features:</a:t>
            </a:r>
          </a:p>
          <a:p>
            <a:r>
              <a:rPr lang="en-US" dirty="0"/>
              <a:t>Input terms to retrieve matching documents.</a:t>
            </a:r>
          </a:p>
          <a:p>
            <a:r>
              <a:rPr lang="en-US" dirty="0"/>
              <a:t>Simple menu for selecting models and exiting the system.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Input: 'apple, orange' ? Retrieves documents containing these terms.</a:t>
            </a:r>
          </a:p>
          <a:p>
            <a:r>
              <a:rPr lang="en-US" dirty="0"/>
              <a:t>Output: Ranked list or graph-based matches.</a:t>
            </a:r>
          </a:p>
          <a:p>
            <a:pPr marL="0" indent="0">
              <a:buNone/>
            </a:pPr>
            <a:r>
              <a:rPr lang="en-US" dirty="0"/>
              <a:t>Benefits:</a:t>
            </a:r>
          </a:p>
          <a:p>
            <a:r>
              <a:rPr lang="en-US" dirty="0"/>
              <a:t>Intuitive and interactive interface.</a:t>
            </a:r>
          </a:p>
          <a:p>
            <a:r>
              <a:rPr lang="en-US" dirty="0"/>
              <a:t>Seamlessly guides users to relevant results.</a:t>
            </a:r>
          </a:p>
        </p:txBody>
      </p:sp>
    </p:spTree>
    <p:extLst>
      <p:ext uri="{BB962C8B-B14F-4D97-AF65-F5344CB8AC3E}">
        <p14:creationId xmlns:p14="http://schemas.microsoft.com/office/powerpoint/2010/main" val="407182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17E0-CBAA-41B5-88DD-11CF1BC3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7568F-42DD-4C7D-B510-25E89A6DC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 Comparison:</a:t>
            </a:r>
          </a:p>
          <a:p>
            <a:r>
              <a:rPr lang="en-US" dirty="0"/>
              <a:t>Non-Overlapped List: Term Match, Matching Docs, Quick Filtering.</a:t>
            </a:r>
          </a:p>
          <a:p>
            <a:r>
              <a:rPr lang="en-US" dirty="0"/>
              <a:t>Binary Independence: Term + Context Similarity, Ranked Docs, Content Relevance.</a:t>
            </a:r>
          </a:p>
          <a:p>
            <a:r>
              <a:rPr lang="en-US" dirty="0"/>
              <a:t>Proximal Nodes: Term Proximity, Graph-Connected Docs, Semantic Connections.</a:t>
            </a:r>
          </a:p>
        </p:txBody>
      </p:sp>
    </p:spTree>
    <p:extLst>
      <p:ext uri="{BB962C8B-B14F-4D97-AF65-F5344CB8AC3E}">
        <p14:creationId xmlns:p14="http://schemas.microsoft.com/office/powerpoint/2010/main" val="177111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087B-E028-4334-A7BE-885DFBFA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42766-38FF-4023-A54B-70D41975A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Developed a modular system for document retrieval.</a:t>
            </a:r>
          </a:p>
          <a:p>
            <a:r>
              <a:rPr lang="en-US" dirty="0"/>
              <a:t>Offered three distinct models, each with specific strengths.</a:t>
            </a:r>
          </a:p>
          <a:p>
            <a:r>
              <a:rPr lang="en-US" dirty="0"/>
              <a:t>Prioritized user experience and performance optimization.</a:t>
            </a:r>
          </a:p>
          <a:p>
            <a:r>
              <a:rPr lang="en-US" dirty="0"/>
              <a:t>Ready for real-world testing and iterative improvement.</a:t>
            </a:r>
          </a:p>
        </p:txBody>
      </p:sp>
    </p:spTree>
    <p:extLst>
      <p:ext uri="{BB962C8B-B14F-4D97-AF65-F5344CB8AC3E}">
        <p14:creationId xmlns:p14="http://schemas.microsoft.com/office/powerpoint/2010/main" val="29649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4009-5128-47F7-A594-63F4D1BEA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969974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347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Models and Techniques</vt:lpstr>
      <vt:lpstr>Goal and Project Scope</vt:lpstr>
      <vt:lpstr>Document Gathering and Preprocessing</vt:lpstr>
      <vt:lpstr>Indexing and Search Function</vt:lpstr>
      <vt:lpstr>User Interface and Experience</vt:lpstr>
      <vt:lpstr>Model Comparison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Techniques</dc:title>
  <dc:creator>Usman Asghar</dc:creator>
  <cp:lastModifiedBy>Usman Asghar</cp:lastModifiedBy>
  <cp:revision>6</cp:revision>
  <dcterms:created xsi:type="dcterms:W3CDTF">2024-12-09T07:13:35Z</dcterms:created>
  <dcterms:modified xsi:type="dcterms:W3CDTF">2024-12-09T07:17:07Z</dcterms:modified>
</cp:coreProperties>
</file>