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0B94E32-2B8D-4386-81A7-0A2D6D746A2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E9F3-BB35-493F-9E7F-7E742FE4DF2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96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4E32-2B8D-4386-81A7-0A2D6D746A2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E9F3-BB35-493F-9E7F-7E742FE4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6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4E32-2B8D-4386-81A7-0A2D6D746A2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E9F3-BB35-493F-9E7F-7E742FE4DF2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38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9BD5-D226-4626-B5E8-68A61444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DD74-1896-4D19-86E5-3AFF82E275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31A7E-0DD0-41AA-BB8E-352056AA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4E32-2B8D-4386-81A7-0A2D6D746A2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CF836-27CB-40E5-9F09-135D2361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A2036-B6ED-4F76-B121-3AE084AF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E9F3-BB35-493F-9E7F-7E742FE4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6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4E32-2B8D-4386-81A7-0A2D6D746A2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E9F3-BB35-493F-9E7F-7E742FE4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2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4E32-2B8D-4386-81A7-0A2D6D746A2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E9F3-BB35-493F-9E7F-7E742FE4DF2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60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4E32-2B8D-4386-81A7-0A2D6D746A2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E9F3-BB35-493F-9E7F-7E742FE4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4E32-2B8D-4386-81A7-0A2D6D746A2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E9F3-BB35-493F-9E7F-7E742FE4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8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4E32-2B8D-4386-81A7-0A2D6D746A2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E9F3-BB35-493F-9E7F-7E742FE4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7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4E32-2B8D-4386-81A7-0A2D6D746A2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E9F3-BB35-493F-9E7F-7E742FE4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5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4E32-2B8D-4386-81A7-0A2D6D746A2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E9F3-BB35-493F-9E7F-7E742FE4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4E32-2B8D-4386-81A7-0A2D6D746A2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E9F3-BB35-493F-9E7F-7E742FE4DF2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0B94E32-2B8D-4386-81A7-0A2D6D746A2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51BE9F3-BB35-493F-9E7F-7E742FE4DF2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26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5968-D01B-4A2E-A84C-7A345E9F3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Fuzzy IR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198A2-5FA7-4C30-857F-26C4DE6B5C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Presented by Muhammad USMAN ASGHAR</a:t>
            </a:r>
          </a:p>
          <a:p>
            <a:r>
              <a:rPr lang="en-US" dirty="0"/>
              <a:t>2021-CS-46</a:t>
            </a:r>
          </a:p>
        </p:txBody>
      </p:sp>
    </p:spTree>
    <p:extLst>
      <p:ext uri="{BB962C8B-B14F-4D97-AF65-F5344CB8AC3E}">
        <p14:creationId xmlns:p14="http://schemas.microsoft.com/office/powerpoint/2010/main" val="358928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1C62-BB8E-49E3-B778-CC5F9531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 and </a:t>
            </a:r>
            <a:r>
              <a:rPr lang="en-US" dirty="0"/>
              <a:t>Project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EBF84-D62D-4C89-8206-2156C890B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Goal: Build a web-based product search system that ranks products based on a search query.</a:t>
            </a:r>
          </a:p>
          <a:p>
            <a:r>
              <a:rPr lang="en-US"/>
              <a:t>• Scope: Focus on string distance (Levenshtein) for calculating relevance. Only basic search function and simple product data handling.</a:t>
            </a:r>
          </a:p>
          <a:p>
            <a:r>
              <a:rPr lang="en-US"/>
              <a:t>• Why it's important: Defining clear goals helps keep the project on track, ensuring the system meets user needs without overcomplicating things.</a:t>
            </a:r>
          </a:p>
          <a:p>
            <a:r>
              <a:rPr lang="en-US"/>
              <a:t>• Example: Users search for products by name, category, or description, and results are ranked by relevance.</a:t>
            </a:r>
          </a:p>
        </p:txBody>
      </p:sp>
    </p:spTree>
    <p:extLst>
      <p:ext uri="{BB962C8B-B14F-4D97-AF65-F5344CB8AC3E}">
        <p14:creationId xmlns:p14="http://schemas.microsoft.com/office/powerpoint/2010/main" val="20579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AE98-2709-49BA-9198-F94CCCBC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 Gathering, Indexing, and Search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9559D-347F-457E-B834-B594D88BC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• Document Gathering: We gather product data from a .txt file, formatted with product ID, name, category, and description.</a:t>
            </a:r>
          </a:p>
          <a:p>
            <a:r>
              <a:rPr lang="en-US"/>
              <a:t>• Indexing: While not advanced, all product data is loaded into memory for simple comparison.</a:t>
            </a:r>
          </a:p>
          <a:p>
            <a:r>
              <a:rPr lang="en-US"/>
              <a:t>• Search Function: The system compares the query with product names, categories, and descriptions using Levenshtein distance to find similarity.</a:t>
            </a:r>
          </a:p>
          <a:p>
            <a:r>
              <a:rPr lang="en-US"/>
              <a:t>• Why it's important: Good data and efficient search functions ensure that the system returns relevant results.</a:t>
            </a:r>
          </a:p>
          <a:p>
            <a:r>
              <a:rPr lang="en-US"/>
              <a:t>• Example: Searching for 'red t-shirt' will compare the query to product names and descriptions to find the best matches.</a:t>
            </a:r>
          </a:p>
        </p:txBody>
      </p:sp>
    </p:spTree>
    <p:extLst>
      <p:ext uri="{BB962C8B-B14F-4D97-AF65-F5344CB8AC3E}">
        <p14:creationId xmlns:p14="http://schemas.microsoft.com/office/powerpoint/2010/main" val="90677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0EDB-4E43-4B78-AF67-09A5E250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 and User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499D4-495D-4AF9-80D1-BC3CCD4B5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UI: A simple form where users input their search query and select a threshold for relevance (fuzziness).</a:t>
            </a:r>
          </a:p>
          <a:p>
            <a:r>
              <a:rPr lang="en-US"/>
              <a:t>• UX: Search results are displayed in a list, sorted by relevance, showing product details such as name, category, and description.</a:t>
            </a:r>
          </a:p>
          <a:p>
            <a:r>
              <a:rPr lang="en-US"/>
              <a:t>• Why it's important: A user-friendly interface ensures that people can easily search and find products that match their needs.</a:t>
            </a:r>
          </a:p>
          <a:p>
            <a:r>
              <a:rPr lang="en-US"/>
              <a:t>• Example: The user submits a query and sees the top matching products with a relevance score.</a:t>
            </a:r>
          </a:p>
        </p:txBody>
      </p:sp>
    </p:spTree>
    <p:extLst>
      <p:ext uri="{BB962C8B-B14F-4D97-AF65-F5344CB8AC3E}">
        <p14:creationId xmlns:p14="http://schemas.microsoft.com/office/powerpoint/2010/main" val="100133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DAFA-66B3-4729-B633-F3070705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Optimization, Documentation, and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CBDC0-02D4-4D02-AD81-A768040778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• Optimization: While Levenshtein distance can be slow, it's sufficient for this simple system, though larger systems may need optimizations.</a:t>
            </a:r>
          </a:p>
          <a:p>
            <a:r>
              <a:rPr lang="en-US"/>
              <a:t>• Documentation: The code is well-commented, explaining the functions, the search mechanism, and how to modify the product data.</a:t>
            </a:r>
          </a:p>
          <a:p>
            <a:r>
              <a:rPr lang="en-US"/>
              <a:t>• Testing: Ensure that the system calculates relevance scores accurately and returns the correct results.</a:t>
            </a:r>
          </a:p>
          <a:p>
            <a:r>
              <a:rPr lang="en-US"/>
              <a:t>• Why it's important: Without proper testing and documentation, the system may not work as expected or be maintainable.</a:t>
            </a:r>
          </a:p>
          <a:p>
            <a:r>
              <a:rPr lang="en-US"/>
              <a:t>• Example: Testing with data such as 'red shoes' or 'blue jeans' ensures the results are accurate.</a:t>
            </a:r>
          </a:p>
        </p:txBody>
      </p:sp>
    </p:spTree>
    <p:extLst>
      <p:ext uri="{BB962C8B-B14F-4D97-AF65-F5344CB8AC3E}">
        <p14:creationId xmlns:p14="http://schemas.microsoft.com/office/powerpoint/2010/main" val="311070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817E-5C23-4397-BF6A-95EC61F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F18AB-80FA-41E7-AD6D-471EEB632C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• Summary:</a:t>
            </a:r>
          </a:p>
          <a:p>
            <a:r>
              <a:rPr lang="en-US"/>
              <a:t>  - We defined clear goals to build a simple product search system.</a:t>
            </a:r>
          </a:p>
          <a:p>
            <a:r>
              <a:rPr lang="en-US"/>
              <a:t>  - We gathered and indexed product data and provided a search function based on string similarity.</a:t>
            </a:r>
          </a:p>
          <a:p>
            <a:r>
              <a:rPr lang="en-US"/>
              <a:t>  - The user interface is simple, showing relevant product matches based on query.</a:t>
            </a:r>
          </a:p>
          <a:p>
            <a:r>
              <a:rPr lang="en-US"/>
              <a:t>  - We ensured the system works by documenting, testing, and optimizing its core functions.</a:t>
            </a:r>
          </a:p>
          <a:p>
            <a:r>
              <a:rPr lang="en-US"/>
              <a:t>• Why it's important: Clear goals, simple data handling, user-focused design, and solid testing lead to a project that meets user needs.</a:t>
            </a:r>
          </a:p>
          <a:p>
            <a:r>
              <a:rPr lang="en-US"/>
              <a:t>• Next Steps: Consider adding more advanced features, such as machine learning for better search accuracy or expanding the product database.</a:t>
            </a:r>
          </a:p>
        </p:txBody>
      </p:sp>
    </p:spTree>
    <p:extLst>
      <p:ext uri="{BB962C8B-B14F-4D97-AF65-F5344CB8AC3E}">
        <p14:creationId xmlns:p14="http://schemas.microsoft.com/office/powerpoint/2010/main" val="97478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</TotalTime>
  <Words>549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Fuzzy IR Model</vt:lpstr>
      <vt:lpstr>Goal and Project Scope</vt:lpstr>
      <vt:lpstr>Document Gathering, Indexing, and Search Function</vt:lpstr>
      <vt:lpstr>User Interface and User Experience</vt:lpstr>
      <vt:lpstr>Optimization, Documentation, and Testing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Web-based Product Search System</dc:title>
  <dc:creator>Usman Asghar</dc:creator>
  <cp:lastModifiedBy>Usman Asghar</cp:lastModifiedBy>
  <cp:revision>5</cp:revision>
  <dcterms:created xsi:type="dcterms:W3CDTF">2024-12-11T07:56:19Z</dcterms:created>
  <dcterms:modified xsi:type="dcterms:W3CDTF">2024-12-11T08:01:53Z</dcterms:modified>
</cp:coreProperties>
</file>