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7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CC00-10C0-4D8E-91E1-D0B96054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9E10-EB49-4D1E-8367-AEB7212C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9CC0-446F-423E-BE0C-D0084CE6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DD4F-BE3B-45FC-9CD0-DD51C567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AC1D-5652-4AEB-8439-892ECE72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606C8-2E67-4101-9E8B-FA06255A8B6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9F53-21D4-44D5-9550-49A82EF49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Retrieval and Belief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ACC16-E0DC-4CD9-B521-E2B820EFB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Muhammad </a:t>
            </a:r>
            <a:r>
              <a:rPr lang="en-US" dirty="0"/>
              <a:t>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1936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E5AE-ACE5-495E-8034-76757938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09FC-6A5D-4DFB-AEDB-F0994BD05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Objective:</a:t>
            </a:r>
          </a:p>
          <a:p>
            <a:r>
              <a:rPr lang="en-US"/>
              <a:t>• The goal is to develop a system that can take a query, rank documents based on their relevance, and compute the probability of relevance using a belief network.</a:t>
            </a:r>
          </a:p>
          <a:p>
            <a:r>
              <a:rPr lang="en-US"/>
              <a:t>Key Aspects:</a:t>
            </a:r>
          </a:p>
          <a:p>
            <a:r>
              <a:rPr lang="en-US"/>
              <a:t>• Query Input: Users input queries such as 'fox' or 'dog.'</a:t>
            </a:r>
          </a:p>
          <a:p>
            <a:r>
              <a:rPr lang="en-US"/>
              <a:t>• Ranking: Documents are ranked based on how relevant they are to the query.</a:t>
            </a:r>
          </a:p>
          <a:p>
            <a:r>
              <a:rPr lang="en-US"/>
              <a:t>• Belief Network: The system uses a belief network to calculate the probability of relevance, leveraging Bayes' Theorem.</a:t>
            </a:r>
          </a:p>
          <a:p>
            <a:r>
              <a:rPr lang="en-US"/>
              <a:t>Key Features:</a:t>
            </a:r>
          </a:p>
          <a:p>
            <a:r>
              <a:rPr lang="en-US"/>
              <a:t>• Relevance is calculated using predefined relevance judgments.</a:t>
            </a:r>
          </a:p>
          <a:p>
            <a:r>
              <a:rPr lang="en-US"/>
              <a:t>• Documents are ranked based on probabilities related to both queries and documents.</a:t>
            </a:r>
          </a:p>
        </p:txBody>
      </p:sp>
    </p:spTree>
    <p:extLst>
      <p:ext uri="{BB962C8B-B14F-4D97-AF65-F5344CB8AC3E}">
        <p14:creationId xmlns:p14="http://schemas.microsoft.com/office/powerpoint/2010/main" val="7945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44DB-A490-4F87-BADB-36D5070C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Gathering, Indexing,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F0E4-6E63-4304-A365-11FDC51F9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 Gathering:</a:t>
            </a:r>
          </a:p>
          <a:p>
            <a:r>
              <a:rPr lang="en-US"/>
              <a:t>• We load documents from a text file, and each document is represented by a line of text.</a:t>
            </a:r>
          </a:p>
          <a:p>
            <a:r>
              <a:rPr lang="en-US"/>
              <a:t>Document Indexing:</a:t>
            </a:r>
          </a:p>
          <a:p>
            <a:r>
              <a:rPr lang="en-US"/>
              <a:t>• The documents are indexed by their name and assigned a uniform probability.</a:t>
            </a:r>
          </a:p>
          <a:p>
            <a:r>
              <a:rPr lang="en-US"/>
              <a:t>Search Functionality:</a:t>
            </a:r>
          </a:p>
          <a:p>
            <a:r>
              <a:rPr lang="en-US"/>
              <a:t>• Queries are processed to determine their probability based on frequency.</a:t>
            </a:r>
          </a:p>
          <a:p>
            <a:r>
              <a:rPr lang="en-US"/>
              <a:t>• For each query, we calculate the probability of each document being relevant using:</a:t>
            </a:r>
          </a:p>
          <a:p>
            <a:r>
              <a:rPr lang="en-US"/>
              <a:t>  - Relevance Probability (based on predefined relevance judgments)</a:t>
            </a:r>
          </a:p>
          <a:p>
            <a:r>
              <a:rPr lang="en-US"/>
              <a:t>  - Query Probability (frequency of the query in the dataset)</a:t>
            </a:r>
          </a:p>
          <a:p>
            <a:r>
              <a:rPr lang="en-US"/>
              <a:t>  - Document Probability (uniform probability of each document)</a:t>
            </a:r>
          </a:p>
          <a:p>
            <a:r>
              <a:rPr lang="en-US"/>
              <a:t>Ranking Documents:</a:t>
            </a:r>
          </a:p>
          <a:p>
            <a:r>
              <a:rPr lang="en-US"/>
              <a:t>• Each document gets a score based on its relevance, and documents are ranked in descending order of this score.</a:t>
            </a:r>
          </a:p>
        </p:txBody>
      </p:sp>
    </p:spTree>
    <p:extLst>
      <p:ext uri="{BB962C8B-B14F-4D97-AF65-F5344CB8AC3E}">
        <p14:creationId xmlns:p14="http://schemas.microsoft.com/office/powerpoint/2010/main" val="338328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E27F-89A0-430E-B452-EDD8955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34DA-24F9-4B25-99C6-C0DAD7374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Interface:</a:t>
            </a:r>
          </a:p>
          <a:p>
            <a:r>
              <a:rPr lang="en-US"/>
              <a:t>• Input: The user inputs a query (e.g., 'fox').</a:t>
            </a:r>
          </a:p>
          <a:p>
            <a:r>
              <a:rPr lang="en-US"/>
              <a:t>• Output: The system returns a ranked list of documents based on relevance to the query.</a:t>
            </a:r>
          </a:p>
          <a:p>
            <a:r>
              <a:rPr lang="en-US"/>
              <a:t>User Experience:</a:t>
            </a:r>
          </a:p>
          <a:p>
            <a:r>
              <a:rPr lang="en-US"/>
              <a:t>• The interaction is simple and intuitive. The user simply provides a query, and the system ranks documents accordingly.</a:t>
            </a:r>
          </a:p>
          <a:p>
            <a:r>
              <a:rPr lang="en-US"/>
              <a:t>• The user doesn't need to worry about the underlying probabilities or the belief network; they receive ranked documents as output.</a:t>
            </a:r>
          </a:p>
        </p:txBody>
      </p:sp>
    </p:spTree>
    <p:extLst>
      <p:ext uri="{BB962C8B-B14F-4D97-AF65-F5344CB8AC3E}">
        <p14:creationId xmlns:p14="http://schemas.microsoft.com/office/powerpoint/2010/main" val="38076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C8C-0896-47BB-9C5F-3C45F3A3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1685-D700-4A51-9EA8-7D404F036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Documentation:</a:t>
            </a:r>
          </a:p>
          <a:p>
            <a:r>
              <a:rPr lang="en-US"/>
              <a:t>• Code Documentation: The system's core functions (e.g., 'compute_query_probabilities', 'rank_documents_for_query') are well-documented for clarity.</a:t>
            </a:r>
          </a:p>
          <a:p>
            <a:r>
              <a:rPr lang="en-US"/>
              <a:t>• Explanation of Functions: Each function is designed to have a clear, self-contained purpose. For example, 'compute_relevance_probability' computes the probability of relevance between a query and document.</a:t>
            </a:r>
          </a:p>
          <a:p>
            <a:r>
              <a:rPr lang="en-US"/>
              <a:t>Testing:</a:t>
            </a:r>
          </a:p>
          <a:p>
            <a:r>
              <a:rPr lang="en-US"/>
              <a:t>• The system has been tested with predefined queries ('fox', 'dog') and documents.</a:t>
            </a:r>
          </a:p>
          <a:p>
            <a:r>
              <a:rPr lang="en-US"/>
              <a:t>• Example: For the query 'fox', the documents are ranked based on how closely they match the predefined relevance judgments.</a:t>
            </a:r>
          </a:p>
        </p:txBody>
      </p:sp>
    </p:spTree>
    <p:extLst>
      <p:ext uri="{BB962C8B-B14F-4D97-AF65-F5344CB8AC3E}">
        <p14:creationId xmlns:p14="http://schemas.microsoft.com/office/powerpoint/2010/main" val="35246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5194-FB81-425C-A411-D3E7B35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Belief Network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83A9-DCAF-410A-87AC-C5681A79E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a Belief Network?</a:t>
            </a:r>
          </a:p>
          <a:p>
            <a:r>
              <a:rPr lang="en-US"/>
              <a:t>• A belief network is a probabilistic graphical model that represents a set of variables and their conditional dependencies using a directed acyclic graph (DAG).</a:t>
            </a:r>
          </a:p>
          <a:p>
            <a:r>
              <a:rPr lang="en-US"/>
              <a:t>In Our System:</a:t>
            </a:r>
          </a:p>
          <a:p>
            <a:r>
              <a:rPr lang="en-US"/>
              <a:t>• The belief network connects:</a:t>
            </a:r>
          </a:p>
          <a:p>
            <a:r>
              <a:rPr lang="en-US"/>
              <a:t>  - Query ? Relevance ? Document</a:t>
            </a:r>
          </a:p>
          <a:p>
            <a:r>
              <a:rPr lang="en-US"/>
              <a:t>Bayes' Theorem Application:</a:t>
            </a:r>
          </a:p>
          <a:p>
            <a:r>
              <a:rPr lang="en-US"/>
              <a:t>• We calculate the probability of relevance for a document given a query using Bayes' Theorem, which helps adjust the relevance probabilities based on observed evidence.</a:t>
            </a:r>
          </a:p>
        </p:txBody>
      </p:sp>
    </p:spTree>
    <p:extLst>
      <p:ext uri="{BB962C8B-B14F-4D97-AF65-F5344CB8AC3E}">
        <p14:creationId xmlns:p14="http://schemas.microsoft.com/office/powerpoint/2010/main" val="24365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3ED-069F-40CE-99A1-B64537DB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Ranking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6777-BC68-4F70-A6DA-9664570FE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Example:</a:t>
            </a:r>
          </a:p>
          <a:p>
            <a:r>
              <a:rPr lang="en-US"/>
              <a:t>• Given the query 'fox':</a:t>
            </a:r>
          </a:p>
          <a:p>
            <a:r>
              <a:rPr lang="en-US"/>
              <a:t>  - Documents are ranked based on the computed probability of relevance using the formula derived from Bayes' Theorem.</a:t>
            </a:r>
          </a:p>
          <a:p>
            <a:r>
              <a:rPr lang="en-US"/>
              <a:t>Calculation:</a:t>
            </a:r>
          </a:p>
          <a:p>
            <a:r>
              <a:rPr lang="en-US"/>
              <a:t>• Joint Probability: This is the combined probability of the query and the document being relevant.</a:t>
            </a:r>
          </a:p>
          <a:p>
            <a:r>
              <a:rPr lang="en-US"/>
              <a:t>• Marginal Probability: The total probability of a query being relevant across all documents.</a:t>
            </a:r>
          </a:p>
          <a:p>
            <a:r>
              <a:rPr lang="en-US"/>
              <a:t>• Posterior Probability: This is the relevance probability after considering both the query and document evidence.</a:t>
            </a:r>
          </a:p>
          <a:p>
            <a:r>
              <a:rPr lang="en-US"/>
              <a:t>Result:</a:t>
            </a:r>
          </a:p>
          <a:p>
            <a:r>
              <a:rPr lang="en-US"/>
              <a:t>• The documents are ranked according to these calculated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19864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B0AA-32B0-48E3-BC31-69D2A25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0F76-1DBA-4E67-B16B-B95C0F475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Summary:</a:t>
            </a:r>
          </a:p>
          <a:p>
            <a:r>
              <a:rPr lang="en-US"/>
              <a:t>• We have demonstrated an information retrieval system that ranks documents based on relevance using probabilistic models.</a:t>
            </a:r>
          </a:p>
          <a:p>
            <a:r>
              <a:rPr lang="en-US"/>
              <a:t>• The belief network improves the ranking process by incorporating conditional dependencies between the query, document, and relevance.</a:t>
            </a:r>
          </a:p>
          <a:p>
            <a:r>
              <a:rPr lang="en-US"/>
              <a:t>Future Work:</a:t>
            </a:r>
          </a:p>
          <a:p>
            <a:r>
              <a:rPr lang="en-US"/>
              <a:t>• Extending the system to handle more complex queries.</a:t>
            </a:r>
          </a:p>
          <a:p>
            <a:r>
              <a:rPr lang="en-US"/>
              <a:t>• Enhancing the belief network with additional factors, such as document attributes (length, author, etc.).</a:t>
            </a:r>
          </a:p>
        </p:txBody>
      </p:sp>
    </p:spTree>
    <p:extLst>
      <p:ext uri="{BB962C8B-B14F-4D97-AF65-F5344CB8AC3E}">
        <p14:creationId xmlns:p14="http://schemas.microsoft.com/office/powerpoint/2010/main" val="321054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B1F-3CA7-43D5-A5FB-F8F5CD06B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22969-ED7F-4F76-9162-FF85249B0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Open the floor for questions from the audience to clarify any concepts or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188961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753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Information Retrieval and Belief Networks</vt:lpstr>
      <vt:lpstr>Goal Definition and Project Scope</vt:lpstr>
      <vt:lpstr>Document Gathering, Indexing, and Search Function</vt:lpstr>
      <vt:lpstr>User Interface and User Experience</vt:lpstr>
      <vt:lpstr>Documentation and Testing</vt:lpstr>
      <vt:lpstr>Belief Network Explanation</vt:lpstr>
      <vt:lpstr>Bayesian Ranking Example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Belief Networks</dc:title>
  <dc:creator>Usman Asghar</dc:creator>
  <cp:lastModifiedBy>Usman Asghar</cp:lastModifiedBy>
  <cp:revision>1</cp:revision>
  <dcterms:created xsi:type="dcterms:W3CDTF">2024-12-12T09:50:07Z</dcterms:created>
  <dcterms:modified xsi:type="dcterms:W3CDTF">2024-12-12T09:50:41Z</dcterms:modified>
</cp:coreProperties>
</file>