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38" autoAdjust="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80F83-E74F-4C32-B0F4-8DE86576F43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A6ED3-6DA8-4643-9B1C-FFF13C6C6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9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A6ED3-6DA8-4643-9B1C-FFF13C6C62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6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3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3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E7DC-8492-4A8D-9380-76BDCDE2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05871-F870-4AFE-B558-1CC376215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8482-6858-4A9D-A2E1-71CBFB67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FE5E-8F38-43D4-8076-03592A98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C282-8BA3-4BC8-AAF5-7DD5B984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6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4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6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356BC8-A350-4342-A2F2-9FD121310F2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D5935B-4769-43CB-A0A8-04C90EBAEA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0C3C-7DF8-438E-B608-9D5407042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Simple Document Search Engine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C4CBA-A04D-407C-8D1E-E5EB2430F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Presentation for Information Retrieval - Fall 2024</a:t>
            </a:r>
          </a:p>
          <a:p>
            <a:r>
              <a:rPr lang="en-US" dirty="0"/>
              <a:t>Muhammad Usman </a:t>
            </a:r>
            <a:r>
              <a:rPr lang="en-US" dirty="0" err="1"/>
              <a:t>ASghar</a:t>
            </a:r>
            <a:endParaRPr lang="en-US" dirty="0"/>
          </a:p>
          <a:p>
            <a:r>
              <a:rPr lang="en-US" dirty="0"/>
              <a:t>2021-cs-46</a:t>
            </a:r>
          </a:p>
        </p:txBody>
      </p:sp>
    </p:spTree>
    <p:extLst>
      <p:ext uri="{BB962C8B-B14F-4D97-AF65-F5344CB8AC3E}">
        <p14:creationId xmlns:p14="http://schemas.microsoft.com/office/powerpoint/2010/main" val="396956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5A83-C1E8-4C12-BB1C-8C7E2DBD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Goal and 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6C0FF-3EC3-48AE-9E94-C938098F9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Goal:</a:t>
            </a:r>
          </a:p>
          <a:p>
            <a:r>
              <a:rPr lang="en-US" dirty="0">
                <a:solidFill>
                  <a:schemeClr val="tx1"/>
                </a:solidFill>
              </a:rPr>
              <a:t>Create a simple document search engine that allows users to search for documents by title or content.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Project Scope: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Basic document storage and retrieval functions.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Text-based user interface for inputting and viewing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Search functionality based on exact title matches or content-based keywords.</a:t>
            </a:r>
          </a:p>
        </p:txBody>
      </p:sp>
    </p:spTree>
    <p:extLst>
      <p:ext uri="{BB962C8B-B14F-4D97-AF65-F5344CB8AC3E}">
        <p14:creationId xmlns:p14="http://schemas.microsoft.com/office/powerpoint/2010/main" val="49204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A99B-F055-4028-8FB7-5DBE6A83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Document Gathering and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317FB-1FB4-4B36-8C26-B0A6CE42F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Document Collection:</a:t>
            </a:r>
          </a:p>
          <a:p>
            <a:r>
              <a:rPr lang="en-US" dirty="0">
                <a:solidFill>
                  <a:schemeClr val="tx1"/>
                </a:solidFill>
              </a:rPr>
              <a:t>Manually curated list of text files. Function </a:t>
            </a:r>
            <a:r>
              <a:rPr lang="en-US" b="1" dirty="0" err="1">
                <a:solidFill>
                  <a:schemeClr val="tx1"/>
                </a:solidFill>
              </a:rPr>
              <a:t>list_files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returns the list of document names in the directory.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File Reading: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Function </a:t>
            </a:r>
            <a:r>
              <a:rPr lang="en-US" b="1" dirty="0" err="1">
                <a:solidFill>
                  <a:schemeClr val="tx1"/>
                </a:solidFill>
              </a:rPr>
              <a:t>read_file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directory_path</a:t>
            </a:r>
            <a:r>
              <a:rPr lang="en-US" b="1" dirty="0">
                <a:solidFill>
                  <a:schemeClr val="tx1"/>
                </a:solidFill>
              </a:rPr>
              <a:t>, filename) </a:t>
            </a:r>
            <a:r>
              <a:rPr lang="en-US" dirty="0">
                <a:solidFill>
                  <a:schemeClr val="tx1"/>
                </a:solidFill>
              </a:rPr>
              <a:t>reads the content of each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Error Handling: If a file is missing, the program catches and prints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243992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F880-B7A2-41D8-8210-FB00AC3F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Indexing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5698B-1B42-42F2-AD85-E1AD037A5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Index Structure:</a:t>
            </a:r>
          </a:p>
          <a:p>
            <a:r>
              <a:rPr lang="en-US" dirty="0">
                <a:solidFill>
                  <a:schemeClr val="tx1"/>
                </a:solidFill>
              </a:rPr>
              <a:t>Classes `</a:t>
            </a:r>
            <a:r>
              <a:rPr lang="en-US" dirty="0" err="1">
                <a:solidFill>
                  <a:schemeClr val="tx1"/>
                </a:solidFill>
              </a:rPr>
              <a:t>DocumentList</a:t>
            </a:r>
            <a:r>
              <a:rPr lang="en-US" dirty="0">
                <a:solidFill>
                  <a:schemeClr val="tx1"/>
                </a:solidFill>
              </a:rPr>
              <a:t>` to store documents; `Index` to store word-to-document mappings.</a:t>
            </a:r>
          </a:p>
          <a:p>
            <a:r>
              <a:rPr lang="en-US" dirty="0">
                <a:solidFill>
                  <a:schemeClr val="tx1"/>
                </a:solidFill>
              </a:rPr>
              <a:t>Each word in a document is mapped to the document's title for quick retrieval.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Tokenization: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tokenize(text): Converts text into lowercase words, removing punctuation and special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Ensures all words are consistently stored and matched.</a:t>
            </a:r>
          </a:p>
        </p:txBody>
      </p:sp>
    </p:spTree>
    <p:extLst>
      <p:ext uri="{BB962C8B-B14F-4D97-AF65-F5344CB8AC3E}">
        <p14:creationId xmlns:p14="http://schemas.microsoft.com/office/powerpoint/2010/main" val="357180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E8A8-E12C-4C64-AA7E-0432662A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Search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F944B-DBBF-4EE4-93C7-FA0454CEA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Title-Based Search:</a:t>
            </a:r>
          </a:p>
          <a:p>
            <a:r>
              <a:rPr lang="en-US" dirty="0" err="1">
                <a:solidFill>
                  <a:schemeClr val="tx1"/>
                </a:solidFill>
              </a:rPr>
              <a:t>search_by_title</a:t>
            </a:r>
            <a:r>
              <a:rPr lang="en-US" dirty="0">
                <a:solidFill>
                  <a:schemeClr val="tx1"/>
                </a:solidFill>
              </a:rPr>
              <a:t>(title): Matches the exact title to retrieve document content.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Content-Based Search:</a:t>
            </a:r>
          </a:p>
          <a:p>
            <a:r>
              <a:rPr lang="en-US" dirty="0" err="1">
                <a:solidFill>
                  <a:schemeClr val="tx1"/>
                </a:solidFill>
              </a:rPr>
              <a:t>search_by_content</a:t>
            </a:r>
            <a:r>
              <a:rPr lang="en-US" dirty="0">
                <a:solidFill>
                  <a:schemeClr val="tx1"/>
                </a:solidFill>
              </a:rPr>
              <a:t>(query): Finds documents containing keywords from the query using the `Index` class.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Results Display:</a:t>
            </a:r>
          </a:p>
          <a:p>
            <a:r>
              <a:rPr lang="en-US" dirty="0" err="1">
                <a:solidFill>
                  <a:schemeClr val="tx1"/>
                </a:solidFill>
              </a:rPr>
              <a:t>display_results</a:t>
            </a:r>
            <a:r>
              <a:rPr lang="en-US" dirty="0">
                <a:solidFill>
                  <a:schemeClr val="tx1"/>
                </a:solidFill>
              </a:rPr>
              <a:t>(docs): Lists document titles that match the search query.</a:t>
            </a:r>
          </a:p>
        </p:txBody>
      </p:sp>
    </p:spTree>
    <p:extLst>
      <p:ext uri="{BB962C8B-B14F-4D97-AF65-F5344CB8AC3E}">
        <p14:creationId xmlns:p14="http://schemas.microsoft.com/office/powerpoint/2010/main" val="129577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4957-0879-4178-9581-A4440E88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User Interface and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85BE-55D3-4C5D-8EE8-1C4654A7C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 Interface:</a:t>
            </a:r>
          </a:p>
          <a:p>
            <a:r>
              <a:rPr lang="en-US" dirty="0">
                <a:solidFill>
                  <a:schemeClr val="tx1"/>
                </a:solidFill>
              </a:rPr>
              <a:t>Simple text-based menu presented to users in the terminal.</a:t>
            </a:r>
          </a:p>
          <a:p>
            <a:r>
              <a:rPr lang="en-US" dirty="0">
                <a:solidFill>
                  <a:schemeClr val="tx1"/>
                </a:solidFill>
              </a:rPr>
              <a:t>Options include searching by title or content, and exiting the program.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User Experience: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Interactive prompts for search terms or titles.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Error handling and validation for invalid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Clear feedback for no results found and result displays.</a:t>
            </a:r>
          </a:p>
        </p:txBody>
      </p:sp>
    </p:spTree>
    <p:extLst>
      <p:ext uri="{BB962C8B-B14F-4D97-AF65-F5344CB8AC3E}">
        <p14:creationId xmlns:p14="http://schemas.microsoft.com/office/powerpoint/2010/main" val="234400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9230-98C6-4067-9073-54481122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Challenges and 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180D-7D3C-43D6-8EDB-5AD0AED31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Handling varied input formats (punctuation, capitalization).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Balancing simplicity with search functionality.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Lessons Learned: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Importance of indexing for efficient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User experience considerations in a simple interface.</a:t>
            </a:r>
          </a:p>
        </p:txBody>
      </p:sp>
    </p:spTree>
    <p:extLst>
      <p:ext uri="{BB962C8B-B14F-4D97-AF65-F5344CB8AC3E}">
        <p14:creationId xmlns:p14="http://schemas.microsoft.com/office/powerpoint/2010/main" val="420103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8DC5-9CFB-44FC-9CB4-D5FE7A84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 and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47D-FFB8-418B-A41B-E2A3A8A32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Summary:</a:t>
            </a:r>
          </a:p>
          <a:p>
            <a:r>
              <a:rPr lang="en-US" dirty="0">
                <a:solidFill>
                  <a:schemeClr val="tx1"/>
                </a:solidFill>
              </a:rPr>
              <a:t>Developed a functional, basic document search engine with title-based and content-based retrieval.</a:t>
            </a:r>
          </a:p>
          <a:p>
            <a:r>
              <a:rPr lang="en-US" dirty="0">
                <a:solidFill>
                  <a:schemeClr val="tx1"/>
                </a:solidFill>
              </a:rPr>
              <a:t>Future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More user interface, potentially a graphical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Integration with larger datasets for improved scalability.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371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420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Simple Document Search Engine </vt:lpstr>
      <vt:lpstr>Goal and Project Scope</vt:lpstr>
      <vt:lpstr>Document Gathering and Storage</vt:lpstr>
      <vt:lpstr>Indexing Process</vt:lpstr>
      <vt:lpstr>Search Functions</vt:lpstr>
      <vt:lpstr>User Interface and Experience</vt:lpstr>
      <vt:lpstr>Challenges and Lessons Learned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Document Search Engine </dc:title>
  <dc:creator>Usman Asghar</dc:creator>
  <cp:lastModifiedBy>Usman Asghar</cp:lastModifiedBy>
  <cp:revision>12</cp:revision>
  <dcterms:created xsi:type="dcterms:W3CDTF">2024-11-14T06:36:24Z</dcterms:created>
  <dcterms:modified xsi:type="dcterms:W3CDTF">2024-11-14T09:38:40Z</dcterms:modified>
</cp:coreProperties>
</file>