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986BE-1B64-9F02-B31E-9F8D1D5FC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F6B25D-91A5-62E4-EA2A-5100322F8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79B34-3536-DFD6-ACC6-8E4A50DD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D3892-935C-BC9B-70BC-6A696A8B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A893D0-E8B8-CE15-8CC7-B9248555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44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67BE1-A047-018C-06AD-FF62D51E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1A402A-5CE0-A656-3EC5-DBB57556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CE00F8-5CB6-AEEC-BDA7-1E260C8F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BC9408-8AC7-FCF4-E9F9-0A0995D2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93448-D90D-5DDD-68C1-CD62E7EE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63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D614C5-ADC7-5913-6B62-C49C17C6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A26883-F719-539C-F738-DE595845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450060-B6D2-E516-60F3-1A61E14E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26F1E-DD22-0830-EDC2-68D29910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62E2D-3E62-3FB0-F921-D5A3FF74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94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5F44D-2308-C349-D20B-10AFA95D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206AE-C722-8484-E44A-6D158E61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4EEAC2-39DF-ACE6-F213-E3F8C901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49BC9C-66CC-64BB-09D7-C5B7B486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1DB4BC-C532-4D1A-EAE4-636E1400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47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55565-73C5-93C0-BBB6-7B6E19A9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A87FA7-980E-74FA-0ABB-C50680209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C41DA-33B9-A733-FC0E-18D2C854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F811A-C4D4-7A90-1168-BE922E7B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8D625-236D-8FF8-48C4-512B52DB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88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95015-8B3C-3BE8-41FC-0BFB886F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9E2D2-36B4-7B3D-45FF-348BD4E8F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D735F4-B40D-774B-CAA4-D044684F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173C25-8573-7BE0-0207-AB0EA5BB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11A05-9E78-7D77-FDF1-AC8A8020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E1C83-D78D-44BE-F2CD-72BF0309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38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DA27F-B14D-4287-47D6-A5E43B19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02F9C-C6DC-368C-0350-C5857D62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24FBC3-BE8F-71DA-0C33-DEF783AD1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428466-F82C-0EBB-05AB-AD71DF8EE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ABFD40-532D-D30E-768A-2FCB2D027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0B1E0DD-6B52-387D-A6E6-E2CEFE73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45CBE8-A885-0423-0728-BB5486C4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1345B3-1691-BA06-3599-0C023B34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02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6DA35-6002-8CEC-72DD-66198A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090F03-EB80-D9E2-4EC6-388A1145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4E2294-7AC5-B08C-03A9-0C152EB0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6FF0B-4480-E91C-70E1-89EF322C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1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CAD296-6737-FFCD-2342-5C416E9C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CDB77B-9C12-5ED0-5AC7-25C00B9E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6F7482-0724-067D-1CEF-4FC33C8E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02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9ADFD-6476-B356-8D30-BB2E09F2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F37CEE-B35D-F6D9-5330-D2A85B05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EF8022-B227-35BF-9018-47887B352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CA714C-F6FD-8FEE-4DD2-8BA841F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9FFCC6-F776-0B7E-E6FB-17D2F9AC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6B9A21-D70F-D9FE-1648-3F12F73F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99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63E31-65D0-584A-ACF7-B5A78AF5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CE4DF2-1A6E-A547-DD4C-C63F40199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2F795D-BD1F-CFE4-DDF1-BAA48A345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DE8E0-6794-3847-CE84-0FE97718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2F9ADD-16D5-DE93-BD6B-198F627E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0A0CA8-C8E7-1E5F-540D-DAC45060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71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9B04F9-36D2-A6B5-3467-5D733B39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555BD-E14B-EFC2-1960-ABE74F9B5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88217-F6DA-7BC0-6640-48039ACB0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8BFAD-CC80-4D77-AF3C-7ACD95D648DB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0E9C8-40AF-84EE-1F1A-42510B35E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BA8FB-D5F5-EE28-0077-E645E98E2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B1CCD-CEEE-47DD-8EBF-39550E763B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83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27343-0DCC-498E-6EA5-388AEF4D2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Krebsdaten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FDB37E-01BD-20FE-A5E2-256CCB285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Malik </a:t>
            </a:r>
            <a:r>
              <a:rPr lang="de-DE" dirty="0" err="1"/>
              <a:t>Ljajic</a:t>
            </a:r>
            <a:r>
              <a:rPr lang="de-DE" dirty="0"/>
              <a:t>, </a:t>
            </a:r>
            <a:r>
              <a:rPr lang="de-DE"/>
              <a:t>Arezo Wafa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28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Krebsdaten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Krebsdaten</dc:title>
  <dc:creator>Arezo Wafa</dc:creator>
  <cp:lastModifiedBy>Arezo Wafa</cp:lastModifiedBy>
  <cp:revision>1</cp:revision>
  <dcterms:created xsi:type="dcterms:W3CDTF">2023-07-06T15:10:17Z</dcterms:created>
  <dcterms:modified xsi:type="dcterms:W3CDTF">2023-07-06T15:10:17Z</dcterms:modified>
</cp:coreProperties>
</file>