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6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7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6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73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6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1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5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4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0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0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4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7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44DFB53-C7FE-4BC7-BA96-83262BE09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F27343-0DCC-498E-6EA5-388AEF4D2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5125144"/>
            <a:ext cx="9334500" cy="771845"/>
          </a:xfrm>
        </p:spPr>
        <p:txBody>
          <a:bodyPr>
            <a:normAutofit/>
          </a:bodyPr>
          <a:lstStyle/>
          <a:p>
            <a:r>
              <a:rPr lang="de-DE" sz="3200" dirty="0"/>
              <a:t>Krebsdaten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FDB37E-01BD-20FE-A5E2-256CCB285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970269"/>
            <a:ext cx="9334500" cy="563187"/>
          </a:xfrm>
        </p:spPr>
        <p:txBody>
          <a:bodyPr>
            <a:normAutofit/>
          </a:bodyPr>
          <a:lstStyle/>
          <a:p>
            <a:r>
              <a:rPr lang="de-DE" sz="1600"/>
              <a:t>Malik Ljajic, Arezo Wafa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7F55B6-55E8-7578-9114-5723150B62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235"/>
          <a:stretch/>
        </p:blipFill>
        <p:spPr>
          <a:xfrm>
            <a:off x="20" y="10"/>
            <a:ext cx="12191980" cy="480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8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6000">
              <a:schemeClr val="accent1">
                <a:lumMod val="40000"/>
                <a:lumOff val="60000"/>
              </a:schemeClr>
            </a:gs>
            <a:gs pos="25000">
              <a:schemeClr val="accent1">
                <a:lumMod val="45000"/>
                <a:lumOff val="55000"/>
              </a:schemeClr>
            </a:gs>
            <a:gs pos="100000">
              <a:schemeClr val="tx2">
                <a:lumMod val="25000"/>
                <a:lumOff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ED8159-3692-3670-E38C-C3A46F714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 sind wir?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9E751B-42BE-8C9C-733F-38C896865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Arezo Wafa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Malik </a:t>
            </a:r>
            <a:r>
              <a:rPr lang="de-DE" dirty="0" err="1"/>
              <a:t>Ljajic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0308660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LightSeedLeftStep">
      <a:dk1>
        <a:srgbClr val="000000"/>
      </a:dk1>
      <a:lt1>
        <a:srgbClr val="FFFFFF"/>
      </a:lt1>
      <a:dk2>
        <a:srgbClr val="332441"/>
      </a:dk2>
      <a:lt2>
        <a:srgbClr val="E2E8E7"/>
      </a:lt2>
      <a:accent1>
        <a:srgbClr val="C696A2"/>
      </a:accent1>
      <a:accent2>
        <a:srgbClr val="BA7FA6"/>
      </a:accent2>
      <a:accent3>
        <a:srgbClr val="C193C5"/>
      </a:accent3>
      <a:accent4>
        <a:srgbClr val="9D7FBA"/>
      </a:accent4>
      <a:accent5>
        <a:srgbClr val="9A96C6"/>
      </a:accent5>
      <a:accent6>
        <a:srgbClr val="7F92BA"/>
      </a:accent6>
      <a:hlink>
        <a:srgbClr val="568F81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Avenir Next LT Pro</vt:lpstr>
      <vt:lpstr>Avenir Next LT Pro Light</vt:lpstr>
      <vt:lpstr>EncaseVTI</vt:lpstr>
      <vt:lpstr>Krebsdaten</vt:lpstr>
      <vt:lpstr>Wer sind wir?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Krebsdaten</dc:title>
  <dc:creator>Arezo Wafa</dc:creator>
  <cp:lastModifiedBy>Arezo Wafa</cp:lastModifiedBy>
  <cp:revision>2</cp:revision>
  <dcterms:created xsi:type="dcterms:W3CDTF">2023-07-06T15:10:17Z</dcterms:created>
  <dcterms:modified xsi:type="dcterms:W3CDTF">2023-07-06T15:14:26Z</dcterms:modified>
</cp:coreProperties>
</file>