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ikljajic/DSE_Projekt_SoSe2023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F27343-0DCC-498E-6EA5-388AEF4D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de-DE" sz="3200" dirty="0"/>
              <a:t>Krebsdaten-Dashboard Deutschland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FDB37E-01BD-20FE-A5E2-256CCB285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de-DE" sz="1600" dirty="0"/>
              <a:t>Malik Ljajic, </a:t>
            </a:r>
            <a:r>
              <a:rPr lang="de-DE" sz="1600" dirty="0" err="1"/>
              <a:t>Arezo</a:t>
            </a:r>
            <a:r>
              <a:rPr lang="de-DE" sz="1600" dirty="0"/>
              <a:t> Wafa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F55B6-55E8-7578-9114-5723150B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35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0000"/>
                <a:lumOff val="60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8159-3692-3670-E38C-C3A46F71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8D8AF-C24D-6EA5-BB9A-CF9302F33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Arezo</a:t>
            </a:r>
            <a:r>
              <a:rPr lang="de-DE" dirty="0"/>
              <a:t> Wafa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E751B-42BE-8C9C-733F-38C896865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27 Jahre alt</a:t>
            </a:r>
          </a:p>
          <a:p>
            <a:pPr marL="0" indent="0">
              <a:buNone/>
            </a:pPr>
            <a:r>
              <a:rPr lang="de-DE" dirty="0"/>
              <a:t>seit September 2022 DSM-Studentin an der HNU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Bisherige Programmiererfahrungen </a:t>
            </a:r>
          </a:p>
          <a:p>
            <a:pPr marL="0" indent="0">
              <a:buNone/>
            </a:pPr>
            <a:r>
              <a:rPr lang="de-DE" dirty="0"/>
              <a:t>Grundlagen Python, Grundlagen Java, </a:t>
            </a:r>
          </a:p>
          <a:p>
            <a:pPr marL="0" indent="0">
              <a:buNone/>
            </a:pPr>
            <a:r>
              <a:rPr lang="de-DE" dirty="0"/>
              <a:t>SQL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26F8B3-AC22-872A-E230-5F98D6BAD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Malik Ljajic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3128E3-10E8-F4FF-458A-43446FBFA1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27 Jahre alt </a:t>
            </a:r>
          </a:p>
          <a:p>
            <a:pPr marL="0" indent="0">
              <a:buNone/>
            </a:pPr>
            <a:r>
              <a:rPr lang="de-DE" dirty="0"/>
              <a:t>seit September 2022 DSM-Student an der HNU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Bisherige Programmiererfahrungen </a:t>
            </a:r>
          </a:p>
          <a:p>
            <a:pPr marL="0" indent="0">
              <a:buNone/>
            </a:pPr>
            <a:r>
              <a:rPr lang="de-DE" dirty="0"/>
              <a:t>Grundlagen Java, </a:t>
            </a:r>
            <a:r>
              <a:rPr lang="de-DE" dirty="0" err="1"/>
              <a:t>Matlab</a:t>
            </a:r>
            <a:r>
              <a:rPr lang="de-DE" dirty="0"/>
              <a:t> Simulink, SQL, Python</a:t>
            </a:r>
          </a:p>
        </p:txBody>
      </p:sp>
    </p:spTree>
    <p:extLst>
      <p:ext uri="{BB962C8B-B14F-4D97-AF65-F5344CB8AC3E}">
        <p14:creationId xmlns:p14="http://schemas.microsoft.com/office/powerpoint/2010/main" val="145030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0000"/>
                <a:lumOff val="60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100000">
              <a:schemeClr val="tx2">
                <a:lumMod val="25000"/>
                <a:lumOff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D8159-3692-3670-E38C-C3A46F714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 - Warum ein Krebsdashboard?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E269257B-F6DC-750C-84D1-1B9493ECA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4299357"/>
            <a:ext cx="9433891" cy="2002051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hlinkClick r:id="rId2"/>
              </a:rPr>
              <a:t>Rohdatenquelle: https://www.krebsdaten.de/Krebs/DE/Datenbankabfrage/datenbankabfrage_stufe1_node.html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Dashboard:</a:t>
            </a:r>
          </a:p>
          <a:p>
            <a:r>
              <a:rPr lang="de-DE" dirty="0">
                <a:hlinkClick r:id="rId2"/>
              </a:rPr>
              <a:t>https://github.com/malikljajic/DSE_Projekt_SoSe2023.git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04380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696A2"/>
      </a:accent1>
      <a:accent2>
        <a:srgbClr val="BA7FA6"/>
      </a:accent2>
      <a:accent3>
        <a:srgbClr val="C193C5"/>
      </a:accent3>
      <a:accent4>
        <a:srgbClr val="9D7FBA"/>
      </a:accent4>
      <a:accent5>
        <a:srgbClr val="9A96C6"/>
      </a:accent5>
      <a:accent6>
        <a:srgbClr val="7F92BA"/>
      </a:accent6>
      <a:hlink>
        <a:srgbClr val="568F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EncaseVTI</vt:lpstr>
      <vt:lpstr>Krebsdaten-Dashboard Deutschland</vt:lpstr>
      <vt:lpstr>Wer sind wir?</vt:lpstr>
      <vt:lpstr>Usecase - Warum ein Krebsdashboard?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Krebsdaten</dc:title>
  <dc:creator>Arezo Wafa</dc:creator>
  <cp:lastModifiedBy>Malik Ljajic</cp:lastModifiedBy>
  <cp:revision>5</cp:revision>
  <dcterms:created xsi:type="dcterms:W3CDTF">2023-07-06T15:10:17Z</dcterms:created>
  <dcterms:modified xsi:type="dcterms:W3CDTF">2023-07-06T18:45:01Z</dcterms:modified>
</cp:coreProperties>
</file>