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65" r:id="rId6"/>
    <p:sldId id="274" r:id="rId7"/>
    <p:sldId id="275" r:id="rId8"/>
    <p:sldId id="277" r:id="rId9"/>
    <p:sldId id="269" r:id="rId10"/>
    <p:sldId id="266" r:id="rId11"/>
    <p:sldId id="278" r:id="rId12"/>
    <p:sldId id="280" r:id="rId13"/>
    <p:sldId id="271" r:id="rId14"/>
    <p:sldId id="282" r:id="rId15"/>
    <p:sldId id="284" r:id="rId16"/>
    <p:sldId id="263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C64841-11CD-40AC-A3BA-B4C67DF9BC88}">
          <p14:sldIdLst>
            <p14:sldId id="256"/>
            <p14:sldId id="257"/>
            <p14:sldId id="272"/>
            <p14:sldId id="273"/>
            <p14:sldId id="265"/>
            <p14:sldId id="274"/>
            <p14:sldId id="275"/>
            <p14:sldId id="277"/>
            <p14:sldId id="269"/>
            <p14:sldId id="266"/>
            <p14:sldId id="278"/>
            <p14:sldId id="280"/>
            <p14:sldId id="271"/>
            <p14:sldId id="282"/>
            <p14:sldId id="28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797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20:36:4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4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7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2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699473" y="3355976"/>
            <a:ext cx="8058138" cy="8774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NUMBER DETECTION GAME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1699473" y="423343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YOU are the detective, except it’ll be numbers that you’ll be finding 😏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3FEA45-5EAB-E6BE-34A5-52430F25C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6" r="15930"/>
          <a:stretch/>
        </p:blipFill>
        <p:spPr>
          <a:xfrm>
            <a:off x="9983785" y="0"/>
            <a:ext cx="4646615" cy="822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8FB60C-C0D3-6C13-AAD9-BB2E6E56A19A}"/>
                  </a:ext>
                </a:extLst>
              </p14:cNvPr>
              <p14:cNvContentPartPr/>
              <p14:nvPr/>
            </p14:nvContentPartPr>
            <p14:xfrm>
              <a:off x="7254815" y="3644829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8FB60C-C0D3-6C13-AAD9-BB2E6E56A1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5815" y="36361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26D55-3437-28B5-C06F-73520033FCE1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427B6-4A94-E8A5-3208-7B24731D3840}"/>
              </a:ext>
            </a:extLst>
          </p:cNvPr>
          <p:cNvSpPr/>
          <p:nvPr/>
        </p:nvSpPr>
        <p:spPr>
          <a:xfrm>
            <a:off x="3865145" y="3164304"/>
            <a:ext cx="2374596" cy="1900989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TRY 1</a:t>
            </a:r>
            <a:endParaRPr lang="en-US" sz="28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18BBD-6FD8-AA5F-E190-7F7C2AB7B73E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571CA0-04F7-FC39-3327-AE5604A29228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8AB419-462B-59D2-C922-7B4EEE6734F6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210D4C-D02E-5602-9C2E-7BCFA5A33A62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3DF33DD-F761-D0E0-C05B-5FA681B1BE05}"/>
                  </a:ext>
                </a:extLst>
              </p:cNvPr>
              <p:cNvSpPr/>
              <p:nvPr/>
            </p:nvSpPr>
            <p:spPr>
              <a:xfrm>
                <a:off x="1334271" y="3548187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93069CC-C64E-778B-A476-600D3C96C096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5BEFB1-310D-9F2D-C74A-7268660D827F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1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0FE7C7D-A597-4D0B-BB91-AA1C996A7635}"/>
              </a:ext>
            </a:extLst>
          </p:cNvPr>
          <p:cNvSpPr txBox="1"/>
          <p:nvPr/>
        </p:nvSpPr>
        <p:spPr>
          <a:xfrm>
            <a:off x="674681" y="76404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26D55-3437-28B5-C06F-73520033FCE1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427B6-4A94-E8A5-3208-7B24731D3840}"/>
              </a:ext>
            </a:extLst>
          </p:cNvPr>
          <p:cNvSpPr/>
          <p:nvPr/>
        </p:nvSpPr>
        <p:spPr>
          <a:xfrm>
            <a:off x="3865145" y="3164304"/>
            <a:ext cx="2374596" cy="1900989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TRY 1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E5AFCF-D71C-B972-E04F-E94ADC8DDAF6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3A018F-6E0A-85B9-9EE3-AFBEAF860C27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5D543-1946-AE17-6B8E-AE1D52519E3C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E842-CFAA-65FC-F1B4-85351039BD71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150FCF2-3C28-EDBA-E9EF-FC23B58603D4}"/>
                  </a:ext>
                </a:extLst>
              </p:cNvPr>
              <p:cNvSpPr/>
              <p:nvPr/>
            </p:nvSpPr>
            <p:spPr>
              <a:xfrm>
                <a:off x="1334271" y="3548187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57757-E24B-2476-6BBE-E8753C3096CC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22D324-4C26-8035-6542-8530FEE00C58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F6756E5-9DFE-A5F3-290E-13589737D259}"/>
              </a:ext>
            </a:extLst>
          </p:cNvPr>
          <p:cNvCxnSpPr/>
          <p:nvPr/>
        </p:nvCxnSpPr>
        <p:spPr>
          <a:xfrm rot="16200000" flipV="1">
            <a:off x="917586" y="1425983"/>
            <a:ext cx="1070810" cy="6376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26D55-3437-28B5-C06F-73520033FCE1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427B6-4A94-E8A5-3208-7B24731D3840}"/>
              </a:ext>
            </a:extLst>
          </p:cNvPr>
          <p:cNvSpPr/>
          <p:nvPr/>
        </p:nvSpPr>
        <p:spPr>
          <a:xfrm>
            <a:off x="3865145" y="3164304"/>
            <a:ext cx="2374596" cy="1900989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TRY 1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E5AFCF-D71C-B972-E04F-E94ADC8DDAF6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3A018F-6E0A-85B9-9EE3-AFBEAF860C27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E5D543-1946-AE17-6B8E-AE1D52519E3C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E842-CFAA-65FC-F1B4-85351039BD71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57757-E24B-2476-6BBE-E8753C3096CC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22D324-4C26-8035-6542-8530FEE00C58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3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15329"/>
              </p:ext>
            </p:extLst>
          </p:nvPr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26D55-3437-28B5-C06F-73520033FCE1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427B6-4A94-E8A5-3208-7B24731D3840}"/>
              </a:ext>
            </a:extLst>
          </p:cNvPr>
          <p:cNvSpPr/>
          <p:nvPr/>
        </p:nvSpPr>
        <p:spPr>
          <a:xfrm>
            <a:off x="3865145" y="3164304"/>
            <a:ext cx="2374596" cy="1900989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HINT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C5BD0-705E-F369-52CA-80830A4D3111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D9AF16-6EA3-22E1-5853-CBAC308EAD5D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12F861-88AC-C5F0-BB4F-56917130AF42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95FC6C5-4176-4756-2425-D40530A01E6F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945B3BF-E32C-6EAD-2CDF-F486A16F3262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2462F27-4371-3759-7CF3-F010E3398CC1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668702" y="321852"/>
            <a:ext cx="11292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 will the points work?</a:t>
            </a:r>
            <a:endParaRPr lang="en-US" sz="4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99AAD-E650-7E42-378A-94F70984035D}"/>
              </a:ext>
            </a:extLst>
          </p:cNvPr>
          <p:cNvGrpSpPr/>
          <p:nvPr/>
        </p:nvGrpSpPr>
        <p:grpSpPr>
          <a:xfrm>
            <a:off x="1272156" y="3134308"/>
            <a:ext cx="1756610" cy="4267590"/>
            <a:chOff x="1287379" y="2947736"/>
            <a:chExt cx="1619444" cy="40928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9E5FE5-D4A1-01CB-0961-DA4D04D34F49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75C9A07-B968-E3AF-7D3C-40299D03B968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61C8C1-7965-9BCC-618B-3B9339D0D564}"/>
                </a:ext>
              </a:extLst>
            </p:cNvPr>
            <p:cNvSpPr/>
            <p:nvPr/>
          </p:nvSpPr>
          <p:spPr>
            <a:xfrm>
              <a:off x="1334271" y="3548187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1CBC5C5-3324-9AAF-BC8C-6B98C36A3606}"/>
                </a:ext>
              </a:extLst>
            </p:cNvPr>
            <p:cNvSpPr/>
            <p:nvPr/>
          </p:nvSpPr>
          <p:spPr>
            <a:xfrm>
              <a:off x="1334272" y="4716220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9654FF7-E695-7B2B-8449-DA3DD8F6624E}"/>
              </a:ext>
            </a:extLst>
          </p:cNvPr>
          <p:cNvSpPr/>
          <p:nvPr/>
        </p:nvSpPr>
        <p:spPr>
          <a:xfrm>
            <a:off x="11547675" y="3134308"/>
            <a:ext cx="1756610" cy="4267590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Sad empty stack! </a:t>
            </a:r>
            <a:r>
              <a:rPr lang="en-US" sz="2400" b="1" dirty="0">
                <a:sym typeface="Wingdings" panose="05000000000000000000" pitchFamily="2" charset="2"/>
              </a:rPr>
              <a:t></a:t>
            </a:r>
            <a:endParaRPr lang="en-US" sz="24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2F27C1-A883-E354-C1EF-087D08BBB740}"/>
              </a:ext>
            </a:extLst>
          </p:cNvPr>
          <p:cNvGrpSpPr/>
          <p:nvPr/>
        </p:nvGrpSpPr>
        <p:grpSpPr>
          <a:xfrm>
            <a:off x="4714284" y="3134308"/>
            <a:ext cx="1756610" cy="4267590"/>
            <a:chOff x="1287379" y="2947736"/>
            <a:chExt cx="1619444" cy="40928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CE7E2D-DBFF-CE34-66AF-C995AEA3B1D1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196A0D-E919-C6F1-5285-9698065BC434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EB4667-5006-F865-31FF-02049F7D1D51}"/>
                </a:ext>
              </a:extLst>
            </p:cNvPr>
            <p:cNvSpPr/>
            <p:nvPr/>
          </p:nvSpPr>
          <p:spPr>
            <a:xfrm>
              <a:off x="1334272" y="4716220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8313AA-7294-1853-1C8F-9B28B6E74658}"/>
              </a:ext>
            </a:extLst>
          </p:cNvPr>
          <p:cNvGrpSpPr/>
          <p:nvPr/>
        </p:nvGrpSpPr>
        <p:grpSpPr>
          <a:xfrm>
            <a:off x="8130980" y="3133512"/>
            <a:ext cx="1756610" cy="4267590"/>
            <a:chOff x="1287379" y="2947736"/>
            <a:chExt cx="1619444" cy="409285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7365B9-D5DB-47EF-ED3C-2380E41BA7FB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F496AB-FDA6-7ED1-55B8-D4B0870C2E18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2F89B371-C03C-5E65-E83C-714DC111B8C2}"/>
              </a:ext>
            </a:extLst>
          </p:cNvPr>
          <p:cNvSpPr/>
          <p:nvPr/>
        </p:nvSpPr>
        <p:spPr>
          <a:xfrm>
            <a:off x="1195545" y="1718384"/>
            <a:ext cx="1909829" cy="1010653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POINTS: 5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5D4D73EE-D2EE-0792-36B5-07EA9AD81B31}"/>
              </a:ext>
            </a:extLst>
          </p:cNvPr>
          <p:cNvSpPr/>
          <p:nvPr/>
        </p:nvSpPr>
        <p:spPr>
          <a:xfrm>
            <a:off x="11433456" y="1717420"/>
            <a:ext cx="1909829" cy="1010653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POINTS: 0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EE4F2CD1-4A3E-8602-09F2-37D50647E25D}"/>
              </a:ext>
            </a:extLst>
          </p:cNvPr>
          <p:cNvSpPr/>
          <p:nvPr/>
        </p:nvSpPr>
        <p:spPr>
          <a:xfrm>
            <a:off x="7989172" y="1718383"/>
            <a:ext cx="1909829" cy="1010653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POINTS: 2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E040E35-5C4C-F8F8-4B8A-F5632804D12E}"/>
              </a:ext>
            </a:extLst>
          </p:cNvPr>
          <p:cNvSpPr/>
          <p:nvPr/>
        </p:nvSpPr>
        <p:spPr>
          <a:xfrm>
            <a:off x="4637673" y="1718384"/>
            <a:ext cx="1909829" cy="1010653"/>
          </a:xfrm>
          <a:prstGeom prst="flowChartTerminator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POINTS: 3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02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3361484" y="242919"/>
            <a:ext cx="79074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LASTLY, THE LEVELS!!</a:t>
            </a:r>
            <a:endParaRPr lang="en-US" sz="6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E02FB4-A8AD-D3B4-0FCC-96306F28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87355"/>
              </p:ext>
            </p:extLst>
          </p:nvPr>
        </p:nvGraphicFramePr>
        <p:xfrm>
          <a:off x="1311442" y="2146300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01666EC-F84F-BFFA-B781-B5D5358CC9B5}"/>
              </a:ext>
            </a:extLst>
          </p:cNvPr>
          <p:cNvSpPr/>
          <p:nvPr/>
        </p:nvSpPr>
        <p:spPr>
          <a:xfrm>
            <a:off x="613610" y="2146301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30EBF-649B-FAA8-FEE5-C25170B1734D}"/>
              </a:ext>
            </a:extLst>
          </p:cNvPr>
          <p:cNvSpPr/>
          <p:nvPr/>
        </p:nvSpPr>
        <p:spPr>
          <a:xfrm rot="16200000">
            <a:off x="3460949" y="-789940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812E22-D99D-B13F-E594-72685D949A04}"/>
              </a:ext>
            </a:extLst>
          </p:cNvPr>
          <p:cNvSpPr/>
          <p:nvPr/>
        </p:nvSpPr>
        <p:spPr>
          <a:xfrm>
            <a:off x="667752" y="2772387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B2C911-D78D-BE66-1508-97A14A18CC02}"/>
              </a:ext>
            </a:extLst>
          </p:cNvPr>
          <p:cNvSpPr/>
          <p:nvPr/>
        </p:nvSpPr>
        <p:spPr>
          <a:xfrm>
            <a:off x="667752" y="4048042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72BA1C-AEAC-C800-6F3E-F4FBE821A3BC}"/>
              </a:ext>
            </a:extLst>
          </p:cNvPr>
          <p:cNvSpPr/>
          <p:nvPr/>
        </p:nvSpPr>
        <p:spPr>
          <a:xfrm>
            <a:off x="5171573" y="140838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B2C46C-423A-E4A3-DFC2-40B924755819}"/>
              </a:ext>
            </a:extLst>
          </p:cNvPr>
          <p:cNvSpPr/>
          <p:nvPr/>
        </p:nvSpPr>
        <p:spPr>
          <a:xfrm>
            <a:off x="3537282" y="140838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1546D3-A687-4E5B-19DC-36E02C674FB2}"/>
              </a:ext>
            </a:extLst>
          </p:cNvPr>
          <p:cNvSpPr/>
          <p:nvPr/>
        </p:nvSpPr>
        <p:spPr>
          <a:xfrm>
            <a:off x="1806742" y="140838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B95B228-44B4-3557-74FE-71145578829D}"/>
              </a:ext>
            </a:extLst>
          </p:cNvPr>
          <p:cNvSpPr/>
          <p:nvPr/>
        </p:nvSpPr>
        <p:spPr>
          <a:xfrm>
            <a:off x="667752" y="5522803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6D0C81-797A-B366-9F56-CB98323F9C8F}"/>
              </a:ext>
            </a:extLst>
          </p:cNvPr>
          <p:cNvGrpSpPr/>
          <p:nvPr/>
        </p:nvGrpSpPr>
        <p:grpSpPr>
          <a:xfrm>
            <a:off x="1664596" y="2521326"/>
            <a:ext cx="4131160" cy="3718300"/>
            <a:chOff x="8666975" y="2268663"/>
            <a:chExt cx="4131160" cy="37183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B42957-FB38-DF50-1E71-F0CB45E7E82D}"/>
                </a:ext>
              </a:extLst>
            </p:cNvPr>
            <p:cNvSpPr/>
            <p:nvPr/>
          </p:nvSpPr>
          <p:spPr>
            <a:xfrm>
              <a:off x="8683610" y="2308768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4EA5C-7729-7E8E-C1BF-2816A2B83137}"/>
                </a:ext>
              </a:extLst>
            </p:cNvPr>
            <p:cNvSpPr/>
            <p:nvPr/>
          </p:nvSpPr>
          <p:spPr>
            <a:xfrm>
              <a:off x="10291556" y="3794085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3371CFD-3044-A5D9-CFE6-F5235079866A}"/>
                </a:ext>
              </a:extLst>
            </p:cNvPr>
            <p:cNvSpPr/>
            <p:nvPr/>
          </p:nvSpPr>
          <p:spPr>
            <a:xfrm>
              <a:off x="8666975" y="3778250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E2FC3CC-5FF0-388B-36ED-170006D69074}"/>
                </a:ext>
              </a:extLst>
            </p:cNvPr>
            <p:cNvSpPr/>
            <p:nvPr/>
          </p:nvSpPr>
          <p:spPr>
            <a:xfrm>
              <a:off x="11937879" y="2268663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6CF10F-5759-32B7-DA09-7EBBF73ADC17}"/>
                </a:ext>
              </a:extLst>
            </p:cNvPr>
            <p:cNvSpPr/>
            <p:nvPr/>
          </p:nvSpPr>
          <p:spPr>
            <a:xfrm>
              <a:off x="10268041" y="2269957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A2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8A5A15-359E-58CD-7C51-426AFC40005A}"/>
                </a:ext>
              </a:extLst>
            </p:cNvPr>
            <p:cNvSpPr/>
            <p:nvPr/>
          </p:nvSpPr>
          <p:spPr>
            <a:xfrm>
              <a:off x="8719248" y="5246437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8EE809-28D9-6EA6-B2D4-288AC2CF0BDC}"/>
                </a:ext>
              </a:extLst>
            </p:cNvPr>
            <p:cNvSpPr/>
            <p:nvPr/>
          </p:nvSpPr>
          <p:spPr>
            <a:xfrm>
              <a:off x="11981993" y="3778250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BF310C-380B-645B-09F4-BB0DCE12C86F}"/>
                </a:ext>
              </a:extLst>
            </p:cNvPr>
            <p:cNvSpPr/>
            <p:nvPr/>
          </p:nvSpPr>
          <p:spPr>
            <a:xfrm>
              <a:off x="11981993" y="5216530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864630-8AF8-8CA8-9D81-4B46D17B3256}"/>
                </a:ext>
              </a:extLst>
            </p:cNvPr>
            <p:cNvSpPr/>
            <p:nvPr/>
          </p:nvSpPr>
          <p:spPr>
            <a:xfrm>
              <a:off x="10291556" y="5216530"/>
              <a:ext cx="816142" cy="740526"/>
            </a:xfrm>
            <a:prstGeom prst="rect">
              <a:avLst/>
            </a:prstGeom>
            <a:solidFill>
              <a:srgbClr val="993797">
                <a:tint val="66000"/>
                <a:satMod val="1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C2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396D264-ECF4-D0B7-4530-7EAC8E370EF1}"/>
              </a:ext>
            </a:extLst>
          </p:cNvPr>
          <p:cNvSpPr/>
          <p:nvPr/>
        </p:nvSpPr>
        <p:spPr>
          <a:xfrm>
            <a:off x="1179093" y="6940111"/>
            <a:ext cx="4979068" cy="950493"/>
          </a:xfrm>
          <a:prstGeom prst="roundRect">
            <a:avLst/>
          </a:prstGeom>
          <a:gradFill flip="none" rotWithShape="1">
            <a:gsLst>
              <a:gs pos="0">
                <a:srgbClr val="993797">
                  <a:tint val="66000"/>
                  <a:satMod val="160000"/>
                </a:srgbClr>
              </a:gs>
              <a:gs pos="50000">
                <a:srgbClr val="993797">
                  <a:tint val="44500"/>
                  <a:satMod val="160000"/>
                </a:srgbClr>
              </a:gs>
              <a:gs pos="100000">
                <a:srgbClr val="99379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LEVEL 1: 3 X 3 MATRIX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DAAED24-6520-8695-2797-4AC1B9D9114C}"/>
              </a:ext>
            </a:extLst>
          </p:cNvPr>
          <p:cNvSpPr/>
          <p:nvPr/>
        </p:nvSpPr>
        <p:spPr>
          <a:xfrm>
            <a:off x="7784247" y="4993946"/>
            <a:ext cx="4979068" cy="950493"/>
          </a:xfrm>
          <a:prstGeom prst="roundRect">
            <a:avLst/>
          </a:prstGeom>
          <a:gradFill flip="none" rotWithShape="1">
            <a:gsLst>
              <a:gs pos="0">
                <a:srgbClr val="993797">
                  <a:tint val="66000"/>
                  <a:satMod val="160000"/>
                </a:srgbClr>
              </a:gs>
              <a:gs pos="50000">
                <a:srgbClr val="993797">
                  <a:tint val="44500"/>
                  <a:satMod val="160000"/>
                </a:srgbClr>
              </a:gs>
              <a:gs pos="100000">
                <a:srgbClr val="99379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LEVEL 3: 7 X 7 MATRIX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8222BC1-B578-89E0-E6EA-C9C70536D9CB}"/>
              </a:ext>
            </a:extLst>
          </p:cNvPr>
          <p:cNvSpPr/>
          <p:nvPr/>
        </p:nvSpPr>
        <p:spPr>
          <a:xfrm>
            <a:off x="7784247" y="3471819"/>
            <a:ext cx="4979068" cy="950493"/>
          </a:xfrm>
          <a:prstGeom prst="roundRect">
            <a:avLst/>
          </a:prstGeom>
          <a:gradFill flip="none" rotWithShape="1">
            <a:gsLst>
              <a:gs pos="0">
                <a:srgbClr val="993797">
                  <a:tint val="66000"/>
                  <a:satMod val="160000"/>
                </a:srgbClr>
              </a:gs>
              <a:gs pos="50000">
                <a:srgbClr val="993797">
                  <a:tint val="44500"/>
                  <a:satMod val="160000"/>
                </a:srgbClr>
              </a:gs>
              <a:gs pos="100000">
                <a:srgbClr val="99379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LEVEL 2: 5 X 5 MATRIX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7F6B1A-9BFC-C128-8EE3-6646844475EE}"/>
              </a:ext>
            </a:extLst>
          </p:cNvPr>
          <p:cNvSpPr txBox="1"/>
          <p:nvPr/>
        </p:nvSpPr>
        <p:spPr>
          <a:xfrm>
            <a:off x="9222349" y="2561431"/>
            <a:ext cx="181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SIMILARLY:</a:t>
            </a:r>
          </a:p>
        </p:txBody>
      </p:sp>
    </p:spTree>
    <p:extLst>
      <p:ext uri="{BB962C8B-B14F-4D97-AF65-F5344CB8AC3E}">
        <p14:creationId xmlns:p14="http://schemas.microsoft.com/office/powerpoint/2010/main" val="53763784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9110B1D-0220-A4CD-9264-55DA4E5EA53A}"/>
              </a:ext>
            </a:extLst>
          </p:cNvPr>
          <p:cNvSpPr/>
          <p:nvPr/>
        </p:nvSpPr>
        <p:spPr>
          <a:xfrm>
            <a:off x="1668702" y="3654600"/>
            <a:ext cx="11292996" cy="694373"/>
          </a:xfrm>
          <a:prstGeom prst="rect">
            <a:avLst/>
          </a:prstGeom>
          <a:noFill/>
          <a:ln/>
        </p:spPr>
        <p:txBody>
          <a:bodyPr wrap="none" rtlCol="0" anchor="t">
            <a:scene3d>
              <a:camera prst="perspectiveFront"/>
              <a:lightRig rig="threePt" dir="t"/>
            </a:scene3d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THANK YOU, DETECTIVES! :&gt;</a:t>
            </a:r>
            <a:endParaRPr lang="en-US" sz="6000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668702" y="321852"/>
            <a:ext cx="11292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Which Data Structures are being used?</a:t>
            </a:r>
            <a:endParaRPr lang="en-US" sz="4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73E75-A27B-5793-E48B-4169CC607DF3}"/>
              </a:ext>
            </a:extLst>
          </p:cNvPr>
          <p:cNvSpPr/>
          <p:nvPr/>
        </p:nvSpPr>
        <p:spPr>
          <a:xfrm>
            <a:off x="12139862" y="173773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9CAD8A-CB34-915B-72DF-73F0CAAAF5A5}"/>
              </a:ext>
            </a:extLst>
          </p:cNvPr>
          <p:cNvSpPr/>
          <p:nvPr/>
        </p:nvSpPr>
        <p:spPr>
          <a:xfrm>
            <a:off x="12245819" y="6926624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7586B2-E046-8937-FCA2-AE55E64C91D0}"/>
              </a:ext>
            </a:extLst>
          </p:cNvPr>
          <p:cNvSpPr/>
          <p:nvPr/>
        </p:nvSpPr>
        <p:spPr>
          <a:xfrm>
            <a:off x="10814061" y="5634080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CEF6C-53AA-534B-29B6-4BC4DD278414}"/>
              </a:ext>
            </a:extLst>
          </p:cNvPr>
          <p:cNvSpPr/>
          <p:nvPr/>
        </p:nvSpPr>
        <p:spPr>
          <a:xfrm>
            <a:off x="12245819" y="431208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7D4A86-2DA6-C7B3-1F49-844F87FCCAC6}"/>
              </a:ext>
            </a:extLst>
          </p:cNvPr>
          <p:cNvSpPr/>
          <p:nvPr/>
        </p:nvSpPr>
        <p:spPr>
          <a:xfrm>
            <a:off x="10708104" y="3038561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767CD8-4C76-AF2F-86B2-5DFCCF32B651}"/>
              </a:ext>
            </a:extLst>
          </p:cNvPr>
          <p:cNvSpPr/>
          <p:nvPr/>
        </p:nvSpPr>
        <p:spPr>
          <a:xfrm rot="2724255">
            <a:off x="11541339" y="2401887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6A68245-B33D-EC80-7A8A-D45AAA72A0A1}"/>
              </a:ext>
            </a:extLst>
          </p:cNvPr>
          <p:cNvSpPr/>
          <p:nvPr/>
        </p:nvSpPr>
        <p:spPr>
          <a:xfrm rot="18863954">
            <a:off x="12210955" y="6288812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9D3259-A9F5-EEDF-FFED-FC994671452B}"/>
              </a:ext>
            </a:extLst>
          </p:cNvPr>
          <p:cNvSpPr/>
          <p:nvPr/>
        </p:nvSpPr>
        <p:spPr>
          <a:xfrm rot="18688733">
            <a:off x="12141964" y="3615868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346C79A-ABA9-7B38-E446-7F9A45F88BD2}"/>
              </a:ext>
            </a:extLst>
          </p:cNvPr>
          <p:cNvSpPr/>
          <p:nvPr/>
        </p:nvSpPr>
        <p:spPr>
          <a:xfrm rot="2724255">
            <a:off x="11693741" y="4955021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53777-D765-4A4C-3B7D-B3CEB3EA3C82}"/>
              </a:ext>
            </a:extLst>
          </p:cNvPr>
          <p:cNvGrpSpPr/>
          <p:nvPr/>
        </p:nvGrpSpPr>
        <p:grpSpPr>
          <a:xfrm>
            <a:off x="1287379" y="2947736"/>
            <a:ext cx="1619444" cy="4092857"/>
            <a:chOff x="1287379" y="2947736"/>
            <a:chExt cx="1619444" cy="40928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597542-4563-6961-09EE-C131E9119A48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60CE6A-91F1-DCF0-9169-62ED76AEBA18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53BFD2-70D5-AEF8-686C-240C23200F63}"/>
                </a:ext>
              </a:extLst>
            </p:cNvPr>
            <p:cNvSpPr/>
            <p:nvPr/>
          </p:nvSpPr>
          <p:spPr>
            <a:xfrm>
              <a:off x="1334271" y="3548187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85AB36-F517-F4CB-5631-3F5D320FFD31}"/>
                </a:ext>
              </a:extLst>
            </p:cNvPr>
            <p:cNvSpPr/>
            <p:nvPr/>
          </p:nvSpPr>
          <p:spPr>
            <a:xfrm>
              <a:off x="1334272" y="4716220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39E54E8-9BAB-45CB-42F7-1A3E501699DD}"/>
              </a:ext>
            </a:extLst>
          </p:cNvPr>
          <p:cNvCxnSpPr/>
          <p:nvPr/>
        </p:nvCxnSpPr>
        <p:spPr>
          <a:xfrm rot="5400000" flipH="1" flipV="1">
            <a:off x="1960694" y="2302398"/>
            <a:ext cx="1143000" cy="749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B8A4F59-A783-9F5E-E6D1-0C9D4AFA20C1}"/>
              </a:ext>
            </a:extLst>
          </p:cNvPr>
          <p:cNvCxnSpPr/>
          <p:nvPr/>
        </p:nvCxnSpPr>
        <p:spPr>
          <a:xfrm rot="16200000" flipH="1">
            <a:off x="938463" y="2358189"/>
            <a:ext cx="1143001" cy="63767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CEA764-DBA1-4A07-82AC-7A8B951A853D}"/>
              </a:ext>
            </a:extLst>
          </p:cNvPr>
          <p:cNvSpPr txBox="1"/>
          <p:nvPr/>
        </p:nvSpPr>
        <p:spPr>
          <a:xfrm>
            <a:off x="1567710" y="7186542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LIFO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59A644-A717-D282-8D64-78B020AA6A09}"/>
              </a:ext>
            </a:extLst>
          </p:cNvPr>
          <p:cNvSpPr txBox="1"/>
          <p:nvPr/>
        </p:nvSpPr>
        <p:spPr>
          <a:xfrm>
            <a:off x="10708104" y="7017416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FIFO</a:t>
            </a:r>
            <a:endParaRPr lang="en-US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1D39532-7574-934A-4CBD-353EE6323B84}"/>
              </a:ext>
            </a:extLst>
          </p:cNvPr>
          <p:cNvCxnSpPr/>
          <p:nvPr/>
        </p:nvCxnSpPr>
        <p:spPr>
          <a:xfrm rot="5400000">
            <a:off x="12878644" y="842129"/>
            <a:ext cx="733493" cy="65246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C77E7B6-E91D-5160-A0EF-F34CB7F09287}"/>
              </a:ext>
            </a:extLst>
          </p:cNvPr>
          <p:cNvCxnSpPr/>
          <p:nvPr/>
        </p:nvCxnSpPr>
        <p:spPr>
          <a:xfrm rot="10800000" flipV="1">
            <a:off x="11423982" y="7448151"/>
            <a:ext cx="715880" cy="37558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45DEDD-1DFF-7391-A8CB-B7087E97A12E}"/>
              </a:ext>
            </a:extLst>
          </p:cNvPr>
          <p:cNvSpPr/>
          <p:nvPr/>
        </p:nvSpPr>
        <p:spPr>
          <a:xfrm>
            <a:off x="639973" y="1244151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PUSH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135878-704F-3D14-8105-6487F7CCF3CF}"/>
              </a:ext>
            </a:extLst>
          </p:cNvPr>
          <p:cNvSpPr/>
          <p:nvPr/>
        </p:nvSpPr>
        <p:spPr>
          <a:xfrm>
            <a:off x="2486824" y="1236373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POP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122B1E-646D-1C2C-571C-BBEB7A56DE83}"/>
              </a:ext>
            </a:extLst>
          </p:cNvPr>
          <p:cNvSpPr/>
          <p:nvPr/>
        </p:nvSpPr>
        <p:spPr>
          <a:xfrm>
            <a:off x="13163226" y="598986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enqueue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4DDB1A-B759-542C-A59E-C0383248683B}"/>
              </a:ext>
            </a:extLst>
          </p:cNvPr>
          <p:cNvSpPr/>
          <p:nvPr/>
        </p:nvSpPr>
        <p:spPr>
          <a:xfrm>
            <a:off x="9992223" y="7693335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dequeue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668702" y="321852"/>
            <a:ext cx="11292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Which Data Structures are being used?</a:t>
            </a:r>
            <a:endParaRPr lang="en-US" sz="4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73E75-A27B-5793-E48B-4169CC607DF3}"/>
              </a:ext>
            </a:extLst>
          </p:cNvPr>
          <p:cNvSpPr/>
          <p:nvPr/>
        </p:nvSpPr>
        <p:spPr>
          <a:xfrm>
            <a:off x="12139862" y="173773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9CAD8A-CB34-915B-72DF-73F0CAAAF5A5}"/>
              </a:ext>
            </a:extLst>
          </p:cNvPr>
          <p:cNvSpPr/>
          <p:nvPr/>
        </p:nvSpPr>
        <p:spPr>
          <a:xfrm>
            <a:off x="12245819" y="6926624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7586B2-E046-8937-FCA2-AE55E64C91D0}"/>
              </a:ext>
            </a:extLst>
          </p:cNvPr>
          <p:cNvSpPr/>
          <p:nvPr/>
        </p:nvSpPr>
        <p:spPr>
          <a:xfrm>
            <a:off x="10814061" y="5634080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CEF6C-53AA-534B-29B6-4BC4DD278414}"/>
              </a:ext>
            </a:extLst>
          </p:cNvPr>
          <p:cNvSpPr/>
          <p:nvPr/>
        </p:nvSpPr>
        <p:spPr>
          <a:xfrm>
            <a:off x="12245819" y="431208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7D4A86-2DA6-C7B3-1F49-844F87FCCAC6}"/>
              </a:ext>
            </a:extLst>
          </p:cNvPr>
          <p:cNvSpPr/>
          <p:nvPr/>
        </p:nvSpPr>
        <p:spPr>
          <a:xfrm>
            <a:off x="10708104" y="3038561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767CD8-4C76-AF2F-86B2-5DFCCF32B651}"/>
              </a:ext>
            </a:extLst>
          </p:cNvPr>
          <p:cNvSpPr/>
          <p:nvPr/>
        </p:nvSpPr>
        <p:spPr>
          <a:xfrm rot="2724255">
            <a:off x="11541339" y="2401887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6A68245-B33D-EC80-7A8A-D45AAA72A0A1}"/>
              </a:ext>
            </a:extLst>
          </p:cNvPr>
          <p:cNvSpPr/>
          <p:nvPr/>
        </p:nvSpPr>
        <p:spPr>
          <a:xfrm rot="18863954">
            <a:off x="12210955" y="6288812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9D3259-A9F5-EEDF-FFED-FC994671452B}"/>
              </a:ext>
            </a:extLst>
          </p:cNvPr>
          <p:cNvSpPr/>
          <p:nvPr/>
        </p:nvSpPr>
        <p:spPr>
          <a:xfrm rot="18688733">
            <a:off x="12141964" y="3615868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346C79A-ABA9-7B38-E446-7F9A45F88BD2}"/>
              </a:ext>
            </a:extLst>
          </p:cNvPr>
          <p:cNvSpPr/>
          <p:nvPr/>
        </p:nvSpPr>
        <p:spPr>
          <a:xfrm rot="2724255">
            <a:off x="11693741" y="4955021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53777-D765-4A4C-3B7D-B3CEB3EA3C82}"/>
              </a:ext>
            </a:extLst>
          </p:cNvPr>
          <p:cNvGrpSpPr/>
          <p:nvPr/>
        </p:nvGrpSpPr>
        <p:grpSpPr>
          <a:xfrm>
            <a:off x="1287379" y="2947736"/>
            <a:ext cx="1619444" cy="4092857"/>
            <a:chOff x="1287379" y="2947736"/>
            <a:chExt cx="1619444" cy="40928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597542-4563-6961-09EE-C131E9119A48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60CE6A-91F1-DCF0-9169-62ED76AEBA18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53BFD2-70D5-AEF8-686C-240C23200F63}"/>
                </a:ext>
              </a:extLst>
            </p:cNvPr>
            <p:cNvSpPr/>
            <p:nvPr/>
          </p:nvSpPr>
          <p:spPr>
            <a:xfrm>
              <a:off x="1334271" y="3548187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85AB36-F517-F4CB-5631-3F5D320FFD31}"/>
                </a:ext>
              </a:extLst>
            </p:cNvPr>
            <p:cNvSpPr/>
            <p:nvPr/>
          </p:nvSpPr>
          <p:spPr>
            <a:xfrm>
              <a:off x="1334272" y="4716220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39E54E8-9BAB-45CB-42F7-1A3E501699DD}"/>
              </a:ext>
            </a:extLst>
          </p:cNvPr>
          <p:cNvCxnSpPr/>
          <p:nvPr/>
        </p:nvCxnSpPr>
        <p:spPr>
          <a:xfrm rot="5400000" flipH="1" flipV="1">
            <a:off x="1960694" y="2302398"/>
            <a:ext cx="1143000" cy="749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B8A4F59-A783-9F5E-E6D1-0C9D4AFA20C1}"/>
              </a:ext>
            </a:extLst>
          </p:cNvPr>
          <p:cNvCxnSpPr/>
          <p:nvPr/>
        </p:nvCxnSpPr>
        <p:spPr>
          <a:xfrm rot="16200000" flipH="1">
            <a:off x="938463" y="2358189"/>
            <a:ext cx="1143001" cy="63767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CDE6A31-C9C3-D4CE-B880-B0F1640321EB}"/>
              </a:ext>
            </a:extLst>
          </p:cNvPr>
          <p:cNvSpPr/>
          <p:nvPr/>
        </p:nvSpPr>
        <p:spPr>
          <a:xfrm>
            <a:off x="4835773" y="4430251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STACK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4C32E4D5-DFF2-00BA-C74F-8BEB50BAB294}"/>
              </a:ext>
            </a:extLst>
          </p:cNvPr>
          <p:cNvSpPr/>
          <p:nvPr/>
        </p:nvSpPr>
        <p:spPr>
          <a:xfrm>
            <a:off x="7824917" y="4430251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QUEUE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EA764-DBA1-4A07-82AC-7A8B951A853D}"/>
              </a:ext>
            </a:extLst>
          </p:cNvPr>
          <p:cNvSpPr txBox="1"/>
          <p:nvPr/>
        </p:nvSpPr>
        <p:spPr>
          <a:xfrm>
            <a:off x="1567710" y="7186542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LIFO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59A644-A717-D282-8D64-78B020AA6A09}"/>
              </a:ext>
            </a:extLst>
          </p:cNvPr>
          <p:cNvSpPr txBox="1"/>
          <p:nvPr/>
        </p:nvSpPr>
        <p:spPr>
          <a:xfrm>
            <a:off x="10708104" y="7017416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FIFO</a:t>
            </a:r>
            <a:endParaRPr lang="en-US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1D39532-7574-934A-4CBD-353EE6323B84}"/>
              </a:ext>
            </a:extLst>
          </p:cNvPr>
          <p:cNvCxnSpPr/>
          <p:nvPr/>
        </p:nvCxnSpPr>
        <p:spPr>
          <a:xfrm rot="5400000">
            <a:off x="12878644" y="842129"/>
            <a:ext cx="733493" cy="65246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C77E7B6-E91D-5160-A0EF-F34CB7F09287}"/>
              </a:ext>
            </a:extLst>
          </p:cNvPr>
          <p:cNvCxnSpPr/>
          <p:nvPr/>
        </p:nvCxnSpPr>
        <p:spPr>
          <a:xfrm rot="10800000" flipV="1">
            <a:off x="11423982" y="7448151"/>
            <a:ext cx="715880" cy="37558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E3392FA-58B7-A9E4-0A4A-BC0EEF3F4951}"/>
              </a:ext>
            </a:extLst>
          </p:cNvPr>
          <p:cNvCxnSpPr/>
          <p:nvPr/>
        </p:nvCxnSpPr>
        <p:spPr>
          <a:xfrm rot="10800000" flipV="1">
            <a:off x="2666514" y="5634079"/>
            <a:ext cx="2069111" cy="181407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BDC3566-5466-5228-2BE8-DCEA08D6A244}"/>
              </a:ext>
            </a:extLst>
          </p:cNvPr>
          <p:cNvCxnSpPr/>
          <p:nvPr/>
        </p:nvCxnSpPr>
        <p:spPr>
          <a:xfrm>
            <a:off x="9103143" y="6068816"/>
            <a:ext cx="1577975" cy="113032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25BDC2B-E0EA-5041-53BD-BB9D6636E0C6}"/>
              </a:ext>
            </a:extLst>
          </p:cNvPr>
          <p:cNvSpPr/>
          <p:nvPr/>
        </p:nvSpPr>
        <p:spPr>
          <a:xfrm>
            <a:off x="639973" y="1244151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PUSH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706B02-250B-C2F5-0DED-F5BBD9E74EF6}"/>
              </a:ext>
            </a:extLst>
          </p:cNvPr>
          <p:cNvSpPr/>
          <p:nvPr/>
        </p:nvSpPr>
        <p:spPr>
          <a:xfrm>
            <a:off x="2486824" y="1236373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POP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7BB5D-5D95-F242-2BFF-80DCF00DD40B}"/>
              </a:ext>
            </a:extLst>
          </p:cNvPr>
          <p:cNvSpPr/>
          <p:nvPr/>
        </p:nvSpPr>
        <p:spPr>
          <a:xfrm>
            <a:off x="13163226" y="598986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enqueue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C6783E-CCE4-1DC6-294E-CC6FDE0BBAA1}"/>
              </a:ext>
            </a:extLst>
          </p:cNvPr>
          <p:cNvSpPr/>
          <p:nvPr/>
        </p:nvSpPr>
        <p:spPr>
          <a:xfrm>
            <a:off x="9992223" y="7693335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4700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668702" y="321852"/>
            <a:ext cx="11292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Which Data Structures are being used?</a:t>
            </a:r>
            <a:endParaRPr lang="en-US" sz="4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73E75-A27B-5793-E48B-4169CC607DF3}"/>
              </a:ext>
            </a:extLst>
          </p:cNvPr>
          <p:cNvSpPr/>
          <p:nvPr/>
        </p:nvSpPr>
        <p:spPr>
          <a:xfrm>
            <a:off x="12139862" y="173773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9CAD8A-CB34-915B-72DF-73F0CAAAF5A5}"/>
              </a:ext>
            </a:extLst>
          </p:cNvPr>
          <p:cNvSpPr/>
          <p:nvPr/>
        </p:nvSpPr>
        <p:spPr>
          <a:xfrm>
            <a:off x="12245819" y="6926624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7586B2-E046-8937-FCA2-AE55E64C91D0}"/>
              </a:ext>
            </a:extLst>
          </p:cNvPr>
          <p:cNvSpPr/>
          <p:nvPr/>
        </p:nvSpPr>
        <p:spPr>
          <a:xfrm>
            <a:off x="10814061" y="5634080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CEF6C-53AA-534B-29B6-4BC4DD278414}"/>
              </a:ext>
            </a:extLst>
          </p:cNvPr>
          <p:cNvSpPr/>
          <p:nvPr/>
        </p:nvSpPr>
        <p:spPr>
          <a:xfrm>
            <a:off x="12245819" y="4312083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7D4A86-2DA6-C7B3-1F49-844F87FCCAC6}"/>
              </a:ext>
            </a:extLst>
          </p:cNvPr>
          <p:cNvSpPr/>
          <p:nvPr/>
        </p:nvSpPr>
        <p:spPr>
          <a:xfrm>
            <a:off x="10708104" y="3038561"/>
            <a:ext cx="1431758" cy="694373"/>
          </a:xfrm>
          <a:prstGeom prst="roundRect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767CD8-4C76-AF2F-86B2-5DFCCF32B651}"/>
              </a:ext>
            </a:extLst>
          </p:cNvPr>
          <p:cNvSpPr/>
          <p:nvPr/>
        </p:nvSpPr>
        <p:spPr>
          <a:xfrm rot="2724255">
            <a:off x="11541339" y="2401887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6A68245-B33D-EC80-7A8A-D45AAA72A0A1}"/>
              </a:ext>
            </a:extLst>
          </p:cNvPr>
          <p:cNvSpPr/>
          <p:nvPr/>
        </p:nvSpPr>
        <p:spPr>
          <a:xfrm rot="18863954">
            <a:off x="12210955" y="6288812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9D3259-A9F5-EEDF-FFED-FC994671452B}"/>
              </a:ext>
            </a:extLst>
          </p:cNvPr>
          <p:cNvSpPr/>
          <p:nvPr/>
        </p:nvSpPr>
        <p:spPr>
          <a:xfrm rot="18688733">
            <a:off x="12141964" y="3615868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346C79A-ABA9-7B38-E446-7F9A45F88BD2}"/>
              </a:ext>
            </a:extLst>
          </p:cNvPr>
          <p:cNvSpPr/>
          <p:nvPr/>
        </p:nvSpPr>
        <p:spPr>
          <a:xfrm rot="2724255">
            <a:off x="11693741" y="4955021"/>
            <a:ext cx="661736" cy="606455"/>
          </a:xfrm>
          <a:prstGeom prst="downArrow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581AEEF8-4F50-DB08-575B-C424EBDE8529}"/>
              </a:ext>
            </a:extLst>
          </p:cNvPr>
          <p:cNvSpPr/>
          <p:nvPr/>
        </p:nvSpPr>
        <p:spPr>
          <a:xfrm>
            <a:off x="8618814" y="1281374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LINKED LIST</a:t>
            </a:r>
            <a:endParaRPr lang="en-US" sz="280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05D553B-F616-5023-9445-06DC69FA6E1A}"/>
              </a:ext>
            </a:extLst>
          </p:cNvPr>
          <p:cNvSpPr/>
          <p:nvPr/>
        </p:nvSpPr>
        <p:spPr>
          <a:xfrm>
            <a:off x="3594433" y="1281375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ARRAY</a:t>
            </a:r>
            <a:endParaRPr lang="en-US" dirty="0">
              <a:solidFill>
                <a:srgbClr val="993366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353777-D765-4A4C-3B7D-B3CEB3EA3C82}"/>
              </a:ext>
            </a:extLst>
          </p:cNvPr>
          <p:cNvGrpSpPr/>
          <p:nvPr/>
        </p:nvGrpSpPr>
        <p:grpSpPr>
          <a:xfrm>
            <a:off x="1287379" y="2947736"/>
            <a:ext cx="1619444" cy="4092857"/>
            <a:chOff x="1287379" y="2947736"/>
            <a:chExt cx="1619444" cy="40928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597542-4563-6961-09EE-C131E9119A48}"/>
                </a:ext>
              </a:extLst>
            </p:cNvPr>
            <p:cNvSpPr/>
            <p:nvPr/>
          </p:nvSpPr>
          <p:spPr>
            <a:xfrm>
              <a:off x="1287379" y="2947736"/>
              <a:ext cx="1619444" cy="4092857"/>
            </a:xfrm>
            <a:prstGeom prst="rect">
              <a:avLst/>
            </a:prstGeom>
            <a:solidFill>
              <a:srgbClr val="993366"/>
            </a:solidFill>
            <a:ln>
              <a:solidFill>
                <a:srgbClr val="99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60CE6A-91F1-DCF0-9169-62ED76AEBA18}"/>
                </a:ext>
              </a:extLst>
            </p:cNvPr>
            <p:cNvSpPr/>
            <p:nvPr/>
          </p:nvSpPr>
          <p:spPr>
            <a:xfrm>
              <a:off x="1347672" y="5872561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53BFD2-70D5-AEF8-686C-240C23200F63}"/>
                </a:ext>
              </a:extLst>
            </p:cNvPr>
            <p:cNvSpPr/>
            <p:nvPr/>
          </p:nvSpPr>
          <p:spPr>
            <a:xfrm>
              <a:off x="1334271" y="3548187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85AB36-F517-F4CB-5631-3F5D320FFD31}"/>
                </a:ext>
              </a:extLst>
            </p:cNvPr>
            <p:cNvSpPr/>
            <p:nvPr/>
          </p:nvSpPr>
          <p:spPr>
            <a:xfrm>
              <a:off x="1334272" y="4716220"/>
              <a:ext cx="1498857" cy="1085987"/>
            </a:xfrm>
            <a:prstGeom prst="rect">
              <a:avLst/>
            </a:prstGeom>
            <a:gradFill flip="none" rotWithShape="1">
              <a:gsLst>
                <a:gs pos="0">
                  <a:srgbClr val="993366">
                    <a:tint val="66000"/>
                    <a:satMod val="160000"/>
                  </a:srgbClr>
                </a:gs>
                <a:gs pos="50000">
                  <a:srgbClr val="993366">
                    <a:tint val="44500"/>
                    <a:satMod val="160000"/>
                  </a:srgbClr>
                </a:gs>
                <a:gs pos="100000">
                  <a:srgbClr val="993366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39E54E8-9BAB-45CB-42F7-1A3E501699DD}"/>
              </a:ext>
            </a:extLst>
          </p:cNvPr>
          <p:cNvCxnSpPr/>
          <p:nvPr/>
        </p:nvCxnSpPr>
        <p:spPr>
          <a:xfrm rot="5400000" flipH="1" flipV="1">
            <a:off x="1960694" y="2302398"/>
            <a:ext cx="1143000" cy="749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B8A4F59-A783-9F5E-E6D1-0C9D4AFA20C1}"/>
              </a:ext>
            </a:extLst>
          </p:cNvPr>
          <p:cNvCxnSpPr/>
          <p:nvPr/>
        </p:nvCxnSpPr>
        <p:spPr>
          <a:xfrm rot="16200000" flipH="1">
            <a:off x="938463" y="2358189"/>
            <a:ext cx="1143001" cy="63767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>
            <a:extLst>
              <a:ext uri="{FF2B5EF4-FFF2-40B4-BE49-F238E27FC236}">
                <a16:creationId xmlns:a16="http://schemas.microsoft.com/office/drawing/2014/main" id="{5CDE6A31-C9C3-D4CE-B880-B0F1640321EB}"/>
              </a:ext>
            </a:extLst>
          </p:cNvPr>
          <p:cNvSpPr/>
          <p:nvPr/>
        </p:nvSpPr>
        <p:spPr>
          <a:xfrm>
            <a:off x="4835773" y="4430251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STACK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4C32E4D5-DFF2-00BA-C74F-8BEB50BAB294}"/>
              </a:ext>
            </a:extLst>
          </p:cNvPr>
          <p:cNvSpPr/>
          <p:nvPr/>
        </p:nvSpPr>
        <p:spPr>
          <a:xfrm>
            <a:off x="7824917" y="4430251"/>
            <a:ext cx="2117558" cy="1576137"/>
          </a:xfrm>
          <a:prstGeom prst="cloud">
            <a:avLst/>
          </a:prstGeom>
          <a:gradFill flip="none" rotWithShape="1">
            <a:gsLst>
              <a:gs pos="0">
                <a:srgbClr val="993366">
                  <a:tint val="66000"/>
                  <a:satMod val="160000"/>
                </a:srgbClr>
              </a:gs>
              <a:gs pos="50000">
                <a:srgbClr val="993366">
                  <a:tint val="44500"/>
                  <a:satMod val="160000"/>
                </a:srgbClr>
              </a:gs>
              <a:gs pos="100000">
                <a:srgbClr val="99336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9336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QUEUE</a:t>
            </a:r>
            <a:endParaRPr lang="en-US" dirty="0">
              <a:solidFill>
                <a:srgbClr val="99336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CEA764-DBA1-4A07-82AC-7A8B951A853D}"/>
              </a:ext>
            </a:extLst>
          </p:cNvPr>
          <p:cNvSpPr txBox="1"/>
          <p:nvPr/>
        </p:nvSpPr>
        <p:spPr>
          <a:xfrm>
            <a:off x="1567710" y="7186542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LIFO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59A644-A717-D282-8D64-78B020AA6A09}"/>
              </a:ext>
            </a:extLst>
          </p:cNvPr>
          <p:cNvSpPr txBox="1"/>
          <p:nvPr/>
        </p:nvSpPr>
        <p:spPr>
          <a:xfrm>
            <a:off x="10708104" y="7017416"/>
            <a:ext cx="105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3366"/>
                </a:solidFill>
                <a:latin typeface="Inconsolata" pitchFamily="1" charset="0"/>
                <a:ea typeface="Inconsolata" pitchFamily="1" charset="0"/>
              </a:rPr>
              <a:t>FIFO</a:t>
            </a:r>
            <a:endParaRPr lang="en-US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1D39532-7574-934A-4CBD-353EE6323B84}"/>
              </a:ext>
            </a:extLst>
          </p:cNvPr>
          <p:cNvCxnSpPr/>
          <p:nvPr/>
        </p:nvCxnSpPr>
        <p:spPr>
          <a:xfrm rot="5400000">
            <a:off x="12878644" y="842129"/>
            <a:ext cx="733493" cy="65246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C77E7B6-E91D-5160-A0EF-F34CB7F09287}"/>
              </a:ext>
            </a:extLst>
          </p:cNvPr>
          <p:cNvCxnSpPr/>
          <p:nvPr/>
        </p:nvCxnSpPr>
        <p:spPr>
          <a:xfrm rot="10800000" flipV="1">
            <a:off x="11423982" y="7448151"/>
            <a:ext cx="715880" cy="37558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D622FC4-C9AF-E9B9-F9D3-8D00ABE45AA1}"/>
              </a:ext>
            </a:extLst>
          </p:cNvPr>
          <p:cNvCxnSpPr/>
          <p:nvPr/>
        </p:nvCxnSpPr>
        <p:spPr>
          <a:xfrm rot="16200000" flipH="1">
            <a:off x="4841047" y="3102247"/>
            <a:ext cx="1510312" cy="1020839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E3392FA-58B7-A9E4-0A4A-BC0EEF3F4951}"/>
              </a:ext>
            </a:extLst>
          </p:cNvPr>
          <p:cNvCxnSpPr/>
          <p:nvPr/>
        </p:nvCxnSpPr>
        <p:spPr>
          <a:xfrm rot="10800000" flipV="1">
            <a:off x="2666514" y="5634079"/>
            <a:ext cx="2069111" cy="181407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0DF4DE4-E4DC-68C6-C461-3A46A7548603}"/>
              </a:ext>
            </a:extLst>
          </p:cNvPr>
          <p:cNvCxnSpPr/>
          <p:nvPr/>
        </p:nvCxnSpPr>
        <p:spPr>
          <a:xfrm rot="5400000">
            <a:off x="8201443" y="3365107"/>
            <a:ext cx="1420087" cy="5853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BDC3566-5466-5228-2BE8-DCEA08D6A244}"/>
              </a:ext>
            </a:extLst>
          </p:cNvPr>
          <p:cNvCxnSpPr/>
          <p:nvPr/>
        </p:nvCxnSpPr>
        <p:spPr>
          <a:xfrm>
            <a:off x="9103143" y="6068816"/>
            <a:ext cx="1577975" cy="1130325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3">
            <a:extLst>
              <a:ext uri="{FF2B5EF4-FFF2-40B4-BE49-F238E27FC236}">
                <a16:creationId xmlns:a16="http://schemas.microsoft.com/office/drawing/2014/main" id="{D3AC5D3F-0116-A2BA-6814-4F9BF29D714C}"/>
              </a:ext>
            </a:extLst>
          </p:cNvPr>
          <p:cNvSpPr/>
          <p:nvPr/>
        </p:nvSpPr>
        <p:spPr>
          <a:xfrm>
            <a:off x="3958730" y="6473500"/>
            <a:ext cx="6061763" cy="1576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2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Hmm.. All of what we covered till now!😮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22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But how???</a:t>
            </a:r>
            <a:endParaRPr lang="en-US" sz="225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DBED43-CF31-9652-E16B-A6E120F5690C}"/>
              </a:ext>
            </a:extLst>
          </p:cNvPr>
          <p:cNvSpPr/>
          <p:nvPr/>
        </p:nvSpPr>
        <p:spPr>
          <a:xfrm>
            <a:off x="639973" y="1244151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PUSH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9C812-09D1-494B-88C1-E3E531F5155A}"/>
              </a:ext>
            </a:extLst>
          </p:cNvPr>
          <p:cNvSpPr/>
          <p:nvPr/>
        </p:nvSpPr>
        <p:spPr>
          <a:xfrm>
            <a:off x="2486824" y="1236373"/>
            <a:ext cx="1028702" cy="791020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b="1" dirty="0"/>
              <a:t>POP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1D9DC7-4F5B-266D-7276-2163C4C2573E}"/>
              </a:ext>
            </a:extLst>
          </p:cNvPr>
          <p:cNvSpPr/>
          <p:nvPr/>
        </p:nvSpPr>
        <p:spPr>
          <a:xfrm>
            <a:off x="13163226" y="598986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enqueue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62880E-D651-3398-FF83-FF6B3C39B084}"/>
              </a:ext>
            </a:extLst>
          </p:cNvPr>
          <p:cNvSpPr/>
          <p:nvPr/>
        </p:nvSpPr>
        <p:spPr>
          <a:xfrm>
            <a:off x="9992223" y="7693335"/>
            <a:ext cx="1431758" cy="465562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7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3167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79176"/>
              </p:ext>
            </p:extLst>
          </p:nvPr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485875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B5C5BF-8964-AD2F-2668-37EE5599ACFB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DE4446-9998-6481-B37F-7EB8AFAB961B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F4EEE-5AEA-B1A7-0BCC-BBEDF6E540F9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FA265-FC5D-1CEA-1288-B58A533CCC04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E5B424-AAD0-CB5C-913B-56FBBBB60EA9}"/>
                  </a:ext>
                </a:extLst>
              </p:cNvPr>
              <p:cNvSpPr/>
              <p:nvPr/>
            </p:nvSpPr>
            <p:spPr>
              <a:xfrm>
                <a:off x="1334271" y="3548187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35419B-5599-3E3B-9B6C-0C9FF553EFEB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B5AA9D-E31C-294E-FC8D-406C30F14308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61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903BF-63CF-804C-7CCE-740806550CB4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8F5FD-A7E4-981C-53D5-65A95789312F}"/>
              </a:ext>
            </a:extLst>
          </p:cNvPr>
          <p:cNvSpPr/>
          <p:nvPr/>
        </p:nvSpPr>
        <p:spPr>
          <a:xfrm>
            <a:off x="12026564" y="5229282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FABCF4-5314-EF61-EC3C-475964107553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E7E64-3B49-8FA6-0234-5EA994D19C1A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4A0A10-D5C6-C8D4-86AD-B5EE5939BAE0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682328-DAAD-15B9-628D-C53360AFA23D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D7FC5C0-0D46-19BF-CECF-8697E6DAD6BA}"/>
                  </a:ext>
                </a:extLst>
              </p:cNvPr>
              <p:cNvSpPr/>
              <p:nvPr/>
            </p:nvSpPr>
            <p:spPr>
              <a:xfrm>
                <a:off x="1334271" y="3548187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5BEBF8-8B86-8D85-6436-4519BA317FAF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D8E510-A5DD-605F-5A9A-966F9AC6DAFD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6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009E5F-60A8-7450-4B16-DD79E126E36F}"/>
              </a:ext>
            </a:extLst>
          </p:cNvPr>
          <p:cNvGraphicFramePr>
            <a:graphicFrameLocks noGrp="1"/>
          </p:cNvGraphicFramePr>
          <p:nvPr/>
        </p:nvGraphicFramePr>
        <p:xfrm>
          <a:off x="8313821" y="1893637"/>
          <a:ext cx="4860756" cy="4442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252">
                  <a:extLst>
                    <a:ext uri="{9D8B030D-6E8A-4147-A177-3AD203B41FA5}">
                      <a16:colId xmlns:a16="http://schemas.microsoft.com/office/drawing/2014/main" val="2768996960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1993849954"/>
                    </a:ext>
                  </a:extLst>
                </a:gridCol>
                <a:gridCol w="1620252">
                  <a:extLst>
                    <a:ext uri="{9D8B030D-6E8A-4147-A177-3AD203B41FA5}">
                      <a16:colId xmlns:a16="http://schemas.microsoft.com/office/drawing/2014/main" val="2310908622"/>
                    </a:ext>
                  </a:extLst>
                </a:gridCol>
              </a:tblGrid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13352265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56712814"/>
                  </a:ext>
                </a:extLst>
              </a:tr>
              <a:tr h="1480775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993366">
                            <a:tint val="66000"/>
                            <a:satMod val="160000"/>
                          </a:srgbClr>
                        </a:gs>
                        <a:gs pos="50000">
                          <a:srgbClr val="993366">
                            <a:tint val="44500"/>
                            <a:satMod val="160000"/>
                          </a:srgbClr>
                        </a:gs>
                        <a:gs pos="100000">
                          <a:srgbClr val="993366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428984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2E39B46-2323-8F60-4255-CBB250C33E26}"/>
              </a:ext>
            </a:extLst>
          </p:cNvPr>
          <p:cNvSpPr/>
          <p:nvPr/>
        </p:nvSpPr>
        <p:spPr>
          <a:xfrm>
            <a:off x="7615989" y="1893638"/>
            <a:ext cx="517358" cy="4442324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74B0F-7A81-5F5F-BB21-2DC7856A15AA}"/>
              </a:ext>
            </a:extLst>
          </p:cNvPr>
          <p:cNvSpPr/>
          <p:nvPr/>
        </p:nvSpPr>
        <p:spPr>
          <a:xfrm rot="16200000">
            <a:off x="10463328" y="-1042603"/>
            <a:ext cx="561741" cy="4860756"/>
          </a:xfrm>
          <a:prstGeom prst="rect">
            <a:avLst/>
          </a:prstGeom>
          <a:solidFill>
            <a:srgbClr val="993366"/>
          </a:soli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D8E60B-F3E0-9A1C-D6FE-CA6C54DEB59E}"/>
              </a:ext>
            </a:extLst>
          </p:cNvPr>
          <p:cNvSpPr/>
          <p:nvPr/>
        </p:nvSpPr>
        <p:spPr>
          <a:xfrm>
            <a:off x="7670131" y="2519724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8289B5-9F12-5F24-608F-CF97BC8E985C}"/>
              </a:ext>
            </a:extLst>
          </p:cNvPr>
          <p:cNvSpPr/>
          <p:nvPr/>
        </p:nvSpPr>
        <p:spPr>
          <a:xfrm>
            <a:off x="7670131" y="3795379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2D4103-8CFC-181D-6326-E98E5583F3BD}"/>
              </a:ext>
            </a:extLst>
          </p:cNvPr>
          <p:cNvSpPr/>
          <p:nvPr/>
        </p:nvSpPr>
        <p:spPr>
          <a:xfrm>
            <a:off x="12173952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3844D-8069-6A75-66DC-861A40DEA1AB}"/>
              </a:ext>
            </a:extLst>
          </p:cNvPr>
          <p:cNvSpPr/>
          <p:nvPr/>
        </p:nvSpPr>
        <p:spPr>
          <a:xfrm>
            <a:off x="1053966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1AEBF5-899C-7BC0-74DC-848C7D7B803B}"/>
              </a:ext>
            </a:extLst>
          </p:cNvPr>
          <p:cNvSpPr/>
          <p:nvPr/>
        </p:nvSpPr>
        <p:spPr>
          <a:xfrm>
            <a:off x="8809121" y="1155721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73B87B-C3B1-9742-A0DA-C222726630E9}"/>
              </a:ext>
            </a:extLst>
          </p:cNvPr>
          <p:cNvSpPr/>
          <p:nvPr/>
        </p:nvSpPr>
        <p:spPr>
          <a:xfrm>
            <a:off x="7670131" y="5270140"/>
            <a:ext cx="409074" cy="464108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A41BE-B971-6D6B-63F6-ACCC190682EB}"/>
              </a:ext>
            </a:extLst>
          </p:cNvPr>
          <p:cNvSpPr/>
          <p:nvPr/>
        </p:nvSpPr>
        <p:spPr>
          <a:xfrm>
            <a:off x="8728181" y="2310062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236DF6-E38B-650F-B0F9-622D80181DFF}"/>
              </a:ext>
            </a:extLst>
          </p:cNvPr>
          <p:cNvSpPr/>
          <p:nvPr/>
        </p:nvSpPr>
        <p:spPr>
          <a:xfrm>
            <a:off x="10336127" y="3795379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FC1CD-4731-2D00-AD47-182F35021679}"/>
              </a:ext>
            </a:extLst>
          </p:cNvPr>
          <p:cNvSpPr/>
          <p:nvPr/>
        </p:nvSpPr>
        <p:spPr>
          <a:xfrm>
            <a:off x="8711546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0A12E-BBE7-F5CF-AD32-F32FCE436E0C}"/>
              </a:ext>
            </a:extLst>
          </p:cNvPr>
          <p:cNvSpPr/>
          <p:nvPr/>
        </p:nvSpPr>
        <p:spPr>
          <a:xfrm>
            <a:off x="11982450" y="2269957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55491-4B84-58D4-B3A5-6A455BC05AE6}"/>
              </a:ext>
            </a:extLst>
          </p:cNvPr>
          <p:cNvSpPr/>
          <p:nvPr/>
        </p:nvSpPr>
        <p:spPr>
          <a:xfrm>
            <a:off x="10312612" y="227125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A2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115C5-1D64-A97C-9F37-2048273B095C}"/>
              </a:ext>
            </a:extLst>
          </p:cNvPr>
          <p:cNvSpPr/>
          <p:nvPr/>
        </p:nvSpPr>
        <p:spPr>
          <a:xfrm>
            <a:off x="8763819" y="5247731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ED4668-029C-6A32-4D5F-140B1F5091B3}"/>
              </a:ext>
            </a:extLst>
          </p:cNvPr>
          <p:cNvSpPr/>
          <p:nvPr/>
        </p:nvSpPr>
        <p:spPr>
          <a:xfrm>
            <a:off x="12026564" y="377954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FE2CC-89F2-2F2E-BFD9-C9ACDFBAC7A8}"/>
              </a:ext>
            </a:extLst>
          </p:cNvPr>
          <p:cNvSpPr/>
          <p:nvPr/>
        </p:nvSpPr>
        <p:spPr>
          <a:xfrm>
            <a:off x="12026564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826B0F-0B2B-EDD7-47BC-B47E3C0C80E2}"/>
              </a:ext>
            </a:extLst>
          </p:cNvPr>
          <p:cNvSpPr/>
          <p:nvPr/>
        </p:nvSpPr>
        <p:spPr>
          <a:xfrm>
            <a:off x="10336127" y="5217824"/>
            <a:ext cx="816142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55E3B450-A399-748E-69B1-24C5332E726D}"/>
              </a:ext>
            </a:extLst>
          </p:cNvPr>
          <p:cNvSpPr/>
          <p:nvPr/>
        </p:nvSpPr>
        <p:spPr>
          <a:xfrm>
            <a:off x="4075018" y="278171"/>
            <a:ext cx="1756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HOW?</a:t>
            </a:r>
            <a:endParaRPr lang="en-US" sz="6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A6FC9E-F563-1458-49E5-D1BD260430DE}"/>
              </a:ext>
            </a:extLst>
          </p:cNvPr>
          <p:cNvSpPr/>
          <p:nvPr/>
        </p:nvSpPr>
        <p:spPr>
          <a:xfrm>
            <a:off x="3865145" y="3164304"/>
            <a:ext cx="2374596" cy="1900989"/>
          </a:xfrm>
          <a:prstGeom prst="ellipse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99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TRY 1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903BF-63CF-804C-7CCE-740806550CB4}"/>
              </a:ext>
            </a:extLst>
          </p:cNvPr>
          <p:cNvSpPr/>
          <p:nvPr/>
        </p:nvSpPr>
        <p:spPr>
          <a:xfrm>
            <a:off x="9312443" y="6666829"/>
            <a:ext cx="3056020" cy="740526"/>
          </a:xfrm>
          <a:prstGeom prst="rect">
            <a:avLst/>
          </a:prstGeom>
          <a:solidFill>
            <a:srgbClr val="993797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Target Number: 13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27F15A-9C44-FB49-D363-1CE75D479BD8}"/>
              </a:ext>
            </a:extLst>
          </p:cNvPr>
          <p:cNvGrpSpPr/>
          <p:nvPr/>
        </p:nvGrpSpPr>
        <p:grpSpPr>
          <a:xfrm>
            <a:off x="818148" y="1893638"/>
            <a:ext cx="1807474" cy="5235166"/>
            <a:chOff x="818148" y="1893638"/>
            <a:chExt cx="1807474" cy="523516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F4FFB7-88FE-1851-782D-5486607DAC63}"/>
                </a:ext>
              </a:extLst>
            </p:cNvPr>
            <p:cNvGrpSpPr/>
            <p:nvPr/>
          </p:nvGrpSpPr>
          <p:grpSpPr>
            <a:xfrm>
              <a:off x="818148" y="1893638"/>
              <a:ext cx="1756610" cy="4267590"/>
              <a:chOff x="1287379" y="2947736"/>
              <a:chExt cx="1619444" cy="40928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4E02F1-8A0D-DE33-F4E1-1FE5D2863C1B}"/>
                  </a:ext>
                </a:extLst>
              </p:cNvPr>
              <p:cNvSpPr/>
              <p:nvPr/>
            </p:nvSpPr>
            <p:spPr>
              <a:xfrm>
                <a:off x="1287379" y="2947736"/>
                <a:ext cx="1619444" cy="4092857"/>
              </a:xfrm>
              <a:prstGeom prst="rect">
                <a:avLst/>
              </a:prstGeom>
              <a:solidFill>
                <a:srgbClr val="993366"/>
              </a:solidFill>
              <a:ln>
                <a:solidFill>
                  <a:srgbClr val="9933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8586E0D-54B7-C4C9-4F5A-E7D60D18F894}"/>
                  </a:ext>
                </a:extLst>
              </p:cNvPr>
              <p:cNvSpPr/>
              <p:nvPr/>
            </p:nvSpPr>
            <p:spPr>
              <a:xfrm>
                <a:off x="1347672" y="5872561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28DCE6A-4548-8713-294F-3230433E3A2D}"/>
                  </a:ext>
                </a:extLst>
              </p:cNvPr>
              <p:cNvSpPr/>
              <p:nvPr/>
            </p:nvSpPr>
            <p:spPr>
              <a:xfrm>
                <a:off x="1334271" y="3548187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822D92A-FFA2-0445-C1BB-53B30E37101B}"/>
                  </a:ext>
                </a:extLst>
              </p:cNvPr>
              <p:cNvSpPr/>
              <p:nvPr/>
            </p:nvSpPr>
            <p:spPr>
              <a:xfrm>
                <a:off x="1334272" y="4716220"/>
                <a:ext cx="1498857" cy="1085987"/>
              </a:xfrm>
              <a:prstGeom prst="rect">
                <a:avLst/>
              </a:prstGeom>
              <a:gradFill flip="none" rotWithShape="1">
                <a:gsLst>
                  <a:gs pos="0">
                    <a:srgbClr val="993366">
                      <a:tint val="66000"/>
                      <a:satMod val="160000"/>
                    </a:srgbClr>
                  </a:gs>
                  <a:gs pos="50000">
                    <a:srgbClr val="993366">
                      <a:tint val="44500"/>
                      <a:satMod val="160000"/>
                    </a:srgbClr>
                  </a:gs>
                  <a:gs pos="100000">
                    <a:srgbClr val="993366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81731D-DDC2-BF0F-3430-5FF0039BB4AC}"/>
                </a:ext>
              </a:extLst>
            </p:cNvPr>
            <p:cNvSpPr/>
            <p:nvPr/>
          </p:nvSpPr>
          <p:spPr>
            <a:xfrm>
              <a:off x="869013" y="6445823"/>
              <a:ext cx="1756609" cy="682981"/>
            </a:xfrm>
            <a:prstGeom prst="ellipse">
              <a:avLst/>
            </a:prstGeo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993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LIVES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604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459</Words>
  <Application>Microsoft Office PowerPoint</Application>
  <PresentationFormat>Custom</PresentationFormat>
  <Paragraphs>337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Fira Sans</vt:lpstr>
      <vt:lpstr>Inconsolata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Ayesha Malik</cp:lastModifiedBy>
  <cp:revision>14</cp:revision>
  <dcterms:created xsi:type="dcterms:W3CDTF">2023-10-23T20:26:53Z</dcterms:created>
  <dcterms:modified xsi:type="dcterms:W3CDTF">2024-01-18T09:02:10Z</dcterms:modified>
</cp:coreProperties>
</file>