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omments/comment1.xml" ContentType="application/vnd.openxmlformats-officedocument.presentationml.comment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5" r:id="rId1"/>
  </p:sldMasterIdLst>
  <p:notesMasterIdLst>
    <p:notesMasterId r:id="rId31"/>
  </p:notesMasterIdLst>
  <p:sldIdLst>
    <p:sldId id="256" r:id="rId2"/>
    <p:sldId id="262" r:id="rId3"/>
    <p:sldId id="284" r:id="rId4"/>
    <p:sldId id="279" r:id="rId5"/>
    <p:sldId id="295" r:id="rId6"/>
    <p:sldId id="281" r:id="rId7"/>
    <p:sldId id="278" r:id="rId8"/>
    <p:sldId id="285" r:id="rId9"/>
    <p:sldId id="286" r:id="rId10"/>
    <p:sldId id="288" r:id="rId11"/>
    <p:sldId id="287" r:id="rId12"/>
    <p:sldId id="292" r:id="rId13"/>
    <p:sldId id="294" r:id="rId14"/>
    <p:sldId id="296" r:id="rId15"/>
    <p:sldId id="289" r:id="rId16"/>
    <p:sldId id="298" r:id="rId17"/>
    <p:sldId id="305" r:id="rId18"/>
    <p:sldId id="304" r:id="rId19"/>
    <p:sldId id="306" r:id="rId20"/>
    <p:sldId id="283" r:id="rId21"/>
    <p:sldId id="307" r:id="rId22"/>
    <p:sldId id="282" r:id="rId23"/>
    <p:sldId id="280" r:id="rId24"/>
    <p:sldId id="299" r:id="rId25"/>
    <p:sldId id="303" r:id="rId26"/>
    <p:sldId id="300" r:id="rId27"/>
    <p:sldId id="301" r:id="rId28"/>
    <p:sldId id="302" r:id="rId29"/>
    <p:sldId id="290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ulifqar Ahmad" initials="ZA" lastIdx="1" clrIdx="0">
    <p:extLst>
      <p:ext uri="{19B8F6BF-5375-455C-9EA6-DF929625EA0E}">
        <p15:presenceInfo xmlns:p15="http://schemas.microsoft.com/office/powerpoint/2012/main" userId="Zulifqar Ahma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258"/>
    <p:restoredTop sz="94694"/>
  </p:normalViewPr>
  <p:slideViewPr>
    <p:cSldViewPr snapToGrid="0" snapToObjects="1">
      <p:cViewPr>
        <p:scale>
          <a:sx n="100" d="100"/>
          <a:sy n="100" d="100"/>
        </p:scale>
        <p:origin x="-344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20T11:24:26.111" idx="1">
    <p:pos x="7168" y="677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hyperlink" Target="http://www.ravens.com/" TargetMode="External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hyperlink" Target="http://www.ravens.com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F1BCCE-2A78-334B-9096-5C77D2781281}" type="doc">
      <dgm:prSet loTypeId="urn:microsoft.com/office/officeart/2005/8/layout/StepDownProcess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550DB5-7B97-E143-AD1A-FABA5A8248F9}">
      <dgm:prSet custT="1"/>
      <dgm:spPr/>
      <dgm:t>
        <a:bodyPr/>
        <a:lstStyle/>
        <a:p>
          <a:r>
            <a:rPr lang="en-US" sz="2800" dirty="0"/>
            <a:t>Closing tag</a:t>
          </a:r>
        </a:p>
      </dgm:t>
    </dgm:pt>
    <dgm:pt modelId="{2F70A8FA-0C03-834B-A98B-86288A18F994}" type="parTrans" cxnId="{3781B532-994E-9B4A-A4C4-E9F610587B45}">
      <dgm:prSet/>
      <dgm:spPr/>
      <dgm:t>
        <a:bodyPr/>
        <a:lstStyle/>
        <a:p>
          <a:endParaRPr lang="en-US" sz="2400"/>
        </a:p>
      </dgm:t>
    </dgm:pt>
    <dgm:pt modelId="{D437988B-FBD7-EA4D-9CB2-14994DA98B43}" type="sibTrans" cxnId="{3781B532-994E-9B4A-A4C4-E9F610587B45}">
      <dgm:prSet/>
      <dgm:spPr/>
      <dgm:t>
        <a:bodyPr/>
        <a:lstStyle/>
        <a:p>
          <a:endParaRPr lang="en-US" sz="2400"/>
        </a:p>
      </dgm:t>
    </dgm:pt>
    <dgm:pt modelId="{DF477D2E-DF7A-1A44-BAB1-8DB6EBCC59DF}">
      <dgm:prSet custT="1"/>
      <dgm:spPr/>
      <dgm:t>
        <a:bodyPr/>
        <a:lstStyle/>
        <a:p>
          <a:pPr>
            <a:buNone/>
          </a:pPr>
          <a:r>
            <a:rPr lang="en-US" sz="1600" dirty="0"/>
            <a:t>&lt;/title&gt;</a:t>
          </a:r>
        </a:p>
      </dgm:t>
    </dgm:pt>
    <dgm:pt modelId="{124AC082-D4E6-3441-8A2F-826384F3E5E6}" type="parTrans" cxnId="{86184663-9E05-D444-B4D7-A809ACB18D8B}">
      <dgm:prSet/>
      <dgm:spPr/>
      <dgm:t>
        <a:bodyPr/>
        <a:lstStyle/>
        <a:p>
          <a:endParaRPr lang="en-US" sz="2400"/>
        </a:p>
      </dgm:t>
    </dgm:pt>
    <dgm:pt modelId="{D4A8FE25-1A3F-FA46-AAC0-3F6E9B5D6A0D}" type="sibTrans" cxnId="{86184663-9E05-D444-B4D7-A809ACB18D8B}">
      <dgm:prSet/>
      <dgm:spPr/>
      <dgm:t>
        <a:bodyPr/>
        <a:lstStyle/>
        <a:p>
          <a:endParaRPr lang="en-US" sz="2400"/>
        </a:p>
      </dgm:t>
    </dgm:pt>
    <dgm:pt modelId="{516D965F-1C43-6042-A953-6488E0AF046E}">
      <dgm:prSet custT="1"/>
      <dgm:spPr/>
      <dgm:t>
        <a:bodyPr/>
        <a:lstStyle/>
        <a:p>
          <a:r>
            <a:rPr lang="en-US" sz="2800" dirty="0"/>
            <a:t>Element</a:t>
          </a:r>
        </a:p>
      </dgm:t>
    </dgm:pt>
    <dgm:pt modelId="{80911962-4522-1048-B400-76A09F4BABB5}" type="parTrans" cxnId="{3D70D994-42DB-0B4A-891B-26C85BD3413A}">
      <dgm:prSet/>
      <dgm:spPr/>
      <dgm:t>
        <a:bodyPr/>
        <a:lstStyle/>
        <a:p>
          <a:endParaRPr lang="en-US" sz="2400"/>
        </a:p>
      </dgm:t>
    </dgm:pt>
    <dgm:pt modelId="{67D44668-6F8A-D744-9FC2-581BDCA1751D}" type="sibTrans" cxnId="{3D70D994-42DB-0B4A-891B-26C85BD3413A}">
      <dgm:prSet/>
      <dgm:spPr/>
      <dgm:t>
        <a:bodyPr/>
        <a:lstStyle/>
        <a:p>
          <a:endParaRPr lang="en-US" sz="2400"/>
        </a:p>
      </dgm:t>
    </dgm:pt>
    <dgm:pt modelId="{F1730520-7BC3-284A-94EA-4B2F2BB8296C}">
      <dgm:prSet custT="1"/>
      <dgm:spPr/>
      <dgm:t>
        <a:bodyPr/>
        <a:lstStyle/>
        <a:p>
          <a:pPr>
            <a:buNone/>
          </a:pPr>
          <a:r>
            <a:rPr lang="en-US" sz="1600" dirty="0"/>
            <a:t>&lt;title ...&gt;...&lt;/title&gt;</a:t>
          </a:r>
        </a:p>
      </dgm:t>
    </dgm:pt>
    <dgm:pt modelId="{5EC058A6-9BB5-5F47-862C-9BC461F0A7AB}" type="parTrans" cxnId="{F51096FB-9900-9C4B-961D-88B70FCF738F}">
      <dgm:prSet/>
      <dgm:spPr/>
      <dgm:t>
        <a:bodyPr/>
        <a:lstStyle/>
        <a:p>
          <a:endParaRPr lang="en-US" sz="2400"/>
        </a:p>
      </dgm:t>
    </dgm:pt>
    <dgm:pt modelId="{271C5398-89A7-F64B-8A20-8C7FB1A54FE9}" type="sibTrans" cxnId="{F51096FB-9900-9C4B-961D-88B70FCF738F}">
      <dgm:prSet/>
      <dgm:spPr/>
      <dgm:t>
        <a:bodyPr/>
        <a:lstStyle/>
        <a:p>
          <a:endParaRPr lang="en-US" sz="2400"/>
        </a:p>
      </dgm:t>
    </dgm:pt>
    <dgm:pt modelId="{76426E11-C069-5848-82A6-B4EE719A401D}">
      <dgm:prSet custT="1"/>
      <dgm:spPr/>
      <dgm:t>
        <a:bodyPr/>
        <a:lstStyle/>
        <a:p>
          <a:pPr>
            <a:buNone/>
          </a:pPr>
          <a:r>
            <a:rPr lang="en-US" sz="1600" b="0" dirty="0"/>
            <a:t>&lt;title style="color: red"&gt;</a:t>
          </a:r>
        </a:p>
      </dgm:t>
    </dgm:pt>
    <dgm:pt modelId="{3A5F40C4-0355-E94F-862E-D2275CDE89F7}" type="sibTrans" cxnId="{FB53F95B-63B5-7845-92F8-85ECDC535C2E}">
      <dgm:prSet/>
      <dgm:spPr/>
      <dgm:t>
        <a:bodyPr/>
        <a:lstStyle/>
        <a:p>
          <a:endParaRPr lang="en-US" sz="2400"/>
        </a:p>
      </dgm:t>
    </dgm:pt>
    <dgm:pt modelId="{CA6B0D8F-9C82-7444-A8D1-1E1F984E8995}" type="parTrans" cxnId="{FB53F95B-63B5-7845-92F8-85ECDC535C2E}">
      <dgm:prSet/>
      <dgm:spPr/>
      <dgm:t>
        <a:bodyPr/>
        <a:lstStyle/>
        <a:p>
          <a:endParaRPr lang="en-US" sz="2400"/>
        </a:p>
      </dgm:t>
    </dgm:pt>
    <dgm:pt modelId="{FAE5EC5A-4C72-5E48-B46E-43EEB4596D3C}">
      <dgm:prSet custT="1"/>
      <dgm:spPr/>
      <dgm:t>
        <a:bodyPr/>
        <a:lstStyle/>
        <a:p>
          <a:r>
            <a:rPr lang="en-US" sz="2800" dirty="0"/>
            <a:t>Opening Tag</a:t>
          </a:r>
        </a:p>
      </dgm:t>
    </dgm:pt>
    <dgm:pt modelId="{B8FF7613-7A8A-D045-99D6-0BA9F3EAAC8E}" type="sibTrans" cxnId="{F14FB29B-3D53-7F43-923F-608622FAE9CB}">
      <dgm:prSet/>
      <dgm:spPr/>
      <dgm:t>
        <a:bodyPr/>
        <a:lstStyle/>
        <a:p>
          <a:endParaRPr lang="en-US" sz="2400"/>
        </a:p>
      </dgm:t>
    </dgm:pt>
    <dgm:pt modelId="{4CEF57EB-4112-974C-AA93-157EB1F1CF9D}" type="parTrans" cxnId="{F14FB29B-3D53-7F43-923F-608622FAE9CB}">
      <dgm:prSet/>
      <dgm:spPr/>
      <dgm:t>
        <a:bodyPr/>
        <a:lstStyle/>
        <a:p>
          <a:endParaRPr lang="en-US" sz="2400"/>
        </a:p>
      </dgm:t>
    </dgm:pt>
    <dgm:pt modelId="{A9732023-5724-FE4B-B998-439D73BD26D7}" type="pres">
      <dgm:prSet presAssocID="{87F1BCCE-2A78-334B-9096-5C77D2781281}" presName="rootnode" presStyleCnt="0">
        <dgm:presLayoutVars>
          <dgm:chMax/>
          <dgm:chPref/>
          <dgm:dir/>
          <dgm:animLvl val="lvl"/>
        </dgm:presLayoutVars>
      </dgm:prSet>
      <dgm:spPr/>
    </dgm:pt>
    <dgm:pt modelId="{383475E1-870E-1B43-9026-B2E2A7527986}" type="pres">
      <dgm:prSet presAssocID="{FAE5EC5A-4C72-5E48-B46E-43EEB4596D3C}" presName="composite" presStyleCnt="0"/>
      <dgm:spPr/>
    </dgm:pt>
    <dgm:pt modelId="{714963C6-DC9F-6A46-9EB4-50E1DC58FEC6}" type="pres">
      <dgm:prSet presAssocID="{FAE5EC5A-4C72-5E48-B46E-43EEB4596D3C}" presName="bentUpArrow1" presStyleLbl="alignImgPlace1" presStyleIdx="0" presStyleCnt="2"/>
      <dgm:spPr/>
    </dgm:pt>
    <dgm:pt modelId="{36C9B238-4EB1-6B45-8124-516357794359}" type="pres">
      <dgm:prSet presAssocID="{FAE5EC5A-4C72-5E48-B46E-43EEB4596D3C}" presName="ParentText" presStyleLbl="node1" presStyleIdx="0" presStyleCnt="3" custScaleX="225742">
        <dgm:presLayoutVars>
          <dgm:chMax val="1"/>
          <dgm:chPref val="1"/>
          <dgm:bulletEnabled val="1"/>
        </dgm:presLayoutVars>
      </dgm:prSet>
      <dgm:spPr/>
    </dgm:pt>
    <dgm:pt modelId="{BFDDF52F-42BB-1F41-9671-D8F8B12D0CCA}" type="pres">
      <dgm:prSet presAssocID="{FAE5EC5A-4C72-5E48-B46E-43EEB4596D3C}" presName="ChildText" presStyleLbl="revTx" presStyleIdx="0" presStyleCnt="3" custScaleX="257715" custLinFactX="73291" custLinFactNeighborX="100000" custLinFactNeighborY="2704">
        <dgm:presLayoutVars>
          <dgm:chMax val="0"/>
          <dgm:chPref val="0"/>
          <dgm:bulletEnabled val="1"/>
        </dgm:presLayoutVars>
      </dgm:prSet>
      <dgm:spPr/>
    </dgm:pt>
    <dgm:pt modelId="{9C8E74EB-9786-A649-A5A3-BDEB5B3E572D}" type="pres">
      <dgm:prSet presAssocID="{B8FF7613-7A8A-D045-99D6-0BA9F3EAAC8E}" presName="sibTrans" presStyleCnt="0"/>
      <dgm:spPr/>
    </dgm:pt>
    <dgm:pt modelId="{A36A7199-4F62-5A4A-9DD1-7E38F8E5AA6D}" type="pres">
      <dgm:prSet presAssocID="{C3550DB5-7B97-E143-AD1A-FABA5A8248F9}" presName="composite" presStyleCnt="0"/>
      <dgm:spPr/>
    </dgm:pt>
    <dgm:pt modelId="{624FFA3D-947E-2B49-BA08-535B6252157C}" type="pres">
      <dgm:prSet presAssocID="{C3550DB5-7B97-E143-AD1A-FABA5A8248F9}" presName="bentUpArrow1" presStyleLbl="alignImgPlace1" presStyleIdx="1" presStyleCnt="2"/>
      <dgm:spPr/>
    </dgm:pt>
    <dgm:pt modelId="{1A19CC28-33AC-5345-BE0C-04FD79F2E914}" type="pres">
      <dgm:prSet presAssocID="{C3550DB5-7B97-E143-AD1A-FABA5A8248F9}" presName="ParentText" presStyleLbl="node1" presStyleIdx="1" presStyleCnt="3" custScaleX="150453">
        <dgm:presLayoutVars>
          <dgm:chMax val="1"/>
          <dgm:chPref val="1"/>
          <dgm:bulletEnabled val="1"/>
        </dgm:presLayoutVars>
      </dgm:prSet>
      <dgm:spPr/>
    </dgm:pt>
    <dgm:pt modelId="{99439A64-6113-1544-8B53-222B823CE047}" type="pres">
      <dgm:prSet presAssocID="{C3550DB5-7B97-E143-AD1A-FABA5A8248F9}" presName="ChildText" presStyleLbl="revTx" presStyleIdx="1" presStyleCnt="3" custLinFactNeighborX="39963" custLinFactNeighborY="1784">
        <dgm:presLayoutVars>
          <dgm:chMax val="0"/>
          <dgm:chPref val="0"/>
          <dgm:bulletEnabled val="1"/>
        </dgm:presLayoutVars>
      </dgm:prSet>
      <dgm:spPr/>
    </dgm:pt>
    <dgm:pt modelId="{158CF92B-966B-BE48-857F-AC54ECB1E139}" type="pres">
      <dgm:prSet presAssocID="{D437988B-FBD7-EA4D-9CB2-14994DA98B43}" presName="sibTrans" presStyleCnt="0"/>
      <dgm:spPr/>
    </dgm:pt>
    <dgm:pt modelId="{5A10458C-7905-194D-A8D0-1C9A0C6B2D4D}" type="pres">
      <dgm:prSet presAssocID="{516D965F-1C43-6042-A953-6488E0AF046E}" presName="composite" presStyleCnt="0"/>
      <dgm:spPr/>
    </dgm:pt>
    <dgm:pt modelId="{EBD93032-37C0-C642-B8AC-2CD53862BC17}" type="pres">
      <dgm:prSet presAssocID="{516D965F-1C43-6042-A953-6488E0AF046E}" presName="ParentText" presStyleLbl="node1" presStyleIdx="2" presStyleCnt="3" custLinFactNeighborX="-32125" custLinFactNeighborY="12587">
        <dgm:presLayoutVars>
          <dgm:chMax val="1"/>
          <dgm:chPref val="1"/>
          <dgm:bulletEnabled val="1"/>
        </dgm:presLayoutVars>
      </dgm:prSet>
      <dgm:spPr/>
    </dgm:pt>
    <dgm:pt modelId="{893D7CF5-C418-D846-B056-C68171997C3C}" type="pres">
      <dgm:prSet presAssocID="{516D965F-1C43-6042-A953-6488E0AF046E}" presName="FinalChildText" presStyleLbl="revTx" presStyleIdx="2" presStyleCnt="3" custScaleX="177011">
        <dgm:presLayoutVars>
          <dgm:chMax val="0"/>
          <dgm:chPref val="0"/>
          <dgm:bulletEnabled val="1"/>
        </dgm:presLayoutVars>
      </dgm:prSet>
      <dgm:spPr/>
    </dgm:pt>
  </dgm:ptLst>
  <dgm:cxnLst>
    <dgm:cxn modelId="{5A29D90C-0EE4-E245-B12A-FCFECBA52BBF}" type="presOf" srcId="{87F1BCCE-2A78-334B-9096-5C77D2781281}" destId="{A9732023-5724-FE4B-B998-439D73BD26D7}" srcOrd="0" destOrd="0" presId="urn:microsoft.com/office/officeart/2005/8/layout/StepDownProcess"/>
    <dgm:cxn modelId="{3781B532-994E-9B4A-A4C4-E9F610587B45}" srcId="{87F1BCCE-2A78-334B-9096-5C77D2781281}" destId="{C3550DB5-7B97-E143-AD1A-FABA5A8248F9}" srcOrd="1" destOrd="0" parTransId="{2F70A8FA-0C03-834B-A98B-86288A18F994}" sibTransId="{D437988B-FBD7-EA4D-9CB2-14994DA98B43}"/>
    <dgm:cxn modelId="{B0DC593C-5AC4-DF4F-A457-E1807BD0E3CD}" type="presOf" srcId="{C3550DB5-7B97-E143-AD1A-FABA5A8248F9}" destId="{1A19CC28-33AC-5345-BE0C-04FD79F2E914}" srcOrd="0" destOrd="0" presId="urn:microsoft.com/office/officeart/2005/8/layout/StepDownProcess"/>
    <dgm:cxn modelId="{E59D9A4A-D374-7B42-A6B0-EC10BB324217}" type="presOf" srcId="{516D965F-1C43-6042-A953-6488E0AF046E}" destId="{EBD93032-37C0-C642-B8AC-2CD53862BC17}" srcOrd="0" destOrd="0" presId="urn:microsoft.com/office/officeart/2005/8/layout/StepDownProcess"/>
    <dgm:cxn modelId="{29EE304D-1629-E14E-90C3-DA02F68C5D15}" type="presOf" srcId="{DF477D2E-DF7A-1A44-BAB1-8DB6EBCC59DF}" destId="{99439A64-6113-1544-8B53-222B823CE047}" srcOrd="0" destOrd="0" presId="urn:microsoft.com/office/officeart/2005/8/layout/StepDownProcess"/>
    <dgm:cxn modelId="{DEDFF855-0E02-D24E-956E-30B99CB8459A}" type="presOf" srcId="{F1730520-7BC3-284A-94EA-4B2F2BB8296C}" destId="{893D7CF5-C418-D846-B056-C68171997C3C}" srcOrd="0" destOrd="0" presId="urn:microsoft.com/office/officeart/2005/8/layout/StepDownProcess"/>
    <dgm:cxn modelId="{FB53F95B-63B5-7845-92F8-85ECDC535C2E}" srcId="{FAE5EC5A-4C72-5E48-B46E-43EEB4596D3C}" destId="{76426E11-C069-5848-82A6-B4EE719A401D}" srcOrd="0" destOrd="0" parTransId="{CA6B0D8F-9C82-7444-A8D1-1E1F984E8995}" sibTransId="{3A5F40C4-0355-E94F-862E-D2275CDE89F7}"/>
    <dgm:cxn modelId="{86184663-9E05-D444-B4D7-A809ACB18D8B}" srcId="{C3550DB5-7B97-E143-AD1A-FABA5A8248F9}" destId="{DF477D2E-DF7A-1A44-BAB1-8DB6EBCC59DF}" srcOrd="0" destOrd="0" parTransId="{124AC082-D4E6-3441-8A2F-826384F3E5E6}" sibTransId="{D4A8FE25-1A3F-FA46-AAC0-3F6E9B5D6A0D}"/>
    <dgm:cxn modelId="{3D70D994-42DB-0B4A-891B-26C85BD3413A}" srcId="{87F1BCCE-2A78-334B-9096-5C77D2781281}" destId="{516D965F-1C43-6042-A953-6488E0AF046E}" srcOrd="2" destOrd="0" parTransId="{80911962-4522-1048-B400-76A09F4BABB5}" sibTransId="{67D44668-6F8A-D744-9FC2-581BDCA1751D}"/>
    <dgm:cxn modelId="{F14FB29B-3D53-7F43-923F-608622FAE9CB}" srcId="{87F1BCCE-2A78-334B-9096-5C77D2781281}" destId="{FAE5EC5A-4C72-5E48-B46E-43EEB4596D3C}" srcOrd="0" destOrd="0" parTransId="{4CEF57EB-4112-974C-AA93-157EB1F1CF9D}" sibTransId="{B8FF7613-7A8A-D045-99D6-0BA9F3EAAC8E}"/>
    <dgm:cxn modelId="{861506A9-67E3-5C40-A11B-4A1661E1AE78}" type="presOf" srcId="{FAE5EC5A-4C72-5E48-B46E-43EEB4596D3C}" destId="{36C9B238-4EB1-6B45-8124-516357794359}" srcOrd="0" destOrd="0" presId="urn:microsoft.com/office/officeart/2005/8/layout/StepDownProcess"/>
    <dgm:cxn modelId="{EBB260B3-53C9-B941-91E7-563EE1BD48B6}" type="presOf" srcId="{76426E11-C069-5848-82A6-B4EE719A401D}" destId="{BFDDF52F-42BB-1F41-9671-D8F8B12D0CCA}" srcOrd="0" destOrd="0" presId="urn:microsoft.com/office/officeart/2005/8/layout/StepDownProcess"/>
    <dgm:cxn modelId="{F51096FB-9900-9C4B-961D-88B70FCF738F}" srcId="{516D965F-1C43-6042-A953-6488E0AF046E}" destId="{F1730520-7BC3-284A-94EA-4B2F2BB8296C}" srcOrd="0" destOrd="0" parTransId="{5EC058A6-9BB5-5F47-862C-9BC461F0A7AB}" sibTransId="{271C5398-89A7-F64B-8A20-8C7FB1A54FE9}"/>
    <dgm:cxn modelId="{5E5C83C7-21DC-B64B-9970-CF64296B3D36}" type="presParOf" srcId="{A9732023-5724-FE4B-B998-439D73BD26D7}" destId="{383475E1-870E-1B43-9026-B2E2A7527986}" srcOrd="0" destOrd="0" presId="urn:microsoft.com/office/officeart/2005/8/layout/StepDownProcess"/>
    <dgm:cxn modelId="{95398BE6-C864-B345-B848-3F5AF2C1339B}" type="presParOf" srcId="{383475E1-870E-1B43-9026-B2E2A7527986}" destId="{714963C6-DC9F-6A46-9EB4-50E1DC58FEC6}" srcOrd="0" destOrd="0" presId="urn:microsoft.com/office/officeart/2005/8/layout/StepDownProcess"/>
    <dgm:cxn modelId="{E14BE7C8-07A4-F647-ACF6-A89CA7940ACA}" type="presParOf" srcId="{383475E1-870E-1B43-9026-B2E2A7527986}" destId="{36C9B238-4EB1-6B45-8124-516357794359}" srcOrd="1" destOrd="0" presId="urn:microsoft.com/office/officeart/2005/8/layout/StepDownProcess"/>
    <dgm:cxn modelId="{5EA86381-D72A-F340-A539-1346F2F2F946}" type="presParOf" srcId="{383475E1-870E-1B43-9026-B2E2A7527986}" destId="{BFDDF52F-42BB-1F41-9671-D8F8B12D0CCA}" srcOrd="2" destOrd="0" presId="urn:microsoft.com/office/officeart/2005/8/layout/StepDownProcess"/>
    <dgm:cxn modelId="{E0DE7199-7874-8044-88A6-16D084AAC9DA}" type="presParOf" srcId="{A9732023-5724-FE4B-B998-439D73BD26D7}" destId="{9C8E74EB-9786-A649-A5A3-BDEB5B3E572D}" srcOrd="1" destOrd="0" presId="urn:microsoft.com/office/officeart/2005/8/layout/StepDownProcess"/>
    <dgm:cxn modelId="{1318A768-1EB4-FD48-B764-E1687805D77F}" type="presParOf" srcId="{A9732023-5724-FE4B-B998-439D73BD26D7}" destId="{A36A7199-4F62-5A4A-9DD1-7E38F8E5AA6D}" srcOrd="2" destOrd="0" presId="urn:microsoft.com/office/officeart/2005/8/layout/StepDownProcess"/>
    <dgm:cxn modelId="{7A1BB1F3-EEC5-AD4F-A911-5D40C947E530}" type="presParOf" srcId="{A36A7199-4F62-5A4A-9DD1-7E38F8E5AA6D}" destId="{624FFA3D-947E-2B49-BA08-535B6252157C}" srcOrd="0" destOrd="0" presId="urn:microsoft.com/office/officeart/2005/8/layout/StepDownProcess"/>
    <dgm:cxn modelId="{A730FDED-3629-4643-8A0D-F6B900BC96C2}" type="presParOf" srcId="{A36A7199-4F62-5A4A-9DD1-7E38F8E5AA6D}" destId="{1A19CC28-33AC-5345-BE0C-04FD79F2E914}" srcOrd="1" destOrd="0" presId="urn:microsoft.com/office/officeart/2005/8/layout/StepDownProcess"/>
    <dgm:cxn modelId="{245D681D-0BAC-EB40-96DA-35C7FA89B010}" type="presParOf" srcId="{A36A7199-4F62-5A4A-9DD1-7E38F8E5AA6D}" destId="{99439A64-6113-1544-8B53-222B823CE047}" srcOrd="2" destOrd="0" presId="urn:microsoft.com/office/officeart/2005/8/layout/StepDownProcess"/>
    <dgm:cxn modelId="{E2F81E7C-4F78-3043-A82A-EB1515EA216D}" type="presParOf" srcId="{A9732023-5724-FE4B-B998-439D73BD26D7}" destId="{158CF92B-966B-BE48-857F-AC54ECB1E139}" srcOrd="3" destOrd="0" presId="urn:microsoft.com/office/officeart/2005/8/layout/StepDownProcess"/>
    <dgm:cxn modelId="{F9150296-5660-A645-B72C-6FA91055C5D5}" type="presParOf" srcId="{A9732023-5724-FE4B-B998-439D73BD26D7}" destId="{5A10458C-7905-194D-A8D0-1C9A0C6B2D4D}" srcOrd="4" destOrd="0" presId="urn:microsoft.com/office/officeart/2005/8/layout/StepDownProcess"/>
    <dgm:cxn modelId="{762D0746-25D3-3F44-8246-11E5D5623958}" type="presParOf" srcId="{5A10458C-7905-194D-A8D0-1C9A0C6B2D4D}" destId="{EBD93032-37C0-C642-B8AC-2CD53862BC17}" srcOrd="0" destOrd="0" presId="urn:microsoft.com/office/officeart/2005/8/layout/StepDownProcess"/>
    <dgm:cxn modelId="{B3E30DB8-07E4-8744-91FE-89746C207988}" type="presParOf" srcId="{5A10458C-7905-194D-A8D0-1C9A0C6B2D4D}" destId="{893D7CF5-C418-D846-B056-C68171997C3C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F1BCCE-2A78-334B-9096-5C77D2781281}" type="doc">
      <dgm:prSet loTypeId="urn:microsoft.com/office/officeart/2005/8/layout/hierarchy3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6B53EE7-AF1A-A644-8E13-996D485E374C}">
      <dgm:prSet/>
      <dgm:spPr/>
      <dgm:t>
        <a:bodyPr/>
        <a:lstStyle/>
        <a:p>
          <a:pPr algn="l">
            <a:buFont typeface="+mj-lt"/>
            <a:buNone/>
          </a:pPr>
          <a:r>
            <a:rPr lang="en-US" dirty="0"/>
            <a:t>1-Inside start tag</a:t>
          </a:r>
        </a:p>
        <a:p>
          <a:pPr algn="l">
            <a:buFont typeface="+mj-lt"/>
            <a:buAutoNum type="arabicPeriod"/>
          </a:pPr>
          <a:r>
            <a:rPr lang="en-US" dirty="0"/>
            <a:t>2-After tag name</a:t>
          </a:r>
        </a:p>
      </dgm:t>
    </dgm:pt>
    <dgm:pt modelId="{A97C22B6-ADF8-C64D-8FF9-C8DDFDD9C242}" type="parTrans" cxnId="{8196A8E0-94F2-F440-B53E-FB02A184BC7D}">
      <dgm:prSet/>
      <dgm:spPr/>
      <dgm:t>
        <a:bodyPr/>
        <a:lstStyle/>
        <a:p>
          <a:endParaRPr lang="en-US"/>
        </a:p>
      </dgm:t>
    </dgm:pt>
    <dgm:pt modelId="{9E426A68-EED8-1949-9015-52188BC6A339}" type="sibTrans" cxnId="{8196A8E0-94F2-F440-B53E-FB02A184BC7D}">
      <dgm:prSet/>
      <dgm:spPr/>
      <dgm:t>
        <a:bodyPr/>
        <a:lstStyle/>
        <a:p>
          <a:endParaRPr lang="en-US"/>
        </a:p>
      </dgm:t>
    </dgm:pt>
    <dgm:pt modelId="{C3550DB5-7B97-E143-AD1A-FABA5A8248F9}">
      <dgm:prSet/>
      <dgm:spPr/>
      <dgm:t>
        <a:bodyPr/>
        <a:lstStyle/>
        <a:p>
          <a:r>
            <a:rPr lang="en-US" dirty="0"/>
            <a:t>multi style</a:t>
          </a:r>
        </a:p>
      </dgm:t>
    </dgm:pt>
    <dgm:pt modelId="{2F70A8FA-0C03-834B-A98B-86288A18F994}" type="parTrans" cxnId="{3781B532-994E-9B4A-A4C4-E9F610587B45}">
      <dgm:prSet/>
      <dgm:spPr/>
      <dgm:t>
        <a:bodyPr/>
        <a:lstStyle/>
        <a:p>
          <a:endParaRPr lang="en-US"/>
        </a:p>
      </dgm:t>
    </dgm:pt>
    <dgm:pt modelId="{D437988B-FBD7-EA4D-9CB2-14994DA98B43}" type="sibTrans" cxnId="{3781B532-994E-9B4A-A4C4-E9F610587B45}">
      <dgm:prSet/>
      <dgm:spPr/>
      <dgm:t>
        <a:bodyPr/>
        <a:lstStyle/>
        <a:p>
          <a:endParaRPr lang="en-US"/>
        </a:p>
      </dgm:t>
    </dgm:pt>
    <dgm:pt modelId="{DF477D2E-DF7A-1A44-BAB1-8DB6EBCC59DF}">
      <dgm:prSet custT="1"/>
      <dgm:spPr/>
      <dgm:t>
        <a:bodyPr/>
        <a:lstStyle/>
        <a:p>
          <a:r>
            <a:rPr lang="en-US" sz="2000" b="1" dirty="0">
              <a:latin typeface="Urdu Typesetting" panose="03020402040406030203" pitchFamily="66" charset="-78"/>
              <a:cs typeface="Urdu Typesetting" panose="03020402040406030203" pitchFamily="66" charset="-78"/>
            </a:rPr>
            <a:t>style1;style2</a:t>
          </a:r>
        </a:p>
      </dgm:t>
    </dgm:pt>
    <dgm:pt modelId="{124AC082-D4E6-3441-8A2F-826384F3E5E6}" type="parTrans" cxnId="{86184663-9E05-D444-B4D7-A809ACB18D8B}">
      <dgm:prSet/>
      <dgm:spPr/>
      <dgm:t>
        <a:bodyPr/>
        <a:lstStyle/>
        <a:p>
          <a:endParaRPr lang="en-US"/>
        </a:p>
      </dgm:t>
    </dgm:pt>
    <dgm:pt modelId="{D4A8FE25-1A3F-FA46-AAC0-3F6E9B5D6A0D}" type="sibTrans" cxnId="{86184663-9E05-D444-B4D7-A809ACB18D8B}">
      <dgm:prSet/>
      <dgm:spPr/>
      <dgm:t>
        <a:bodyPr/>
        <a:lstStyle/>
        <a:p>
          <a:endParaRPr lang="en-US"/>
        </a:p>
      </dgm:t>
    </dgm:pt>
    <dgm:pt modelId="{FAE5EC5A-4C72-5E48-B46E-43EEB4596D3C}">
      <dgm:prSet/>
      <dgm:spPr/>
      <dgm:t>
        <a:bodyPr/>
        <a:lstStyle/>
        <a:p>
          <a:r>
            <a:rPr lang="en-US" dirty="0"/>
            <a:t>syntax</a:t>
          </a:r>
        </a:p>
      </dgm:t>
    </dgm:pt>
    <dgm:pt modelId="{B8FF7613-7A8A-D045-99D6-0BA9F3EAAC8E}" type="sibTrans" cxnId="{F14FB29B-3D53-7F43-923F-608622FAE9CB}">
      <dgm:prSet/>
      <dgm:spPr/>
      <dgm:t>
        <a:bodyPr/>
        <a:lstStyle/>
        <a:p>
          <a:endParaRPr lang="en-US"/>
        </a:p>
      </dgm:t>
    </dgm:pt>
    <dgm:pt modelId="{4CEF57EB-4112-974C-AA93-157EB1F1CF9D}" type="parTrans" cxnId="{F14FB29B-3D53-7F43-923F-608622FAE9CB}">
      <dgm:prSet/>
      <dgm:spPr/>
      <dgm:t>
        <a:bodyPr/>
        <a:lstStyle/>
        <a:p>
          <a:endParaRPr lang="en-US"/>
        </a:p>
      </dgm:t>
    </dgm:pt>
    <dgm:pt modelId="{4906546A-B669-4F46-B0DE-B17EC4089DD2}" type="pres">
      <dgm:prSet presAssocID="{87F1BCCE-2A78-334B-9096-5C77D278128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89140A-B085-C846-B091-3E281D2522F3}" type="pres">
      <dgm:prSet presAssocID="{FAE5EC5A-4C72-5E48-B46E-43EEB4596D3C}" presName="root" presStyleCnt="0"/>
      <dgm:spPr/>
    </dgm:pt>
    <dgm:pt modelId="{DD185D20-FE4A-BC42-B80F-773EDC72E351}" type="pres">
      <dgm:prSet presAssocID="{FAE5EC5A-4C72-5E48-B46E-43EEB4596D3C}" presName="rootComposite" presStyleCnt="0"/>
      <dgm:spPr/>
    </dgm:pt>
    <dgm:pt modelId="{D96D460E-2BAB-4F4C-AE9D-4D7BD2F0EC16}" type="pres">
      <dgm:prSet presAssocID="{FAE5EC5A-4C72-5E48-B46E-43EEB4596D3C}" presName="rootText" presStyleLbl="node1" presStyleIdx="0" presStyleCnt="2" custScaleX="316728" custLinFactNeighborX="-12939" custLinFactNeighborY="-74505"/>
      <dgm:spPr/>
    </dgm:pt>
    <dgm:pt modelId="{00D0C463-ED59-6346-AA01-91F449FF12A9}" type="pres">
      <dgm:prSet presAssocID="{FAE5EC5A-4C72-5E48-B46E-43EEB4596D3C}" presName="rootConnector" presStyleLbl="node1" presStyleIdx="0" presStyleCnt="2"/>
      <dgm:spPr/>
    </dgm:pt>
    <dgm:pt modelId="{5FAC6A4F-4E7F-3F45-BDC5-48EB8E716995}" type="pres">
      <dgm:prSet presAssocID="{FAE5EC5A-4C72-5E48-B46E-43EEB4596D3C}" presName="childShape" presStyleCnt="0"/>
      <dgm:spPr/>
    </dgm:pt>
    <dgm:pt modelId="{1B39C79E-1685-0A45-BE60-0C3C380C851C}" type="pres">
      <dgm:prSet presAssocID="{A97C22B6-ADF8-C64D-8FF9-C8DDFDD9C242}" presName="Name13" presStyleLbl="parChTrans1D2" presStyleIdx="0" presStyleCnt="2"/>
      <dgm:spPr/>
    </dgm:pt>
    <dgm:pt modelId="{4882E5ED-3F42-7A48-AD6C-1F417B4F800B}" type="pres">
      <dgm:prSet presAssocID="{26B53EE7-AF1A-A644-8E13-996D485E374C}" presName="childText" presStyleLbl="bgAcc1" presStyleIdx="0" presStyleCnt="2" custScaleX="183781">
        <dgm:presLayoutVars>
          <dgm:bulletEnabled val="1"/>
        </dgm:presLayoutVars>
      </dgm:prSet>
      <dgm:spPr/>
    </dgm:pt>
    <dgm:pt modelId="{5765FA52-E9C3-BC40-BC1D-DE09DC25969F}" type="pres">
      <dgm:prSet presAssocID="{C3550DB5-7B97-E143-AD1A-FABA5A8248F9}" presName="root" presStyleCnt="0"/>
      <dgm:spPr/>
    </dgm:pt>
    <dgm:pt modelId="{CA2D6A58-792B-4B4E-8586-9FBFCD578F75}" type="pres">
      <dgm:prSet presAssocID="{C3550DB5-7B97-E143-AD1A-FABA5A8248F9}" presName="rootComposite" presStyleCnt="0"/>
      <dgm:spPr/>
    </dgm:pt>
    <dgm:pt modelId="{B77BB658-B667-8540-963D-3A3E64A604DA}" type="pres">
      <dgm:prSet presAssocID="{C3550DB5-7B97-E143-AD1A-FABA5A8248F9}" presName="rootText" presStyleLbl="node1" presStyleIdx="1" presStyleCnt="2"/>
      <dgm:spPr/>
    </dgm:pt>
    <dgm:pt modelId="{28286573-5380-E049-A02E-9403C4FC01E3}" type="pres">
      <dgm:prSet presAssocID="{C3550DB5-7B97-E143-AD1A-FABA5A8248F9}" presName="rootConnector" presStyleLbl="node1" presStyleIdx="1" presStyleCnt="2"/>
      <dgm:spPr/>
    </dgm:pt>
    <dgm:pt modelId="{5D287656-5C68-1644-9226-B7FA43D7C74D}" type="pres">
      <dgm:prSet presAssocID="{C3550DB5-7B97-E143-AD1A-FABA5A8248F9}" presName="childShape" presStyleCnt="0"/>
      <dgm:spPr/>
    </dgm:pt>
    <dgm:pt modelId="{1E42D26A-84FF-8E41-AA3C-B4CD2758CBD5}" type="pres">
      <dgm:prSet presAssocID="{124AC082-D4E6-3441-8A2F-826384F3E5E6}" presName="Name13" presStyleLbl="parChTrans1D2" presStyleIdx="1" presStyleCnt="2"/>
      <dgm:spPr/>
    </dgm:pt>
    <dgm:pt modelId="{245A8899-4B1E-3F4D-800A-151B509C69C1}" type="pres">
      <dgm:prSet presAssocID="{DF477D2E-DF7A-1A44-BAB1-8DB6EBCC59DF}" presName="childText" presStyleLbl="bgAcc1" presStyleIdx="1" presStyleCnt="2" custScaleX="132256">
        <dgm:presLayoutVars>
          <dgm:bulletEnabled val="1"/>
        </dgm:presLayoutVars>
      </dgm:prSet>
      <dgm:spPr/>
    </dgm:pt>
  </dgm:ptLst>
  <dgm:cxnLst>
    <dgm:cxn modelId="{3781B532-994E-9B4A-A4C4-E9F610587B45}" srcId="{87F1BCCE-2A78-334B-9096-5C77D2781281}" destId="{C3550DB5-7B97-E143-AD1A-FABA5A8248F9}" srcOrd="1" destOrd="0" parTransId="{2F70A8FA-0C03-834B-A98B-86288A18F994}" sibTransId="{D437988B-FBD7-EA4D-9CB2-14994DA98B43}"/>
    <dgm:cxn modelId="{514D313B-6AAB-2443-A92B-471612E4A7B1}" type="presOf" srcId="{26B53EE7-AF1A-A644-8E13-996D485E374C}" destId="{4882E5ED-3F42-7A48-AD6C-1F417B4F800B}" srcOrd="0" destOrd="0" presId="urn:microsoft.com/office/officeart/2005/8/layout/hierarchy3"/>
    <dgm:cxn modelId="{CFB0D854-E207-B54D-984C-DEB89BFBAD29}" type="presOf" srcId="{A97C22B6-ADF8-C64D-8FF9-C8DDFDD9C242}" destId="{1B39C79E-1685-0A45-BE60-0C3C380C851C}" srcOrd="0" destOrd="0" presId="urn:microsoft.com/office/officeart/2005/8/layout/hierarchy3"/>
    <dgm:cxn modelId="{2F4E3D56-EE8F-C940-9919-89E37CCC03A0}" type="presOf" srcId="{DF477D2E-DF7A-1A44-BAB1-8DB6EBCC59DF}" destId="{245A8899-4B1E-3F4D-800A-151B509C69C1}" srcOrd="0" destOrd="0" presId="urn:microsoft.com/office/officeart/2005/8/layout/hierarchy3"/>
    <dgm:cxn modelId="{86184663-9E05-D444-B4D7-A809ACB18D8B}" srcId="{C3550DB5-7B97-E143-AD1A-FABA5A8248F9}" destId="{DF477D2E-DF7A-1A44-BAB1-8DB6EBCC59DF}" srcOrd="0" destOrd="0" parTransId="{124AC082-D4E6-3441-8A2F-826384F3E5E6}" sibTransId="{D4A8FE25-1A3F-FA46-AAC0-3F6E9B5D6A0D}"/>
    <dgm:cxn modelId="{FB30B469-1932-2B49-BF6E-F2EAA0B8039B}" type="presOf" srcId="{C3550DB5-7B97-E143-AD1A-FABA5A8248F9}" destId="{B77BB658-B667-8540-963D-3A3E64A604DA}" srcOrd="0" destOrd="0" presId="urn:microsoft.com/office/officeart/2005/8/layout/hierarchy3"/>
    <dgm:cxn modelId="{2CC7B06B-4F7A-FC46-9346-7C1D7D3A6587}" type="presOf" srcId="{FAE5EC5A-4C72-5E48-B46E-43EEB4596D3C}" destId="{00D0C463-ED59-6346-AA01-91F449FF12A9}" srcOrd="1" destOrd="0" presId="urn:microsoft.com/office/officeart/2005/8/layout/hierarchy3"/>
    <dgm:cxn modelId="{EEA67D81-46CC-A342-9BE6-4B5DE1391835}" type="presOf" srcId="{87F1BCCE-2A78-334B-9096-5C77D2781281}" destId="{4906546A-B669-4F46-B0DE-B17EC4089DD2}" srcOrd="0" destOrd="0" presId="urn:microsoft.com/office/officeart/2005/8/layout/hierarchy3"/>
    <dgm:cxn modelId="{4D826D99-F83E-B247-B860-ED74A7D35262}" type="presOf" srcId="{FAE5EC5A-4C72-5E48-B46E-43EEB4596D3C}" destId="{D96D460E-2BAB-4F4C-AE9D-4D7BD2F0EC16}" srcOrd="0" destOrd="0" presId="urn:microsoft.com/office/officeart/2005/8/layout/hierarchy3"/>
    <dgm:cxn modelId="{F14FB29B-3D53-7F43-923F-608622FAE9CB}" srcId="{87F1BCCE-2A78-334B-9096-5C77D2781281}" destId="{FAE5EC5A-4C72-5E48-B46E-43EEB4596D3C}" srcOrd="0" destOrd="0" parTransId="{4CEF57EB-4112-974C-AA93-157EB1F1CF9D}" sibTransId="{B8FF7613-7A8A-D045-99D6-0BA9F3EAAC8E}"/>
    <dgm:cxn modelId="{BCAA45BB-3C83-9E4E-804C-32E5BD5599E8}" type="presOf" srcId="{C3550DB5-7B97-E143-AD1A-FABA5A8248F9}" destId="{28286573-5380-E049-A02E-9403C4FC01E3}" srcOrd="1" destOrd="0" presId="urn:microsoft.com/office/officeart/2005/8/layout/hierarchy3"/>
    <dgm:cxn modelId="{745CC1C5-FBE0-2642-99DD-918B4B398B06}" type="presOf" srcId="{124AC082-D4E6-3441-8A2F-826384F3E5E6}" destId="{1E42D26A-84FF-8E41-AA3C-B4CD2758CBD5}" srcOrd="0" destOrd="0" presId="urn:microsoft.com/office/officeart/2005/8/layout/hierarchy3"/>
    <dgm:cxn modelId="{8196A8E0-94F2-F440-B53E-FB02A184BC7D}" srcId="{FAE5EC5A-4C72-5E48-B46E-43EEB4596D3C}" destId="{26B53EE7-AF1A-A644-8E13-996D485E374C}" srcOrd="0" destOrd="0" parTransId="{A97C22B6-ADF8-C64D-8FF9-C8DDFDD9C242}" sibTransId="{9E426A68-EED8-1949-9015-52188BC6A339}"/>
    <dgm:cxn modelId="{387B5314-94CB-3B40-9071-1EA7FB81A40A}" type="presParOf" srcId="{4906546A-B669-4F46-B0DE-B17EC4089DD2}" destId="{7C89140A-B085-C846-B091-3E281D2522F3}" srcOrd="0" destOrd="0" presId="urn:microsoft.com/office/officeart/2005/8/layout/hierarchy3"/>
    <dgm:cxn modelId="{3CC162D0-DD21-AA4D-88C8-DEF9C4D4942C}" type="presParOf" srcId="{7C89140A-B085-C846-B091-3E281D2522F3}" destId="{DD185D20-FE4A-BC42-B80F-773EDC72E351}" srcOrd="0" destOrd="0" presId="urn:microsoft.com/office/officeart/2005/8/layout/hierarchy3"/>
    <dgm:cxn modelId="{CA694812-AF36-794A-A60B-429594E6DCDE}" type="presParOf" srcId="{DD185D20-FE4A-BC42-B80F-773EDC72E351}" destId="{D96D460E-2BAB-4F4C-AE9D-4D7BD2F0EC16}" srcOrd="0" destOrd="0" presId="urn:microsoft.com/office/officeart/2005/8/layout/hierarchy3"/>
    <dgm:cxn modelId="{8D329DCD-E65C-8041-9FAD-515ABFF926CF}" type="presParOf" srcId="{DD185D20-FE4A-BC42-B80F-773EDC72E351}" destId="{00D0C463-ED59-6346-AA01-91F449FF12A9}" srcOrd="1" destOrd="0" presId="urn:microsoft.com/office/officeart/2005/8/layout/hierarchy3"/>
    <dgm:cxn modelId="{8B8B5867-A131-C741-8AA2-51328EAB36EA}" type="presParOf" srcId="{7C89140A-B085-C846-B091-3E281D2522F3}" destId="{5FAC6A4F-4E7F-3F45-BDC5-48EB8E716995}" srcOrd="1" destOrd="0" presId="urn:microsoft.com/office/officeart/2005/8/layout/hierarchy3"/>
    <dgm:cxn modelId="{C9B61765-A4D4-8747-99A7-89BB5AC4E101}" type="presParOf" srcId="{5FAC6A4F-4E7F-3F45-BDC5-48EB8E716995}" destId="{1B39C79E-1685-0A45-BE60-0C3C380C851C}" srcOrd="0" destOrd="0" presId="urn:microsoft.com/office/officeart/2005/8/layout/hierarchy3"/>
    <dgm:cxn modelId="{D955137C-8F4A-474B-BB92-2163D1C60BBE}" type="presParOf" srcId="{5FAC6A4F-4E7F-3F45-BDC5-48EB8E716995}" destId="{4882E5ED-3F42-7A48-AD6C-1F417B4F800B}" srcOrd="1" destOrd="0" presId="urn:microsoft.com/office/officeart/2005/8/layout/hierarchy3"/>
    <dgm:cxn modelId="{D279934D-F3B7-3D4C-A191-EF8615E66A6C}" type="presParOf" srcId="{4906546A-B669-4F46-B0DE-B17EC4089DD2}" destId="{5765FA52-E9C3-BC40-BC1D-DE09DC25969F}" srcOrd="1" destOrd="0" presId="urn:microsoft.com/office/officeart/2005/8/layout/hierarchy3"/>
    <dgm:cxn modelId="{19DAB560-5362-154D-A22E-9D359A3730A6}" type="presParOf" srcId="{5765FA52-E9C3-BC40-BC1D-DE09DC25969F}" destId="{CA2D6A58-792B-4B4E-8586-9FBFCD578F75}" srcOrd="0" destOrd="0" presId="urn:microsoft.com/office/officeart/2005/8/layout/hierarchy3"/>
    <dgm:cxn modelId="{278E226E-4BFB-264A-8356-804C501342E5}" type="presParOf" srcId="{CA2D6A58-792B-4B4E-8586-9FBFCD578F75}" destId="{B77BB658-B667-8540-963D-3A3E64A604DA}" srcOrd="0" destOrd="0" presId="urn:microsoft.com/office/officeart/2005/8/layout/hierarchy3"/>
    <dgm:cxn modelId="{74FD9C03-0077-B34F-AB48-301A3E23C90A}" type="presParOf" srcId="{CA2D6A58-792B-4B4E-8586-9FBFCD578F75}" destId="{28286573-5380-E049-A02E-9403C4FC01E3}" srcOrd="1" destOrd="0" presId="urn:microsoft.com/office/officeart/2005/8/layout/hierarchy3"/>
    <dgm:cxn modelId="{0EE2BF64-7058-F845-B248-5E60B7759DDB}" type="presParOf" srcId="{5765FA52-E9C3-BC40-BC1D-DE09DC25969F}" destId="{5D287656-5C68-1644-9226-B7FA43D7C74D}" srcOrd="1" destOrd="0" presId="urn:microsoft.com/office/officeart/2005/8/layout/hierarchy3"/>
    <dgm:cxn modelId="{B9FF5838-CED2-FF49-9D10-313F3F275F2B}" type="presParOf" srcId="{5D287656-5C68-1644-9226-B7FA43D7C74D}" destId="{1E42D26A-84FF-8E41-AA3C-B4CD2758CBD5}" srcOrd="0" destOrd="0" presId="urn:microsoft.com/office/officeart/2005/8/layout/hierarchy3"/>
    <dgm:cxn modelId="{8D546F16-B3CE-9347-9682-06F72F3F6AE8}" type="presParOf" srcId="{5D287656-5C68-1644-9226-B7FA43D7C74D}" destId="{245A8899-4B1E-3F4D-800A-151B509C69C1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F1BCCE-2A78-334B-9096-5C77D2781281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B53EE7-AF1A-A644-8E13-996D485E374C}">
      <dgm:prSet/>
      <dgm:spPr/>
      <dgm:t>
        <a:bodyPr/>
        <a:lstStyle/>
        <a:p>
          <a:r>
            <a:rPr lang="en-US" dirty="0"/>
            <a:t>color</a:t>
          </a:r>
        </a:p>
      </dgm:t>
    </dgm:pt>
    <dgm:pt modelId="{A97C22B6-ADF8-C64D-8FF9-C8DDFDD9C242}" type="parTrans" cxnId="{8196A8E0-94F2-F440-B53E-FB02A184BC7D}">
      <dgm:prSet/>
      <dgm:spPr/>
      <dgm:t>
        <a:bodyPr/>
        <a:lstStyle/>
        <a:p>
          <a:endParaRPr lang="en-US"/>
        </a:p>
      </dgm:t>
    </dgm:pt>
    <dgm:pt modelId="{9E426A68-EED8-1949-9015-52188BC6A339}" type="sibTrans" cxnId="{8196A8E0-94F2-F440-B53E-FB02A184BC7D}">
      <dgm:prSet/>
      <dgm:spPr/>
      <dgm:t>
        <a:bodyPr/>
        <a:lstStyle/>
        <a:p>
          <a:endParaRPr lang="en-US"/>
        </a:p>
      </dgm:t>
    </dgm:pt>
    <dgm:pt modelId="{E23DD311-F24F-904D-881A-71A68D9FF87E}">
      <dgm:prSet/>
      <dgm:spPr/>
      <dgm:t>
        <a:bodyPr/>
        <a:lstStyle/>
        <a:p>
          <a:r>
            <a:rPr lang="en-US" dirty="0"/>
            <a:t>value</a:t>
          </a:r>
        </a:p>
      </dgm:t>
    </dgm:pt>
    <dgm:pt modelId="{9708015F-B8FE-CA42-B73E-37FD9AEA89CD}" type="parTrans" cxnId="{BC377ACC-1AC6-3D4F-88CE-B9153F2201DE}">
      <dgm:prSet/>
      <dgm:spPr/>
      <dgm:t>
        <a:bodyPr/>
        <a:lstStyle/>
        <a:p>
          <a:endParaRPr lang="en-US"/>
        </a:p>
      </dgm:t>
    </dgm:pt>
    <dgm:pt modelId="{EBAEBBEF-CEA6-D241-9D13-C1355086FBE3}" type="sibTrans" cxnId="{BC377ACC-1AC6-3D4F-88CE-B9153F2201DE}">
      <dgm:prSet/>
      <dgm:spPr/>
      <dgm:t>
        <a:bodyPr/>
        <a:lstStyle/>
        <a:p>
          <a:endParaRPr lang="en-US"/>
        </a:p>
      </dgm:t>
    </dgm:pt>
    <dgm:pt modelId="{5F1A3B24-330D-9041-8055-3AAA50292689}">
      <dgm:prSet/>
      <dgm:spPr/>
      <dgm:t>
        <a:bodyPr/>
        <a:lstStyle/>
        <a:p>
          <a:r>
            <a:rPr lang="en-US" dirty="0"/>
            <a:t>red </a:t>
          </a:r>
        </a:p>
      </dgm:t>
    </dgm:pt>
    <dgm:pt modelId="{7C2B777E-F59C-0941-B50D-15DD197B01D3}" type="parTrans" cxnId="{92E3B11B-09D6-BE4E-BE1E-B3719D64C5BA}">
      <dgm:prSet/>
      <dgm:spPr/>
      <dgm:t>
        <a:bodyPr/>
        <a:lstStyle/>
        <a:p>
          <a:endParaRPr lang="en-US"/>
        </a:p>
      </dgm:t>
    </dgm:pt>
    <dgm:pt modelId="{390A4D19-751B-0843-8096-80E9EBE74312}" type="sibTrans" cxnId="{92E3B11B-09D6-BE4E-BE1E-B3719D64C5BA}">
      <dgm:prSet/>
      <dgm:spPr/>
      <dgm:t>
        <a:bodyPr/>
        <a:lstStyle/>
        <a:p>
          <a:endParaRPr lang="en-US"/>
        </a:p>
      </dgm:t>
    </dgm:pt>
    <dgm:pt modelId="{FAE5EC5A-4C72-5E48-B46E-43EEB4596D3C}">
      <dgm:prSet/>
      <dgm:spPr/>
      <dgm:t>
        <a:bodyPr/>
        <a:lstStyle/>
        <a:p>
          <a:r>
            <a:rPr lang="en-US" dirty="0"/>
            <a:t>key</a:t>
          </a:r>
        </a:p>
      </dgm:t>
    </dgm:pt>
    <dgm:pt modelId="{B8FF7613-7A8A-D045-99D6-0BA9F3EAAC8E}" type="sibTrans" cxnId="{F14FB29B-3D53-7F43-923F-608622FAE9CB}">
      <dgm:prSet/>
      <dgm:spPr/>
      <dgm:t>
        <a:bodyPr/>
        <a:lstStyle/>
        <a:p>
          <a:endParaRPr lang="en-US"/>
        </a:p>
      </dgm:t>
    </dgm:pt>
    <dgm:pt modelId="{4CEF57EB-4112-974C-AA93-157EB1F1CF9D}" type="parTrans" cxnId="{F14FB29B-3D53-7F43-923F-608622FAE9CB}">
      <dgm:prSet/>
      <dgm:spPr/>
      <dgm:t>
        <a:bodyPr/>
        <a:lstStyle/>
        <a:p>
          <a:endParaRPr lang="en-US"/>
        </a:p>
      </dgm:t>
    </dgm:pt>
    <dgm:pt modelId="{4906546A-B669-4F46-B0DE-B17EC4089DD2}" type="pres">
      <dgm:prSet presAssocID="{87F1BCCE-2A78-334B-9096-5C77D278128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89140A-B085-C846-B091-3E281D2522F3}" type="pres">
      <dgm:prSet presAssocID="{FAE5EC5A-4C72-5E48-B46E-43EEB4596D3C}" presName="root" presStyleCnt="0"/>
      <dgm:spPr/>
    </dgm:pt>
    <dgm:pt modelId="{DD185D20-FE4A-BC42-B80F-773EDC72E351}" type="pres">
      <dgm:prSet presAssocID="{FAE5EC5A-4C72-5E48-B46E-43EEB4596D3C}" presName="rootComposite" presStyleCnt="0"/>
      <dgm:spPr/>
    </dgm:pt>
    <dgm:pt modelId="{D96D460E-2BAB-4F4C-AE9D-4D7BD2F0EC16}" type="pres">
      <dgm:prSet presAssocID="{FAE5EC5A-4C72-5E48-B46E-43EEB4596D3C}" presName="rootText" presStyleLbl="node1" presStyleIdx="0" presStyleCnt="2" custScaleX="316728" custLinFactNeighborY="-40378"/>
      <dgm:spPr/>
    </dgm:pt>
    <dgm:pt modelId="{00D0C463-ED59-6346-AA01-91F449FF12A9}" type="pres">
      <dgm:prSet presAssocID="{FAE5EC5A-4C72-5E48-B46E-43EEB4596D3C}" presName="rootConnector" presStyleLbl="node1" presStyleIdx="0" presStyleCnt="2"/>
      <dgm:spPr/>
    </dgm:pt>
    <dgm:pt modelId="{5FAC6A4F-4E7F-3F45-BDC5-48EB8E716995}" type="pres">
      <dgm:prSet presAssocID="{FAE5EC5A-4C72-5E48-B46E-43EEB4596D3C}" presName="childShape" presStyleCnt="0"/>
      <dgm:spPr/>
    </dgm:pt>
    <dgm:pt modelId="{1B39C79E-1685-0A45-BE60-0C3C380C851C}" type="pres">
      <dgm:prSet presAssocID="{A97C22B6-ADF8-C64D-8FF9-C8DDFDD9C242}" presName="Name13" presStyleLbl="parChTrans1D2" presStyleIdx="0" presStyleCnt="2"/>
      <dgm:spPr/>
    </dgm:pt>
    <dgm:pt modelId="{4882E5ED-3F42-7A48-AD6C-1F417B4F800B}" type="pres">
      <dgm:prSet presAssocID="{26B53EE7-AF1A-A644-8E13-996D485E374C}" presName="childText" presStyleLbl="bgAcc1" presStyleIdx="0" presStyleCnt="2">
        <dgm:presLayoutVars>
          <dgm:bulletEnabled val="1"/>
        </dgm:presLayoutVars>
      </dgm:prSet>
      <dgm:spPr/>
    </dgm:pt>
    <dgm:pt modelId="{1AEB5098-8A82-8A4E-AB99-DA62BDFE3F3B}" type="pres">
      <dgm:prSet presAssocID="{E23DD311-F24F-904D-881A-71A68D9FF87E}" presName="root" presStyleCnt="0"/>
      <dgm:spPr/>
    </dgm:pt>
    <dgm:pt modelId="{8D3AFC48-EC00-C545-9AA7-D20478C7B88C}" type="pres">
      <dgm:prSet presAssocID="{E23DD311-F24F-904D-881A-71A68D9FF87E}" presName="rootComposite" presStyleCnt="0"/>
      <dgm:spPr/>
    </dgm:pt>
    <dgm:pt modelId="{494B575F-6F8F-C445-BFD3-3DED2884838F}" type="pres">
      <dgm:prSet presAssocID="{E23DD311-F24F-904D-881A-71A68D9FF87E}" presName="rootText" presStyleLbl="node1" presStyleIdx="1" presStyleCnt="2" custScaleX="289326"/>
      <dgm:spPr/>
    </dgm:pt>
    <dgm:pt modelId="{C347A7B3-40B2-344D-9A3D-BBF9DFC124D5}" type="pres">
      <dgm:prSet presAssocID="{E23DD311-F24F-904D-881A-71A68D9FF87E}" presName="rootConnector" presStyleLbl="node1" presStyleIdx="1" presStyleCnt="2"/>
      <dgm:spPr/>
    </dgm:pt>
    <dgm:pt modelId="{43E260B8-3BC4-9A4E-B79A-0EF693C8FEE5}" type="pres">
      <dgm:prSet presAssocID="{E23DD311-F24F-904D-881A-71A68D9FF87E}" presName="childShape" presStyleCnt="0"/>
      <dgm:spPr/>
    </dgm:pt>
    <dgm:pt modelId="{74AA6DBD-1560-8946-BE33-3053F6BDCEA7}" type="pres">
      <dgm:prSet presAssocID="{7C2B777E-F59C-0941-B50D-15DD197B01D3}" presName="Name13" presStyleLbl="parChTrans1D2" presStyleIdx="1" presStyleCnt="2"/>
      <dgm:spPr/>
    </dgm:pt>
    <dgm:pt modelId="{CC64D881-381B-1B47-ADEF-F4C9C8A110C9}" type="pres">
      <dgm:prSet presAssocID="{5F1A3B24-330D-9041-8055-3AAA50292689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2520B706-1AC5-8840-8B74-795C08C2D6E9}" type="presOf" srcId="{5F1A3B24-330D-9041-8055-3AAA50292689}" destId="{CC64D881-381B-1B47-ADEF-F4C9C8A110C9}" srcOrd="0" destOrd="0" presId="urn:microsoft.com/office/officeart/2005/8/layout/hierarchy3"/>
    <dgm:cxn modelId="{63927C17-E33E-6645-9722-1CEC981BC46B}" type="presOf" srcId="{E23DD311-F24F-904D-881A-71A68D9FF87E}" destId="{494B575F-6F8F-C445-BFD3-3DED2884838F}" srcOrd="0" destOrd="0" presId="urn:microsoft.com/office/officeart/2005/8/layout/hierarchy3"/>
    <dgm:cxn modelId="{92E3B11B-09D6-BE4E-BE1E-B3719D64C5BA}" srcId="{E23DD311-F24F-904D-881A-71A68D9FF87E}" destId="{5F1A3B24-330D-9041-8055-3AAA50292689}" srcOrd="0" destOrd="0" parTransId="{7C2B777E-F59C-0941-B50D-15DD197B01D3}" sibTransId="{390A4D19-751B-0843-8096-80E9EBE74312}"/>
    <dgm:cxn modelId="{514D313B-6AAB-2443-A92B-471612E4A7B1}" type="presOf" srcId="{26B53EE7-AF1A-A644-8E13-996D485E374C}" destId="{4882E5ED-3F42-7A48-AD6C-1F417B4F800B}" srcOrd="0" destOrd="0" presId="urn:microsoft.com/office/officeart/2005/8/layout/hierarchy3"/>
    <dgm:cxn modelId="{CFB0D854-E207-B54D-984C-DEB89BFBAD29}" type="presOf" srcId="{A97C22B6-ADF8-C64D-8FF9-C8DDFDD9C242}" destId="{1B39C79E-1685-0A45-BE60-0C3C380C851C}" srcOrd="0" destOrd="0" presId="urn:microsoft.com/office/officeart/2005/8/layout/hierarchy3"/>
    <dgm:cxn modelId="{2CC7B06B-4F7A-FC46-9346-7C1D7D3A6587}" type="presOf" srcId="{FAE5EC5A-4C72-5E48-B46E-43EEB4596D3C}" destId="{00D0C463-ED59-6346-AA01-91F449FF12A9}" srcOrd="1" destOrd="0" presId="urn:microsoft.com/office/officeart/2005/8/layout/hierarchy3"/>
    <dgm:cxn modelId="{8879B07E-9EB2-194B-9372-102D7DBFB251}" type="presOf" srcId="{7C2B777E-F59C-0941-B50D-15DD197B01D3}" destId="{74AA6DBD-1560-8946-BE33-3053F6BDCEA7}" srcOrd="0" destOrd="0" presId="urn:microsoft.com/office/officeart/2005/8/layout/hierarchy3"/>
    <dgm:cxn modelId="{EEA67D81-46CC-A342-9BE6-4B5DE1391835}" type="presOf" srcId="{87F1BCCE-2A78-334B-9096-5C77D2781281}" destId="{4906546A-B669-4F46-B0DE-B17EC4089DD2}" srcOrd="0" destOrd="0" presId="urn:microsoft.com/office/officeart/2005/8/layout/hierarchy3"/>
    <dgm:cxn modelId="{4D826D99-F83E-B247-B860-ED74A7D35262}" type="presOf" srcId="{FAE5EC5A-4C72-5E48-B46E-43EEB4596D3C}" destId="{D96D460E-2BAB-4F4C-AE9D-4D7BD2F0EC16}" srcOrd="0" destOrd="0" presId="urn:microsoft.com/office/officeart/2005/8/layout/hierarchy3"/>
    <dgm:cxn modelId="{F14FB29B-3D53-7F43-923F-608622FAE9CB}" srcId="{87F1BCCE-2A78-334B-9096-5C77D2781281}" destId="{FAE5EC5A-4C72-5E48-B46E-43EEB4596D3C}" srcOrd="0" destOrd="0" parTransId="{4CEF57EB-4112-974C-AA93-157EB1F1CF9D}" sibTransId="{B8FF7613-7A8A-D045-99D6-0BA9F3EAAC8E}"/>
    <dgm:cxn modelId="{BC377ACC-1AC6-3D4F-88CE-B9153F2201DE}" srcId="{87F1BCCE-2A78-334B-9096-5C77D2781281}" destId="{E23DD311-F24F-904D-881A-71A68D9FF87E}" srcOrd="1" destOrd="0" parTransId="{9708015F-B8FE-CA42-B73E-37FD9AEA89CD}" sibTransId="{EBAEBBEF-CEA6-D241-9D13-C1355086FBE3}"/>
    <dgm:cxn modelId="{BAA0A2D1-8051-6948-ABA9-829B3A040480}" type="presOf" srcId="{E23DD311-F24F-904D-881A-71A68D9FF87E}" destId="{C347A7B3-40B2-344D-9A3D-BBF9DFC124D5}" srcOrd="1" destOrd="0" presId="urn:microsoft.com/office/officeart/2005/8/layout/hierarchy3"/>
    <dgm:cxn modelId="{8196A8E0-94F2-F440-B53E-FB02A184BC7D}" srcId="{FAE5EC5A-4C72-5E48-B46E-43EEB4596D3C}" destId="{26B53EE7-AF1A-A644-8E13-996D485E374C}" srcOrd="0" destOrd="0" parTransId="{A97C22B6-ADF8-C64D-8FF9-C8DDFDD9C242}" sibTransId="{9E426A68-EED8-1949-9015-52188BC6A339}"/>
    <dgm:cxn modelId="{387B5314-94CB-3B40-9071-1EA7FB81A40A}" type="presParOf" srcId="{4906546A-B669-4F46-B0DE-B17EC4089DD2}" destId="{7C89140A-B085-C846-B091-3E281D2522F3}" srcOrd="0" destOrd="0" presId="urn:microsoft.com/office/officeart/2005/8/layout/hierarchy3"/>
    <dgm:cxn modelId="{3CC162D0-DD21-AA4D-88C8-DEF9C4D4942C}" type="presParOf" srcId="{7C89140A-B085-C846-B091-3E281D2522F3}" destId="{DD185D20-FE4A-BC42-B80F-773EDC72E351}" srcOrd="0" destOrd="0" presId="urn:microsoft.com/office/officeart/2005/8/layout/hierarchy3"/>
    <dgm:cxn modelId="{CA694812-AF36-794A-A60B-429594E6DCDE}" type="presParOf" srcId="{DD185D20-FE4A-BC42-B80F-773EDC72E351}" destId="{D96D460E-2BAB-4F4C-AE9D-4D7BD2F0EC16}" srcOrd="0" destOrd="0" presId="urn:microsoft.com/office/officeart/2005/8/layout/hierarchy3"/>
    <dgm:cxn modelId="{8D329DCD-E65C-8041-9FAD-515ABFF926CF}" type="presParOf" srcId="{DD185D20-FE4A-BC42-B80F-773EDC72E351}" destId="{00D0C463-ED59-6346-AA01-91F449FF12A9}" srcOrd="1" destOrd="0" presId="urn:microsoft.com/office/officeart/2005/8/layout/hierarchy3"/>
    <dgm:cxn modelId="{8B8B5867-A131-C741-8AA2-51328EAB36EA}" type="presParOf" srcId="{7C89140A-B085-C846-B091-3E281D2522F3}" destId="{5FAC6A4F-4E7F-3F45-BDC5-48EB8E716995}" srcOrd="1" destOrd="0" presId="urn:microsoft.com/office/officeart/2005/8/layout/hierarchy3"/>
    <dgm:cxn modelId="{C9B61765-A4D4-8747-99A7-89BB5AC4E101}" type="presParOf" srcId="{5FAC6A4F-4E7F-3F45-BDC5-48EB8E716995}" destId="{1B39C79E-1685-0A45-BE60-0C3C380C851C}" srcOrd="0" destOrd="0" presId="urn:microsoft.com/office/officeart/2005/8/layout/hierarchy3"/>
    <dgm:cxn modelId="{D955137C-8F4A-474B-BB92-2163D1C60BBE}" type="presParOf" srcId="{5FAC6A4F-4E7F-3F45-BDC5-48EB8E716995}" destId="{4882E5ED-3F42-7A48-AD6C-1F417B4F800B}" srcOrd="1" destOrd="0" presId="urn:microsoft.com/office/officeart/2005/8/layout/hierarchy3"/>
    <dgm:cxn modelId="{FAAAEB06-CF2B-6249-977F-823A27A51B3A}" type="presParOf" srcId="{4906546A-B669-4F46-B0DE-B17EC4089DD2}" destId="{1AEB5098-8A82-8A4E-AB99-DA62BDFE3F3B}" srcOrd="1" destOrd="0" presId="urn:microsoft.com/office/officeart/2005/8/layout/hierarchy3"/>
    <dgm:cxn modelId="{A7A6A09E-4010-8447-8083-E3CBCDE5C2CC}" type="presParOf" srcId="{1AEB5098-8A82-8A4E-AB99-DA62BDFE3F3B}" destId="{8D3AFC48-EC00-C545-9AA7-D20478C7B88C}" srcOrd="0" destOrd="0" presId="urn:microsoft.com/office/officeart/2005/8/layout/hierarchy3"/>
    <dgm:cxn modelId="{7D9ED60B-9687-6F4B-B59F-47133A801B67}" type="presParOf" srcId="{8D3AFC48-EC00-C545-9AA7-D20478C7B88C}" destId="{494B575F-6F8F-C445-BFD3-3DED2884838F}" srcOrd="0" destOrd="0" presId="urn:microsoft.com/office/officeart/2005/8/layout/hierarchy3"/>
    <dgm:cxn modelId="{5BEFED72-9582-D747-85B8-1DF5F8D518AD}" type="presParOf" srcId="{8D3AFC48-EC00-C545-9AA7-D20478C7B88C}" destId="{C347A7B3-40B2-344D-9A3D-BBF9DFC124D5}" srcOrd="1" destOrd="0" presId="urn:microsoft.com/office/officeart/2005/8/layout/hierarchy3"/>
    <dgm:cxn modelId="{D48B8427-B9FA-834F-8FD7-6683FA51E263}" type="presParOf" srcId="{1AEB5098-8A82-8A4E-AB99-DA62BDFE3F3B}" destId="{43E260B8-3BC4-9A4E-B79A-0EF693C8FEE5}" srcOrd="1" destOrd="0" presId="urn:microsoft.com/office/officeart/2005/8/layout/hierarchy3"/>
    <dgm:cxn modelId="{C83E29D9-A63D-DA46-9D53-7D5E7B1A45A5}" type="presParOf" srcId="{43E260B8-3BC4-9A4E-B79A-0EF693C8FEE5}" destId="{74AA6DBD-1560-8946-BE33-3053F6BDCEA7}" srcOrd="0" destOrd="0" presId="urn:microsoft.com/office/officeart/2005/8/layout/hierarchy3"/>
    <dgm:cxn modelId="{85DE4C98-DAEC-2843-A65E-4C66605FE7DC}" type="presParOf" srcId="{43E260B8-3BC4-9A4E-B79A-0EF693C8FEE5}" destId="{CC64D881-381B-1B47-ADEF-F4C9C8A110C9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A619316-53EB-D345-ADAC-A69CDF0CFB0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B08073-05E1-9D4A-AFEC-90F45746159E}">
      <dgm:prSet custT="1"/>
      <dgm:spPr>
        <a:ln w="57150">
          <a:solidFill>
            <a:srgbClr val="002060"/>
          </a:solidFill>
        </a:ln>
      </dgm:spPr>
      <dgm:t>
        <a:bodyPr/>
        <a:lstStyle/>
        <a:p>
          <a:endParaRPr lang="en-US" sz="2800" kern="1200" dirty="0"/>
        </a:p>
        <a:p>
          <a:r>
            <a:rPr lang="en-US" sz="2800" kern="1200" dirty="0"/>
            <a:t>&lt;link </a:t>
          </a:r>
        </a:p>
        <a:p>
          <a:r>
            <a:rPr lang="en-US" sz="2800" kern="1200" dirty="0" err="1">
              <a:highlight>
                <a:srgbClr val="000080"/>
              </a:highlight>
            </a:rPr>
            <a:t>rel</a:t>
          </a:r>
          <a:r>
            <a:rPr lang="en-US" sz="2800" kern="1200" dirty="0">
              <a:highlight>
                <a:srgbClr val="000080"/>
              </a:highlight>
            </a:rPr>
            <a:t>="stylesheet" </a:t>
          </a:r>
          <a:r>
            <a:rPr lang="en-US" sz="2800" kern="1200" dirty="0" err="1">
              <a:highlight>
                <a:srgbClr val="008000"/>
              </a:highlight>
            </a:rPr>
            <a:t>href</a:t>
          </a:r>
          <a:r>
            <a:rPr lang="en-US" sz="2800" kern="1200" dirty="0">
              <a:highlight>
                <a:srgbClr val="008000"/>
              </a:highlight>
            </a:rPr>
            <a:t>="https://</a:t>
          </a:r>
          <a:r>
            <a:rPr lang="en-US" sz="2800" kern="1200" dirty="0" err="1">
              <a:highlight>
                <a:srgbClr val="008000"/>
              </a:highlight>
            </a:rPr>
            <a:t>stackpath.bootstrapcdn.com</a:t>
          </a:r>
          <a:r>
            <a:rPr lang="en-US" sz="2800" kern="1200" dirty="0">
              <a:highlight>
                <a:srgbClr val="008000"/>
              </a:highlight>
            </a:rPr>
            <a:t>/bootstrap/4.4.1/</a:t>
          </a:r>
          <a:r>
            <a:rPr lang="en-US" sz="2800" kern="1200" dirty="0" err="1">
              <a:highlight>
                <a:srgbClr val="008000"/>
              </a:highlight>
            </a:rPr>
            <a:t>css</a:t>
          </a:r>
          <a:r>
            <a:rPr lang="en-US" sz="2800" kern="1200" dirty="0">
              <a:highlight>
                <a:srgbClr val="008000"/>
              </a:highlight>
            </a:rPr>
            <a:t>/</a:t>
          </a:r>
          <a:r>
            <a:rPr lang="en-US" sz="2800" kern="1200" dirty="0" err="1">
              <a:highlight>
                <a:srgbClr val="008000"/>
              </a:highlight>
            </a:rPr>
            <a:t>bootstrap.min.css</a:t>
          </a:r>
          <a:r>
            <a:rPr lang="en-US" sz="2800" kern="1200" dirty="0">
              <a:highlight>
                <a:srgbClr val="008000"/>
              </a:highlight>
            </a:rPr>
            <a:t>" integrity="sha384-Vkoo8x4CGsO3+Hhxv8T/Q5PaXtkKtu6ug5TOeNV6gBiFeWPGFN9MuhOf23Q9Ifjh”</a:t>
          </a:r>
        </a:p>
        <a:p>
          <a:r>
            <a:rPr lang="en-US" sz="2800" kern="1200" dirty="0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&gt;</a:t>
          </a:r>
          <a:br>
            <a:rPr lang="en-US" sz="2800" kern="1200" dirty="0"/>
          </a:br>
          <a:endParaRPr lang="en-US" sz="2800" kern="1200" dirty="0"/>
        </a:p>
      </dgm:t>
    </dgm:pt>
    <dgm:pt modelId="{88B6FCB5-FC10-4E4D-8258-048879D6F38B}" type="parTrans" cxnId="{F09D8649-3AF3-FA4F-9D63-619C13BFC25F}">
      <dgm:prSet/>
      <dgm:spPr/>
      <dgm:t>
        <a:bodyPr/>
        <a:lstStyle/>
        <a:p>
          <a:endParaRPr lang="en-US"/>
        </a:p>
      </dgm:t>
    </dgm:pt>
    <dgm:pt modelId="{9D89085F-6391-944E-9DDB-CAB754F45887}" type="sibTrans" cxnId="{F09D8649-3AF3-FA4F-9D63-619C13BFC25F}">
      <dgm:prSet/>
      <dgm:spPr/>
      <dgm:t>
        <a:bodyPr/>
        <a:lstStyle/>
        <a:p>
          <a:endParaRPr lang="en-US"/>
        </a:p>
      </dgm:t>
    </dgm:pt>
    <dgm:pt modelId="{3768CECC-719F-2147-BCED-F46EDAEA878F}" type="pres">
      <dgm:prSet presAssocID="{DA619316-53EB-D345-ADAC-A69CDF0CFB01}" presName="linear" presStyleCnt="0">
        <dgm:presLayoutVars>
          <dgm:animLvl val="lvl"/>
          <dgm:resizeHandles val="exact"/>
        </dgm:presLayoutVars>
      </dgm:prSet>
      <dgm:spPr/>
    </dgm:pt>
    <dgm:pt modelId="{BE99CC23-4CDB-E844-8C0C-8EA7906F3EDB}" type="pres">
      <dgm:prSet presAssocID="{95B08073-05E1-9D4A-AFEC-90F45746159E}" presName="parentText" presStyleLbl="node1" presStyleIdx="0" presStyleCnt="1" custScaleY="608277" custLinFactNeighborX="-2109" custLinFactNeighborY="-8184">
        <dgm:presLayoutVars>
          <dgm:chMax val="0"/>
          <dgm:bulletEnabled val="1"/>
        </dgm:presLayoutVars>
      </dgm:prSet>
      <dgm:spPr/>
    </dgm:pt>
  </dgm:ptLst>
  <dgm:cxnLst>
    <dgm:cxn modelId="{058FBE24-DFB6-4B41-885D-2F6E99E09DE2}" type="presOf" srcId="{DA619316-53EB-D345-ADAC-A69CDF0CFB01}" destId="{3768CECC-719F-2147-BCED-F46EDAEA878F}" srcOrd="0" destOrd="0" presId="urn:microsoft.com/office/officeart/2005/8/layout/vList2"/>
    <dgm:cxn modelId="{F09D8649-3AF3-FA4F-9D63-619C13BFC25F}" srcId="{DA619316-53EB-D345-ADAC-A69CDF0CFB01}" destId="{95B08073-05E1-9D4A-AFEC-90F45746159E}" srcOrd="0" destOrd="0" parTransId="{88B6FCB5-FC10-4E4D-8258-048879D6F38B}" sibTransId="{9D89085F-6391-944E-9DDB-CAB754F45887}"/>
    <dgm:cxn modelId="{C9BBCDFB-313C-6849-BEE0-1E6886760DF3}" type="presOf" srcId="{95B08073-05E1-9D4A-AFEC-90F45746159E}" destId="{BE99CC23-4CDB-E844-8C0C-8EA7906F3EDB}" srcOrd="0" destOrd="0" presId="urn:microsoft.com/office/officeart/2005/8/layout/vList2"/>
    <dgm:cxn modelId="{BEAD31BD-F852-4845-8AEA-D69CABB56182}" type="presParOf" srcId="{3768CECC-719F-2147-BCED-F46EDAEA878F}" destId="{BE99CC23-4CDB-E844-8C0C-8EA7906F3ED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5848047-93D2-7E4A-97B0-CC6A964E46CD}" type="doc">
      <dgm:prSet loTypeId="urn:microsoft.com/office/officeart/2005/8/layout/vList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DE91D3-A72D-D148-B9F3-C8B80A154D83}">
      <dgm:prSet custT="1"/>
      <dgm:spPr/>
      <dgm:t>
        <a:bodyPr/>
        <a:lstStyle/>
        <a:p>
          <a:r>
            <a:rPr lang="en-US" sz="3200"/>
            <a:t>&lt;head&gt; </a:t>
          </a:r>
        </a:p>
      </dgm:t>
    </dgm:pt>
    <dgm:pt modelId="{FB3278FB-A67A-8641-9393-191F96DA41D7}" type="parTrans" cxnId="{D5E4CCB7-6F11-AA43-8F2B-7F97522037DD}">
      <dgm:prSet/>
      <dgm:spPr/>
      <dgm:t>
        <a:bodyPr/>
        <a:lstStyle/>
        <a:p>
          <a:endParaRPr lang="en-US" sz="3200"/>
        </a:p>
      </dgm:t>
    </dgm:pt>
    <dgm:pt modelId="{097F774F-B703-C54C-BAF8-1299BBE8C82C}" type="sibTrans" cxnId="{D5E4CCB7-6F11-AA43-8F2B-7F97522037DD}">
      <dgm:prSet/>
      <dgm:spPr/>
      <dgm:t>
        <a:bodyPr/>
        <a:lstStyle/>
        <a:p>
          <a:endParaRPr lang="en-US" sz="3200"/>
        </a:p>
      </dgm:t>
    </dgm:pt>
    <dgm:pt modelId="{16117857-091C-3F42-9D8D-52D8118AF0C5}">
      <dgm:prSet custT="1"/>
      <dgm:spPr/>
      <dgm:t>
        <a:bodyPr/>
        <a:lstStyle/>
        <a:p>
          <a:pPr>
            <a:buNone/>
          </a:pPr>
          <a:r>
            <a:rPr lang="en-US" sz="2400" dirty="0"/>
            <a:t>&lt;link </a:t>
          </a:r>
          <a:r>
            <a:rPr lang="en-US" sz="2400" dirty="0" err="1"/>
            <a:t>rel</a:t>
          </a:r>
          <a:r>
            <a:rPr lang="en-US" sz="2400" dirty="0"/>
            <a:t>=stylesheet” </a:t>
          </a:r>
          <a:r>
            <a:rPr lang="en-US" sz="2400" dirty="0" err="1"/>
            <a:t>href</a:t>
          </a:r>
          <a:r>
            <a:rPr lang="en-US" sz="2400" dirty="0"/>
            <a:t>=</a:t>
          </a:r>
          <a:r>
            <a:rPr lang="en-US" sz="2400" dirty="0">
              <a:hlinkClick xmlns:r="http://schemas.openxmlformats.org/officeDocument/2006/relationships" r:id="rId1"/>
            </a:rPr>
            <a:t>www.ravens.com</a:t>
          </a:r>
          <a:r>
            <a:rPr lang="en-US" sz="2400" dirty="0"/>
            <a:t>&gt;</a:t>
          </a:r>
        </a:p>
      </dgm:t>
    </dgm:pt>
    <dgm:pt modelId="{BE4FA914-017D-8446-8B7F-538B8DEB7D26}" type="parTrans" cxnId="{19910CA1-7FEB-5F4F-9421-92CF405975A8}">
      <dgm:prSet/>
      <dgm:spPr/>
      <dgm:t>
        <a:bodyPr/>
        <a:lstStyle/>
        <a:p>
          <a:endParaRPr lang="en-US" sz="3200"/>
        </a:p>
      </dgm:t>
    </dgm:pt>
    <dgm:pt modelId="{BC7D84F8-D043-5340-AA08-F40204C8C89D}" type="sibTrans" cxnId="{19910CA1-7FEB-5F4F-9421-92CF405975A8}">
      <dgm:prSet/>
      <dgm:spPr/>
      <dgm:t>
        <a:bodyPr/>
        <a:lstStyle/>
        <a:p>
          <a:endParaRPr lang="en-US" sz="3200"/>
        </a:p>
      </dgm:t>
    </dgm:pt>
    <dgm:pt modelId="{F1185F12-A30B-7948-8951-3F5EB58F79BC}">
      <dgm:prSet custT="1"/>
      <dgm:spPr/>
      <dgm:t>
        <a:bodyPr/>
        <a:lstStyle/>
        <a:p>
          <a:r>
            <a:rPr lang="en-US" sz="3200"/>
            <a:t>&lt;/head&gt;</a:t>
          </a:r>
        </a:p>
      </dgm:t>
    </dgm:pt>
    <dgm:pt modelId="{D8FB4417-8395-A14D-A046-29B408641BE3}" type="parTrans" cxnId="{DDAEC940-9301-7F47-9E43-09780F986DED}">
      <dgm:prSet/>
      <dgm:spPr/>
      <dgm:t>
        <a:bodyPr/>
        <a:lstStyle/>
        <a:p>
          <a:endParaRPr lang="en-US" sz="3200"/>
        </a:p>
      </dgm:t>
    </dgm:pt>
    <dgm:pt modelId="{99349F02-62DF-CC44-A436-7DD28FD6DBCD}" type="sibTrans" cxnId="{DDAEC940-9301-7F47-9E43-09780F986DED}">
      <dgm:prSet/>
      <dgm:spPr/>
      <dgm:t>
        <a:bodyPr/>
        <a:lstStyle/>
        <a:p>
          <a:endParaRPr lang="en-US" sz="3200"/>
        </a:p>
      </dgm:t>
    </dgm:pt>
    <dgm:pt modelId="{2A619ABA-AF36-5946-A589-D17EC4ABC05D}" type="pres">
      <dgm:prSet presAssocID="{25848047-93D2-7E4A-97B0-CC6A964E46CD}" presName="linear" presStyleCnt="0">
        <dgm:presLayoutVars>
          <dgm:animLvl val="lvl"/>
          <dgm:resizeHandles val="exact"/>
        </dgm:presLayoutVars>
      </dgm:prSet>
      <dgm:spPr/>
    </dgm:pt>
    <dgm:pt modelId="{A00016DE-B828-5544-AFAC-45090ACF2755}" type="pres">
      <dgm:prSet presAssocID="{E6DE91D3-A72D-D148-B9F3-C8B80A154D83}" presName="parentText" presStyleLbl="node1" presStyleIdx="0" presStyleCnt="2" custLinFactNeighborX="-1178" custLinFactNeighborY="-41334">
        <dgm:presLayoutVars>
          <dgm:chMax val="0"/>
          <dgm:bulletEnabled val="1"/>
        </dgm:presLayoutVars>
      </dgm:prSet>
      <dgm:spPr/>
    </dgm:pt>
    <dgm:pt modelId="{7DCFCF10-3330-5E46-BC62-48CA68FA0A48}" type="pres">
      <dgm:prSet presAssocID="{E6DE91D3-A72D-D148-B9F3-C8B80A154D83}" presName="childText" presStyleLbl="revTx" presStyleIdx="0" presStyleCnt="1">
        <dgm:presLayoutVars>
          <dgm:bulletEnabled val="1"/>
        </dgm:presLayoutVars>
      </dgm:prSet>
      <dgm:spPr/>
    </dgm:pt>
    <dgm:pt modelId="{8896EBA6-2E50-4B4E-A337-0B692041E6AA}" type="pres">
      <dgm:prSet presAssocID="{F1185F12-A30B-7948-8951-3F5EB58F79B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DAEC940-9301-7F47-9E43-09780F986DED}" srcId="{25848047-93D2-7E4A-97B0-CC6A964E46CD}" destId="{F1185F12-A30B-7948-8951-3F5EB58F79BC}" srcOrd="1" destOrd="0" parTransId="{D8FB4417-8395-A14D-A046-29B408641BE3}" sibTransId="{99349F02-62DF-CC44-A436-7DD28FD6DBCD}"/>
    <dgm:cxn modelId="{68EAF754-2A5D-1D4D-8666-F333A857539C}" type="presOf" srcId="{F1185F12-A30B-7948-8951-3F5EB58F79BC}" destId="{8896EBA6-2E50-4B4E-A337-0B692041E6AA}" srcOrd="0" destOrd="0" presId="urn:microsoft.com/office/officeart/2005/8/layout/vList2"/>
    <dgm:cxn modelId="{19910CA1-7FEB-5F4F-9421-92CF405975A8}" srcId="{E6DE91D3-A72D-D148-B9F3-C8B80A154D83}" destId="{16117857-091C-3F42-9D8D-52D8118AF0C5}" srcOrd="0" destOrd="0" parTransId="{BE4FA914-017D-8446-8B7F-538B8DEB7D26}" sibTransId="{BC7D84F8-D043-5340-AA08-F40204C8C89D}"/>
    <dgm:cxn modelId="{20CD8FB7-362A-6346-B565-C760BCF13628}" type="presOf" srcId="{25848047-93D2-7E4A-97B0-CC6A964E46CD}" destId="{2A619ABA-AF36-5946-A589-D17EC4ABC05D}" srcOrd="0" destOrd="0" presId="urn:microsoft.com/office/officeart/2005/8/layout/vList2"/>
    <dgm:cxn modelId="{D5E4CCB7-6F11-AA43-8F2B-7F97522037DD}" srcId="{25848047-93D2-7E4A-97B0-CC6A964E46CD}" destId="{E6DE91D3-A72D-D148-B9F3-C8B80A154D83}" srcOrd="0" destOrd="0" parTransId="{FB3278FB-A67A-8641-9393-191F96DA41D7}" sibTransId="{097F774F-B703-C54C-BAF8-1299BBE8C82C}"/>
    <dgm:cxn modelId="{D030F9DE-8C15-344F-87F2-CBB7B16A09CE}" type="presOf" srcId="{16117857-091C-3F42-9D8D-52D8118AF0C5}" destId="{7DCFCF10-3330-5E46-BC62-48CA68FA0A48}" srcOrd="0" destOrd="0" presId="urn:microsoft.com/office/officeart/2005/8/layout/vList2"/>
    <dgm:cxn modelId="{A5AC87F5-CF07-6843-9B73-95DD8600AEB6}" type="presOf" srcId="{E6DE91D3-A72D-D148-B9F3-C8B80A154D83}" destId="{A00016DE-B828-5544-AFAC-45090ACF2755}" srcOrd="0" destOrd="0" presId="urn:microsoft.com/office/officeart/2005/8/layout/vList2"/>
    <dgm:cxn modelId="{904A735C-8C43-A14C-97B3-FB0A003D6CE7}" type="presParOf" srcId="{2A619ABA-AF36-5946-A589-D17EC4ABC05D}" destId="{A00016DE-B828-5544-AFAC-45090ACF2755}" srcOrd="0" destOrd="0" presId="urn:microsoft.com/office/officeart/2005/8/layout/vList2"/>
    <dgm:cxn modelId="{6C979C1A-E0F4-EA44-97E8-53AE9ED8D27F}" type="presParOf" srcId="{2A619ABA-AF36-5946-A589-D17EC4ABC05D}" destId="{7DCFCF10-3330-5E46-BC62-48CA68FA0A48}" srcOrd="1" destOrd="0" presId="urn:microsoft.com/office/officeart/2005/8/layout/vList2"/>
    <dgm:cxn modelId="{F5315869-9EC6-6546-B3F3-B0F26DED7834}" type="presParOf" srcId="{2A619ABA-AF36-5946-A589-D17EC4ABC05D}" destId="{8896EBA6-2E50-4B4E-A337-0B692041E6A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7F1BCCE-2A78-334B-9096-5C77D2781281}" type="doc">
      <dgm:prSet loTypeId="urn:microsoft.com/office/officeart/2005/8/layout/hierarchy3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6B53EE7-AF1A-A644-8E13-996D485E374C}">
      <dgm:prSet/>
      <dgm:spPr/>
      <dgm:t>
        <a:bodyPr/>
        <a:lstStyle/>
        <a:p>
          <a:pPr algn="l">
            <a:buFont typeface="+mj-lt"/>
            <a:buNone/>
          </a:pPr>
          <a:r>
            <a:rPr lang="en-US" dirty="0"/>
            <a:t>1-Inside start tag</a:t>
          </a:r>
        </a:p>
        <a:p>
          <a:pPr algn="l">
            <a:buFont typeface="+mj-lt"/>
            <a:buAutoNum type="arabicPeriod"/>
          </a:pPr>
          <a:r>
            <a:rPr lang="en-US" dirty="0"/>
            <a:t>2-After tag name</a:t>
          </a:r>
        </a:p>
      </dgm:t>
    </dgm:pt>
    <dgm:pt modelId="{A97C22B6-ADF8-C64D-8FF9-C8DDFDD9C242}" type="parTrans" cxnId="{8196A8E0-94F2-F440-B53E-FB02A184BC7D}">
      <dgm:prSet/>
      <dgm:spPr/>
      <dgm:t>
        <a:bodyPr/>
        <a:lstStyle/>
        <a:p>
          <a:endParaRPr lang="en-US"/>
        </a:p>
      </dgm:t>
    </dgm:pt>
    <dgm:pt modelId="{9E426A68-EED8-1949-9015-52188BC6A339}" type="sibTrans" cxnId="{8196A8E0-94F2-F440-B53E-FB02A184BC7D}">
      <dgm:prSet/>
      <dgm:spPr/>
      <dgm:t>
        <a:bodyPr/>
        <a:lstStyle/>
        <a:p>
          <a:endParaRPr lang="en-US"/>
        </a:p>
      </dgm:t>
    </dgm:pt>
    <dgm:pt modelId="{C3550DB5-7B97-E143-AD1A-FABA5A8248F9}">
      <dgm:prSet/>
      <dgm:spPr/>
      <dgm:t>
        <a:bodyPr/>
        <a:lstStyle/>
        <a:p>
          <a:r>
            <a:rPr lang="en-US" dirty="0"/>
            <a:t>multi style</a:t>
          </a:r>
        </a:p>
      </dgm:t>
    </dgm:pt>
    <dgm:pt modelId="{2F70A8FA-0C03-834B-A98B-86288A18F994}" type="parTrans" cxnId="{3781B532-994E-9B4A-A4C4-E9F610587B45}">
      <dgm:prSet/>
      <dgm:spPr/>
      <dgm:t>
        <a:bodyPr/>
        <a:lstStyle/>
        <a:p>
          <a:endParaRPr lang="en-US"/>
        </a:p>
      </dgm:t>
    </dgm:pt>
    <dgm:pt modelId="{D437988B-FBD7-EA4D-9CB2-14994DA98B43}" type="sibTrans" cxnId="{3781B532-994E-9B4A-A4C4-E9F610587B45}">
      <dgm:prSet/>
      <dgm:spPr/>
      <dgm:t>
        <a:bodyPr/>
        <a:lstStyle/>
        <a:p>
          <a:endParaRPr lang="en-US"/>
        </a:p>
      </dgm:t>
    </dgm:pt>
    <dgm:pt modelId="{DF477D2E-DF7A-1A44-BAB1-8DB6EBCC59DF}">
      <dgm:prSet custT="1"/>
      <dgm:spPr/>
      <dgm:t>
        <a:bodyPr/>
        <a:lstStyle/>
        <a:p>
          <a:r>
            <a:rPr lang="en-US" sz="2000" b="1" dirty="0">
              <a:latin typeface="Urdu Typesetting" panose="03020402040406030203" pitchFamily="66" charset="-78"/>
              <a:cs typeface="Urdu Typesetting" panose="03020402040406030203" pitchFamily="66" charset="-78"/>
            </a:rPr>
            <a:t>style1;style2</a:t>
          </a:r>
        </a:p>
      </dgm:t>
    </dgm:pt>
    <dgm:pt modelId="{124AC082-D4E6-3441-8A2F-826384F3E5E6}" type="parTrans" cxnId="{86184663-9E05-D444-B4D7-A809ACB18D8B}">
      <dgm:prSet/>
      <dgm:spPr/>
      <dgm:t>
        <a:bodyPr/>
        <a:lstStyle/>
        <a:p>
          <a:endParaRPr lang="en-US"/>
        </a:p>
      </dgm:t>
    </dgm:pt>
    <dgm:pt modelId="{D4A8FE25-1A3F-FA46-AAC0-3F6E9B5D6A0D}" type="sibTrans" cxnId="{86184663-9E05-D444-B4D7-A809ACB18D8B}">
      <dgm:prSet/>
      <dgm:spPr/>
      <dgm:t>
        <a:bodyPr/>
        <a:lstStyle/>
        <a:p>
          <a:endParaRPr lang="en-US"/>
        </a:p>
      </dgm:t>
    </dgm:pt>
    <dgm:pt modelId="{FAE5EC5A-4C72-5E48-B46E-43EEB4596D3C}">
      <dgm:prSet/>
      <dgm:spPr/>
      <dgm:t>
        <a:bodyPr/>
        <a:lstStyle/>
        <a:p>
          <a:r>
            <a:rPr lang="en-US" dirty="0"/>
            <a:t>syntax/rule</a:t>
          </a:r>
        </a:p>
      </dgm:t>
    </dgm:pt>
    <dgm:pt modelId="{B8FF7613-7A8A-D045-99D6-0BA9F3EAAC8E}" type="sibTrans" cxnId="{F14FB29B-3D53-7F43-923F-608622FAE9CB}">
      <dgm:prSet/>
      <dgm:spPr/>
      <dgm:t>
        <a:bodyPr/>
        <a:lstStyle/>
        <a:p>
          <a:endParaRPr lang="en-US"/>
        </a:p>
      </dgm:t>
    </dgm:pt>
    <dgm:pt modelId="{4CEF57EB-4112-974C-AA93-157EB1F1CF9D}" type="parTrans" cxnId="{F14FB29B-3D53-7F43-923F-608622FAE9CB}">
      <dgm:prSet/>
      <dgm:spPr/>
      <dgm:t>
        <a:bodyPr/>
        <a:lstStyle/>
        <a:p>
          <a:endParaRPr lang="en-US"/>
        </a:p>
      </dgm:t>
    </dgm:pt>
    <dgm:pt modelId="{4906546A-B669-4F46-B0DE-B17EC4089DD2}" type="pres">
      <dgm:prSet presAssocID="{87F1BCCE-2A78-334B-9096-5C77D278128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89140A-B085-C846-B091-3E281D2522F3}" type="pres">
      <dgm:prSet presAssocID="{FAE5EC5A-4C72-5E48-B46E-43EEB4596D3C}" presName="root" presStyleCnt="0"/>
      <dgm:spPr/>
    </dgm:pt>
    <dgm:pt modelId="{DD185D20-FE4A-BC42-B80F-773EDC72E351}" type="pres">
      <dgm:prSet presAssocID="{FAE5EC5A-4C72-5E48-B46E-43EEB4596D3C}" presName="rootComposite" presStyleCnt="0"/>
      <dgm:spPr/>
    </dgm:pt>
    <dgm:pt modelId="{D96D460E-2BAB-4F4C-AE9D-4D7BD2F0EC16}" type="pres">
      <dgm:prSet presAssocID="{FAE5EC5A-4C72-5E48-B46E-43EEB4596D3C}" presName="rootText" presStyleLbl="node1" presStyleIdx="0" presStyleCnt="2" custScaleX="316728" custLinFactNeighborX="-12939" custLinFactNeighborY="-74505"/>
      <dgm:spPr/>
    </dgm:pt>
    <dgm:pt modelId="{00D0C463-ED59-6346-AA01-91F449FF12A9}" type="pres">
      <dgm:prSet presAssocID="{FAE5EC5A-4C72-5E48-B46E-43EEB4596D3C}" presName="rootConnector" presStyleLbl="node1" presStyleIdx="0" presStyleCnt="2"/>
      <dgm:spPr/>
    </dgm:pt>
    <dgm:pt modelId="{5FAC6A4F-4E7F-3F45-BDC5-48EB8E716995}" type="pres">
      <dgm:prSet presAssocID="{FAE5EC5A-4C72-5E48-B46E-43EEB4596D3C}" presName="childShape" presStyleCnt="0"/>
      <dgm:spPr/>
    </dgm:pt>
    <dgm:pt modelId="{1B39C79E-1685-0A45-BE60-0C3C380C851C}" type="pres">
      <dgm:prSet presAssocID="{A97C22B6-ADF8-C64D-8FF9-C8DDFDD9C242}" presName="Name13" presStyleLbl="parChTrans1D2" presStyleIdx="0" presStyleCnt="2"/>
      <dgm:spPr/>
    </dgm:pt>
    <dgm:pt modelId="{4882E5ED-3F42-7A48-AD6C-1F417B4F800B}" type="pres">
      <dgm:prSet presAssocID="{26B53EE7-AF1A-A644-8E13-996D485E374C}" presName="childText" presStyleLbl="bgAcc1" presStyleIdx="0" presStyleCnt="2" custScaleX="183781">
        <dgm:presLayoutVars>
          <dgm:bulletEnabled val="1"/>
        </dgm:presLayoutVars>
      </dgm:prSet>
      <dgm:spPr/>
    </dgm:pt>
    <dgm:pt modelId="{5765FA52-E9C3-BC40-BC1D-DE09DC25969F}" type="pres">
      <dgm:prSet presAssocID="{C3550DB5-7B97-E143-AD1A-FABA5A8248F9}" presName="root" presStyleCnt="0"/>
      <dgm:spPr/>
    </dgm:pt>
    <dgm:pt modelId="{CA2D6A58-792B-4B4E-8586-9FBFCD578F75}" type="pres">
      <dgm:prSet presAssocID="{C3550DB5-7B97-E143-AD1A-FABA5A8248F9}" presName="rootComposite" presStyleCnt="0"/>
      <dgm:spPr/>
    </dgm:pt>
    <dgm:pt modelId="{B77BB658-B667-8540-963D-3A3E64A604DA}" type="pres">
      <dgm:prSet presAssocID="{C3550DB5-7B97-E143-AD1A-FABA5A8248F9}" presName="rootText" presStyleLbl="node1" presStyleIdx="1" presStyleCnt="2"/>
      <dgm:spPr/>
    </dgm:pt>
    <dgm:pt modelId="{28286573-5380-E049-A02E-9403C4FC01E3}" type="pres">
      <dgm:prSet presAssocID="{C3550DB5-7B97-E143-AD1A-FABA5A8248F9}" presName="rootConnector" presStyleLbl="node1" presStyleIdx="1" presStyleCnt="2"/>
      <dgm:spPr/>
    </dgm:pt>
    <dgm:pt modelId="{5D287656-5C68-1644-9226-B7FA43D7C74D}" type="pres">
      <dgm:prSet presAssocID="{C3550DB5-7B97-E143-AD1A-FABA5A8248F9}" presName="childShape" presStyleCnt="0"/>
      <dgm:spPr/>
    </dgm:pt>
    <dgm:pt modelId="{1E42D26A-84FF-8E41-AA3C-B4CD2758CBD5}" type="pres">
      <dgm:prSet presAssocID="{124AC082-D4E6-3441-8A2F-826384F3E5E6}" presName="Name13" presStyleLbl="parChTrans1D2" presStyleIdx="1" presStyleCnt="2"/>
      <dgm:spPr/>
    </dgm:pt>
    <dgm:pt modelId="{245A8899-4B1E-3F4D-800A-151B509C69C1}" type="pres">
      <dgm:prSet presAssocID="{DF477D2E-DF7A-1A44-BAB1-8DB6EBCC59DF}" presName="childText" presStyleLbl="bgAcc1" presStyleIdx="1" presStyleCnt="2" custScaleX="132256">
        <dgm:presLayoutVars>
          <dgm:bulletEnabled val="1"/>
        </dgm:presLayoutVars>
      </dgm:prSet>
      <dgm:spPr/>
    </dgm:pt>
  </dgm:ptLst>
  <dgm:cxnLst>
    <dgm:cxn modelId="{3781B532-994E-9B4A-A4C4-E9F610587B45}" srcId="{87F1BCCE-2A78-334B-9096-5C77D2781281}" destId="{C3550DB5-7B97-E143-AD1A-FABA5A8248F9}" srcOrd="1" destOrd="0" parTransId="{2F70A8FA-0C03-834B-A98B-86288A18F994}" sibTransId="{D437988B-FBD7-EA4D-9CB2-14994DA98B43}"/>
    <dgm:cxn modelId="{514D313B-6AAB-2443-A92B-471612E4A7B1}" type="presOf" srcId="{26B53EE7-AF1A-A644-8E13-996D485E374C}" destId="{4882E5ED-3F42-7A48-AD6C-1F417B4F800B}" srcOrd="0" destOrd="0" presId="urn:microsoft.com/office/officeart/2005/8/layout/hierarchy3"/>
    <dgm:cxn modelId="{CFB0D854-E207-B54D-984C-DEB89BFBAD29}" type="presOf" srcId="{A97C22B6-ADF8-C64D-8FF9-C8DDFDD9C242}" destId="{1B39C79E-1685-0A45-BE60-0C3C380C851C}" srcOrd="0" destOrd="0" presId="urn:microsoft.com/office/officeart/2005/8/layout/hierarchy3"/>
    <dgm:cxn modelId="{2F4E3D56-EE8F-C940-9919-89E37CCC03A0}" type="presOf" srcId="{DF477D2E-DF7A-1A44-BAB1-8DB6EBCC59DF}" destId="{245A8899-4B1E-3F4D-800A-151B509C69C1}" srcOrd="0" destOrd="0" presId="urn:microsoft.com/office/officeart/2005/8/layout/hierarchy3"/>
    <dgm:cxn modelId="{86184663-9E05-D444-B4D7-A809ACB18D8B}" srcId="{C3550DB5-7B97-E143-AD1A-FABA5A8248F9}" destId="{DF477D2E-DF7A-1A44-BAB1-8DB6EBCC59DF}" srcOrd="0" destOrd="0" parTransId="{124AC082-D4E6-3441-8A2F-826384F3E5E6}" sibTransId="{D4A8FE25-1A3F-FA46-AAC0-3F6E9B5D6A0D}"/>
    <dgm:cxn modelId="{FB30B469-1932-2B49-BF6E-F2EAA0B8039B}" type="presOf" srcId="{C3550DB5-7B97-E143-AD1A-FABA5A8248F9}" destId="{B77BB658-B667-8540-963D-3A3E64A604DA}" srcOrd="0" destOrd="0" presId="urn:microsoft.com/office/officeart/2005/8/layout/hierarchy3"/>
    <dgm:cxn modelId="{2CC7B06B-4F7A-FC46-9346-7C1D7D3A6587}" type="presOf" srcId="{FAE5EC5A-4C72-5E48-B46E-43EEB4596D3C}" destId="{00D0C463-ED59-6346-AA01-91F449FF12A9}" srcOrd="1" destOrd="0" presId="urn:microsoft.com/office/officeart/2005/8/layout/hierarchy3"/>
    <dgm:cxn modelId="{EEA67D81-46CC-A342-9BE6-4B5DE1391835}" type="presOf" srcId="{87F1BCCE-2A78-334B-9096-5C77D2781281}" destId="{4906546A-B669-4F46-B0DE-B17EC4089DD2}" srcOrd="0" destOrd="0" presId="urn:microsoft.com/office/officeart/2005/8/layout/hierarchy3"/>
    <dgm:cxn modelId="{4D826D99-F83E-B247-B860-ED74A7D35262}" type="presOf" srcId="{FAE5EC5A-4C72-5E48-B46E-43EEB4596D3C}" destId="{D96D460E-2BAB-4F4C-AE9D-4D7BD2F0EC16}" srcOrd="0" destOrd="0" presId="urn:microsoft.com/office/officeart/2005/8/layout/hierarchy3"/>
    <dgm:cxn modelId="{F14FB29B-3D53-7F43-923F-608622FAE9CB}" srcId="{87F1BCCE-2A78-334B-9096-5C77D2781281}" destId="{FAE5EC5A-4C72-5E48-B46E-43EEB4596D3C}" srcOrd="0" destOrd="0" parTransId="{4CEF57EB-4112-974C-AA93-157EB1F1CF9D}" sibTransId="{B8FF7613-7A8A-D045-99D6-0BA9F3EAAC8E}"/>
    <dgm:cxn modelId="{BCAA45BB-3C83-9E4E-804C-32E5BD5599E8}" type="presOf" srcId="{C3550DB5-7B97-E143-AD1A-FABA5A8248F9}" destId="{28286573-5380-E049-A02E-9403C4FC01E3}" srcOrd="1" destOrd="0" presId="urn:microsoft.com/office/officeart/2005/8/layout/hierarchy3"/>
    <dgm:cxn modelId="{745CC1C5-FBE0-2642-99DD-918B4B398B06}" type="presOf" srcId="{124AC082-D4E6-3441-8A2F-826384F3E5E6}" destId="{1E42D26A-84FF-8E41-AA3C-B4CD2758CBD5}" srcOrd="0" destOrd="0" presId="urn:microsoft.com/office/officeart/2005/8/layout/hierarchy3"/>
    <dgm:cxn modelId="{8196A8E0-94F2-F440-B53E-FB02A184BC7D}" srcId="{FAE5EC5A-4C72-5E48-B46E-43EEB4596D3C}" destId="{26B53EE7-AF1A-A644-8E13-996D485E374C}" srcOrd="0" destOrd="0" parTransId="{A97C22B6-ADF8-C64D-8FF9-C8DDFDD9C242}" sibTransId="{9E426A68-EED8-1949-9015-52188BC6A339}"/>
    <dgm:cxn modelId="{387B5314-94CB-3B40-9071-1EA7FB81A40A}" type="presParOf" srcId="{4906546A-B669-4F46-B0DE-B17EC4089DD2}" destId="{7C89140A-B085-C846-B091-3E281D2522F3}" srcOrd="0" destOrd="0" presId="urn:microsoft.com/office/officeart/2005/8/layout/hierarchy3"/>
    <dgm:cxn modelId="{3CC162D0-DD21-AA4D-88C8-DEF9C4D4942C}" type="presParOf" srcId="{7C89140A-B085-C846-B091-3E281D2522F3}" destId="{DD185D20-FE4A-BC42-B80F-773EDC72E351}" srcOrd="0" destOrd="0" presId="urn:microsoft.com/office/officeart/2005/8/layout/hierarchy3"/>
    <dgm:cxn modelId="{CA694812-AF36-794A-A60B-429594E6DCDE}" type="presParOf" srcId="{DD185D20-FE4A-BC42-B80F-773EDC72E351}" destId="{D96D460E-2BAB-4F4C-AE9D-4D7BD2F0EC16}" srcOrd="0" destOrd="0" presId="urn:microsoft.com/office/officeart/2005/8/layout/hierarchy3"/>
    <dgm:cxn modelId="{8D329DCD-E65C-8041-9FAD-515ABFF926CF}" type="presParOf" srcId="{DD185D20-FE4A-BC42-B80F-773EDC72E351}" destId="{00D0C463-ED59-6346-AA01-91F449FF12A9}" srcOrd="1" destOrd="0" presId="urn:microsoft.com/office/officeart/2005/8/layout/hierarchy3"/>
    <dgm:cxn modelId="{8B8B5867-A131-C741-8AA2-51328EAB36EA}" type="presParOf" srcId="{7C89140A-B085-C846-B091-3E281D2522F3}" destId="{5FAC6A4F-4E7F-3F45-BDC5-48EB8E716995}" srcOrd="1" destOrd="0" presId="urn:microsoft.com/office/officeart/2005/8/layout/hierarchy3"/>
    <dgm:cxn modelId="{C9B61765-A4D4-8747-99A7-89BB5AC4E101}" type="presParOf" srcId="{5FAC6A4F-4E7F-3F45-BDC5-48EB8E716995}" destId="{1B39C79E-1685-0A45-BE60-0C3C380C851C}" srcOrd="0" destOrd="0" presId="urn:microsoft.com/office/officeart/2005/8/layout/hierarchy3"/>
    <dgm:cxn modelId="{D955137C-8F4A-474B-BB92-2163D1C60BBE}" type="presParOf" srcId="{5FAC6A4F-4E7F-3F45-BDC5-48EB8E716995}" destId="{4882E5ED-3F42-7A48-AD6C-1F417B4F800B}" srcOrd="1" destOrd="0" presId="urn:microsoft.com/office/officeart/2005/8/layout/hierarchy3"/>
    <dgm:cxn modelId="{D279934D-F3B7-3D4C-A191-EF8615E66A6C}" type="presParOf" srcId="{4906546A-B669-4F46-B0DE-B17EC4089DD2}" destId="{5765FA52-E9C3-BC40-BC1D-DE09DC25969F}" srcOrd="1" destOrd="0" presId="urn:microsoft.com/office/officeart/2005/8/layout/hierarchy3"/>
    <dgm:cxn modelId="{19DAB560-5362-154D-A22E-9D359A3730A6}" type="presParOf" srcId="{5765FA52-E9C3-BC40-BC1D-DE09DC25969F}" destId="{CA2D6A58-792B-4B4E-8586-9FBFCD578F75}" srcOrd="0" destOrd="0" presId="urn:microsoft.com/office/officeart/2005/8/layout/hierarchy3"/>
    <dgm:cxn modelId="{278E226E-4BFB-264A-8356-804C501342E5}" type="presParOf" srcId="{CA2D6A58-792B-4B4E-8586-9FBFCD578F75}" destId="{B77BB658-B667-8540-963D-3A3E64A604DA}" srcOrd="0" destOrd="0" presId="urn:microsoft.com/office/officeart/2005/8/layout/hierarchy3"/>
    <dgm:cxn modelId="{74FD9C03-0077-B34F-AB48-301A3E23C90A}" type="presParOf" srcId="{CA2D6A58-792B-4B4E-8586-9FBFCD578F75}" destId="{28286573-5380-E049-A02E-9403C4FC01E3}" srcOrd="1" destOrd="0" presId="urn:microsoft.com/office/officeart/2005/8/layout/hierarchy3"/>
    <dgm:cxn modelId="{0EE2BF64-7058-F845-B248-5E60B7759DDB}" type="presParOf" srcId="{5765FA52-E9C3-BC40-BC1D-DE09DC25969F}" destId="{5D287656-5C68-1644-9226-B7FA43D7C74D}" srcOrd="1" destOrd="0" presId="urn:microsoft.com/office/officeart/2005/8/layout/hierarchy3"/>
    <dgm:cxn modelId="{B9FF5838-CED2-FF49-9D10-313F3F275F2B}" type="presParOf" srcId="{5D287656-5C68-1644-9226-B7FA43D7C74D}" destId="{1E42D26A-84FF-8E41-AA3C-B4CD2758CBD5}" srcOrd="0" destOrd="0" presId="urn:microsoft.com/office/officeart/2005/8/layout/hierarchy3"/>
    <dgm:cxn modelId="{8D546F16-B3CE-9347-9682-06F72F3F6AE8}" type="presParOf" srcId="{5D287656-5C68-1644-9226-B7FA43D7C74D}" destId="{245A8899-4B1E-3F4D-800A-151B509C69C1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7F1BCCE-2A78-334B-9096-5C77D2781281}" type="doc">
      <dgm:prSet loTypeId="urn:microsoft.com/office/officeart/2005/8/layout/hierarchy3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6B53EE7-AF1A-A644-8E13-996D485E374C}">
      <dgm:prSet/>
      <dgm:spPr/>
      <dgm:t>
        <a:bodyPr/>
        <a:lstStyle/>
        <a:p>
          <a:pPr algn="l">
            <a:buFont typeface="+mj-lt"/>
            <a:buNone/>
          </a:pPr>
          <a:r>
            <a:rPr lang="en-US" dirty="0"/>
            <a:t>1-Inside head tag (best)</a:t>
          </a:r>
        </a:p>
        <a:p>
          <a:pPr algn="l">
            <a:buFont typeface="+mj-lt"/>
            <a:buAutoNum type="arabicPeriod"/>
          </a:pPr>
          <a:r>
            <a:rPr lang="en-US" dirty="0"/>
            <a:t>2- style tag =&gt; style{</a:t>
          </a:r>
          <a:r>
            <a:rPr lang="en-US" dirty="0" err="1"/>
            <a:t>key:value</a:t>
          </a:r>
          <a:r>
            <a:rPr lang="en-US" dirty="0"/>
            <a:t>}</a:t>
          </a:r>
        </a:p>
      </dgm:t>
    </dgm:pt>
    <dgm:pt modelId="{A97C22B6-ADF8-C64D-8FF9-C8DDFDD9C242}" type="parTrans" cxnId="{8196A8E0-94F2-F440-B53E-FB02A184BC7D}">
      <dgm:prSet/>
      <dgm:spPr/>
      <dgm:t>
        <a:bodyPr/>
        <a:lstStyle/>
        <a:p>
          <a:endParaRPr lang="en-US"/>
        </a:p>
      </dgm:t>
    </dgm:pt>
    <dgm:pt modelId="{9E426A68-EED8-1949-9015-52188BC6A339}" type="sibTrans" cxnId="{8196A8E0-94F2-F440-B53E-FB02A184BC7D}">
      <dgm:prSet/>
      <dgm:spPr/>
      <dgm:t>
        <a:bodyPr/>
        <a:lstStyle/>
        <a:p>
          <a:endParaRPr lang="en-US"/>
        </a:p>
      </dgm:t>
    </dgm:pt>
    <dgm:pt modelId="{FAE5EC5A-4C72-5E48-B46E-43EEB4596D3C}">
      <dgm:prSet/>
      <dgm:spPr/>
      <dgm:t>
        <a:bodyPr/>
        <a:lstStyle/>
        <a:p>
          <a:r>
            <a:rPr lang="en-US" dirty="0"/>
            <a:t>syntax/rule</a:t>
          </a:r>
        </a:p>
      </dgm:t>
    </dgm:pt>
    <dgm:pt modelId="{B8FF7613-7A8A-D045-99D6-0BA9F3EAAC8E}" type="sibTrans" cxnId="{F14FB29B-3D53-7F43-923F-608622FAE9CB}">
      <dgm:prSet/>
      <dgm:spPr/>
      <dgm:t>
        <a:bodyPr/>
        <a:lstStyle/>
        <a:p>
          <a:endParaRPr lang="en-US"/>
        </a:p>
      </dgm:t>
    </dgm:pt>
    <dgm:pt modelId="{4CEF57EB-4112-974C-AA93-157EB1F1CF9D}" type="parTrans" cxnId="{F14FB29B-3D53-7F43-923F-608622FAE9CB}">
      <dgm:prSet/>
      <dgm:spPr/>
      <dgm:t>
        <a:bodyPr/>
        <a:lstStyle/>
        <a:p>
          <a:endParaRPr lang="en-US"/>
        </a:p>
      </dgm:t>
    </dgm:pt>
    <dgm:pt modelId="{C3550DB5-7B97-E143-AD1A-FABA5A8248F9}">
      <dgm:prSet/>
      <dgm:spPr/>
      <dgm:t>
        <a:bodyPr/>
        <a:lstStyle/>
        <a:p>
          <a:r>
            <a:rPr lang="en-US" dirty="0"/>
            <a:t>multi style</a:t>
          </a:r>
        </a:p>
      </dgm:t>
    </dgm:pt>
    <dgm:pt modelId="{2F70A8FA-0C03-834B-A98B-86288A18F994}" type="parTrans" cxnId="{3781B532-994E-9B4A-A4C4-E9F610587B45}">
      <dgm:prSet/>
      <dgm:spPr/>
      <dgm:t>
        <a:bodyPr/>
        <a:lstStyle/>
        <a:p>
          <a:endParaRPr lang="en-US"/>
        </a:p>
      </dgm:t>
    </dgm:pt>
    <dgm:pt modelId="{D437988B-FBD7-EA4D-9CB2-14994DA98B43}" type="sibTrans" cxnId="{3781B532-994E-9B4A-A4C4-E9F610587B45}">
      <dgm:prSet/>
      <dgm:spPr/>
      <dgm:t>
        <a:bodyPr/>
        <a:lstStyle/>
        <a:p>
          <a:endParaRPr lang="en-US"/>
        </a:p>
      </dgm:t>
    </dgm:pt>
    <dgm:pt modelId="{DF477D2E-DF7A-1A44-BAB1-8DB6EBCC59DF}">
      <dgm:prSet/>
      <dgm:spPr/>
      <dgm:t>
        <a:bodyPr/>
        <a:lstStyle/>
        <a:p>
          <a:r>
            <a:rPr lang="en-US" dirty="0"/>
            <a:t>style1;style2</a:t>
          </a:r>
        </a:p>
      </dgm:t>
    </dgm:pt>
    <dgm:pt modelId="{124AC082-D4E6-3441-8A2F-826384F3E5E6}" type="parTrans" cxnId="{86184663-9E05-D444-B4D7-A809ACB18D8B}">
      <dgm:prSet/>
      <dgm:spPr/>
      <dgm:t>
        <a:bodyPr/>
        <a:lstStyle/>
        <a:p>
          <a:endParaRPr lang="en-US"/>
        </a:p>
      </dgm:t>
    </dgm:pt>
    <dgm:pt modelId="{D4A8FE25-1A3F-FA46-AAC0-3F6E9B5D6A0D}" type="sibTrans" cxnId="{86184663-9E05-D444-B4D7-A809ACB18D8B}">
      <dgm:prSet/>
      <dgm:spPr/>
      <dgm:t>
        <a:bodyPr/>
        <a:lstStyle/>
        <a:p>
          <a:endParaRPr lang="en-US"/>
        </a:p>
      </dgm:t>
    </dgm:pt>
    <dgm:pt modelId="{4906546A-B669-4F46-B0DE-B17EC4089DD2}" type="pres">
      <dgm:prSet presAssocID="{87F1BCCE-2A78-334B-9096-5C77D278128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89140A-B085-C846-B091-3E281D2522F3}" type="pres">
      <dgm:prSet presAssocID="{FAE5EC5A-4C72-5E48-B46E-43EEB4596D3C}" presName="root" presStyleCnt="0"/>
      <dgm:spPr/>
    </dgm:pt>
    <dgm:pt modelId="{DD185D20-FE4A-BC42-B80F-773EDC72E351}" type="pres">
      <dgm:prSet presAssocID="{FAE5EC5A-4C72-5E48-B46E-43EEB4596D3C}" presName="rootComposite" presStyleCnt="0"/>
      <dgm:spPr/>
    </dgm:pt>
    <dgm:pt modelId="{D96D460E-2BAB-4F4C-AE9D-4D7BD2F0EC16}" type="pres">
      <dgm:prSet presAssocID="{FAE5EC5A-4C72-5E48-B46E-43EEB4596D3C}" presName="rootText" presStyleLbl="node1" presStyleIdx="0" presStyleCnt="2" custScaleX="316728" custLinFactNeighborX="-12939" custLinFactNeighborY="-74505"/>
      <dgm:spPr/>
    </dgm:pt>
    <dgm:pt modelId="{00D0C463-ED59-6346-AA01-91F449FF12A9}" type="pres">
      <dgm:prSet presAssocID="{FAE5EC5A-4C72-5E48-B46E-43EEB4596D3C}" presName="rootConnector" presStyleLbl="node1" presStyleIdx="0" presStyleCnt="2"/>
      <dgm:spPr/>
    </dgm:pt>
    <dgm:pt modelId="{5FAC6A4F-4E7F-3F45-BDC5-48EB8E716995}" type="pres">
      <dgm:prSet presAssocID="{FAE5EC5A-4C72-5E48-B46E-43EEB4596D3C}" presName="childShape" presStyleCnt="0"/>
      <dgm:spPr/>
    </dgm:pt>
    <dgm:pt modelId="{1B39C79E-1685-0A45-BE60-0C3C380C851C}" type="pres">
      <dgm:prSet presAssocID="{A97C22B6-ADF8-C64D-8FF9-C8DDFDD9C242}" presName="Name13" presStyleLbl="parChTrans1D2" presStyleIdx="0" presStyleCnt="2"/>
      <dgm:spPr/>
    </dgm:pt>
    <dgm:pt modelId="{4882E5ED-3F42-7A48-AD6C-1F417B4F800B}" type="pres">
      <dgm:prSet presAssocID="{26B53EE7-AF1A-A644-8E13-996D485E374C}" presName="childText" presStyleLbl="bgAcc1" presStyleIdx="0" presStyleCnt="2" custScaleX="218327">
        <dgm:presLayoutVars>
          <dgm:bulletEnabled val="1"/>
        </dgm:presLayoutVars>
      </dgm:prSet>
      <dgm:spPr/>
    </dgm:pt>
    <dgm:pt modelId="{5765FA52-E9C3-BC40-BC1D-DE09DC25969F}" type="pres">
      <dgm:prSet presAssocID="{C3550DB5-7B97-E143-AD1A-FABA5A8248F9}" presName="root" presStyleCnt="0"/>
      <dgm:spPr/>
    </dgm:pt>
    <dgm:pt modelId="{CA2D6A58-792B-4B4E-8586-9FBFCD578F75}" type="pres">
      <dgm:prSet presAssocID="{C3550DB5-7B97-E143-AD1A-FABA5A8248F9}" presName="rootComposite" presStyleCnt="0"/>
      <dgm:spPr/>
    </dgm:pt>
    <dgm:pt modelId="{B77BB658-B667-8540-963D-3A3E64A604DA}" type="pres">
      <dgm:prSet presAssocID="{C3550DB5-7B97-E143-AD1A-FABA5A8248F9}" presName="rootText" presStyleLbl="node1" presStyleIdx="1" presStyleCnt="2"/>
      <dgm:spPr/>
    </dgm:pt>
    <dgm:pt modelId="{28286573-5380-E049-A02E-9403C4FC01E3}" type="pres">
      <dgm:prSet presAssocID="{C3550DB5-7B97-E143-AD1A-FABA5A8248F9}" presName="rootConnector" presStyleLbl="node1" presStyleIdx="1" presStyleCnt="2"/>
      <dgm:spPr/>
    </dgm:pt>
    <dgm:pt modelId="{5D287656-5C68-1644-9226-B7FA43D7C74D}" type="pres">
      <dgm:prSet presAssocID="{C3550DB5-7B97-E143-AD1A-FABA5A8248F9}" presName="childShape" presStyleCnt="0"/>
      <dgm:spPr/>
    </dgm:pt>
    <dgm:pt modelId="{1E42D26A-84FF-8E41-AA3C-B4CD2758CBD5}" type="pres">
      <dgm:prSet presAssocID="{124AC082-D4E6-3441-8A2F-826384F3E5E6}" presName="Name13" presStyleLbl="parChTrans1D2" presStyleIdx="1" presStyleCnt="2"/>
      <dgm:spPr/>
    </dgm:pt>
    <dgm:pt modelId="{245A8899-4B1E-3F4D-800A-151B509C69C1}" type="pres">
      <dgm:prSet presAssocID="{DF477D2E-DF7A-1A44-BAB1-8DB6EBCC59DF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3781B532-994E-9B4A-A4C4-E9F610587B45}" srcId="{87F1BCCE-2A78-334B-9096-5C77D2781281}" destId="{C3550DB5-7B97-E143-AD1A-FABA5A8248F9}" srcOrd="1" destOrd="0" parTransId="{2F70A8FA-0C03-834B-A98B-86288A18F994}" sibTransId="{D437988B-FBD7-EA4D-9CB2-14994DA98B43}"/>
    <dgm:cxn modelId="{514D313B-6AAB-2443-A92B-471612E4A7B1}" type="presOf" srcId="{26B53EE7-AF1A-A644-8E13-996D485E374C}" destId="{4882E5ED-3F42-7A48-AD6C-1F417B4F800B}" srcOrd="0" destOrd="0" presId="urn:microsoft.com/office/officeart/2005/8/layout/hierarchy3"/>
    <dgm:cxn modelId="{CFB0D854-E207-B54D-984C-DEB89BFBAD29}" type="presOf" srcId="{A97C22B6-ADF8-C64D-8FF9-C8DDFDD9C242}" destId="{1B39C79E-1685-0A45-BE60-0C3C380C851C}" srcOrd="0" destOrd="0" presId="urn:microsoft.com/office/officeart/2005/8/layout/hierarchy3"/>
    <dgm:cxn modelId="{2F4E3D56-EE8F-C940-9919-89E37CCC03A0}" type="presOf" srcId="{DF477D2E-DF7A-1A44-BAB1-8DB6EBCC59DF}" destId="{245A8899-4B1E-3F4D-800A-151B509C69C1}" srcOrd="0" destOrd="0" presId="urn:microsoft.com/office/officeart/2005/8/layout/hierarchy3"/>
    <dgm:cxn modelId="{86184663-9E05-D444-B4D7-A809ACB18D8B}" srcId="{C3550DB5-7B97-E143-AD1A-FABA5A8248F9}" destId="{DF477D2E-DF7A-1A44-BAB1-8DB6EBCC59DF}" srcOrd="0" destOrd="0" parTransId="{124AC082-D4E6-3441-8A2F-826384F3E5E6}" sibTransId="{D4A8FE25-1A3F-FA46-AAC0-3F6E9B5D6A0D}"/>
    <dgm:cxn modelId="{FB30B469-1932-2B49-BF6E-F2EAA0B8039B}" type="presOf" srcId="{C3550DB5-7B97-E143-AD1A-FABA5A8248F9}" destId="{B77BB658-B667-8540-963D-3A3E64A604DA}" srcOrd="0" destOrd="0" presId="urn:microsoft.com/office/officeart/2005/8/layout/hierarchy3"/>
    <dgm:cxn modelId="{2CC7B06B-4F7A-FC46-9346-7C1D7D3A6587}" type="presOf" srcId="{FAE5EC5A-4C72-5E48-B46E-43EEB4596D3C}" destId="{00D0C463-ED59-6346-AA01-91F449FF12A9}" srcOrd="1" destOrd="0" presId="urn:microsoft.com/office/officeart/2005/8/layout/hierarchy3"/>
    <dgm:cxn modelId="{EEA67D81-46CC-A342-9BE6-4B5DE1391835}" type="presOf" srcId="{87F1BCCE-2A78-334B-9096-5C77D2781281}" destId="{4906546A-B669-4F46-B0DE-B17EC4089DD2}" srcOrd="0" destOrd="0" presId="urn:microsoft.com/office/officeart/2005/8/layout/hierarchy3"/>
    <dgm:cxn modelId="{4D826D99-F83E-B247-B860-ED74A7D35262}" type="presOf" srcId="{FAE5EC5A-4C72-5E48-B46E-43EEB4596D3C}" destId="{D96D460E-2BAB-4F4C-AE9D-4D7BD2F0EC16}" srcOrd="0" destOrd="0" presId="urn:microsoft.com/office/officeart/2005/8/layout/hierarchy3"/>
    <dgm:cxn modelId="{F14FB29B-3D53-7F43-923F-608622FAE9CB}" srcId="{87F1BCCE-2A78-334B-9096-5C77D2781281}" destId="{FAE5EC5A-4C72-5E48-B46E-43EEB4596D3C}" srcOrd="0" destOrd="0" parTransId="{4CEF57EB-4112-974C-AA93-157EB1F1CF9D}" sibTransId="{B8FF7613-7A8A-D045-99D6-0BA9F3EAAC8E}"/>
    <dgm:cxn modelId="{BCAA45BB-3C83-9E4E-804C-32E5BD5599E8}" type="presOf" srcId="{C3550DB5-7B97-E143-AD1A-FABA5A8248F9}" destId="{28286573-5380-E049-A02E-9403C4FC01E3}" srcOrd="1" destOrd="0" presId="urn:microsoft.com/office/officeart/2005/8/layout/hierarchy3"/>
    <dgm:cxn modelId="{745CC1C5-FBE0-2642-99DD-918B4B398B06}" type="presOf" srcId="{124AC082-D4E6-3441-8A2F-826384F3E5E6}" destId="{1E42D26A-84FF-8E41-AA3C-B4CD2758CBD5}" srcOrd="0" destOrd="0" presId="urn:microsoft.com/office/officeart/2005/8/layout/hierarchy3"/>
    <dgm:cxn modelId="{8196A8E0-94F2-F440-B53E-FB02A184BC7D}" srcId="{FAE5EC5A-4C72-5E48-B46E-43EEB4596D3C}" destId="{26B53EE7-AF1A-A644-8E13-996D485E374C}" srcOrd="0" destOrd="0" parTransId="{A97C22B6-ADF8-C64D-8FF9-C8DDFDD9C242}" sibTransId="{9E426A68-EED8-1949-9015-52188BC6A339}"/>
    <dgm:cxn modelId="{387B5314-94CB-3B40-9071-1EA7FB81A40A}" type="presParOf" srcId="{4906546A-B669-4F46-B0DE-B17EC4089DD2}" destId="{7C89140A-B085-C846-B091-3E281D2522F3}" srcOrd="0" destOrd="0" presId="urn:microsoft.com/office/officeart/2005/8/layout/hierarchy3"/>
    <dgm:cxn modelId="{3CC162D0-DD21-AA4D-88C8-DEF9C4D4942C}" type="presParOf" srcId="{7C89140A-B085-C846-B091-3E281D2522F3}" destId="{DD185D20-FE4A-BC42-B80F-773EDC72E351}" srcOrd="0" destOrd="0" presId="urn:microsoft.com/office/officeart/2005/8/layout/hierarchy3"/>
    <dgm:cxn modelId="{CA694812-AF36-794A-A60B-429594E6DCDE}" type="presParOf" srcId="{DD185D20-FE4A-BC42-B80F-773EDC72E351}" destId="{D96D460E-2BAB-4F4C-AE9D-4D7BD2F0EC16}" srcOrd="0" destOrd="0" presId="urn:microsoft.com/office/officeart/2005/8/layout/hierarchy3"/>
    <dgm:cxn modelId="{8D329DCD-E65C-8041-9FAD-515ABFF926CF}" type="presParOf" srcId="{DD185D20-FE4A-BC42-B80F-773EDC72E351}" destId="{00D0C463-ED59-6346-AA01-91F449FF12A9}" srcOrd="1" destOrd="0" presId="urn:microsoft.com/office/officeart/2005/8/layout/hierarchy3"/>
    <dgm:cxn modelId="{8B8B5867-A131-C741-8AA2-51328EAB36EA}" type="presParOf" srcId="{7C89140A-B085-C846-B091-3E281D2522F3}" destId="{5FAC6A4F-4E7F-3F45-BDC5-48EB8E716995}" srcOrd="1" destOrd="0" presId="urn:microsoft.com/office/officeart/2005/8/layout/hierarchy3"/>
    <dgm:cxn modelId="{C9B61765-A4D4-8747-99A7-89BB5AC4E101}" type="presParOf" srcId="{5FAC6A4F-4E7F-3F45-BDC5-48EB8E716995}" destId="{1B39C79E-1685-0A45-BE60-0C3C380C851C}" srcOrd="0" destOrd="0" presId="urn:microsoft.com/office/officeart/2005/8/layout/hierarchy3"/>
    <dgm:cxn modelId="{D955137C-8F4A-474B-BB92-2163D1C60BBE}" type="presParOf" srcId="{5FAC6A4F-4E7F-3F45-BDC5-48EB8E716995}" destId="{4882E5ED-3F42-7A48-AD6C-1F417B4F800B}" srcOrd="1" destOrd="0" presId="urn:microsoft.com/office/officeart/2005/8/layout/hierarchy3"/>
    <dgm:cxn modelId="{D279934D-F3B7-3D4C-A191-EF8615E66A6C}" type="presParOf" srcId="{4906546A-B669-4F46-B0DE-B17EC4089DD2}" destId="{5765FA52-E9C3-BC40-BC1D-DE09DC25969F}" srcOrd="1" destOrd="0" presId="urn:microsoft.com/office/officeart/2005/8/layout/hierarchy3"/>
    <dgm:cxn modelId="{19DAB560-5362-154D-A22E-9D359A3730A6}" type="presParOf" srcId="{5765FA52-E9C3-BC40-BC1D-DE09DC25969F}" destId="{CA2D6A58-792B-4B4E-8586-9FBFCD578F75}" srcOrd="0" destOrd="0" presId="urn:microsoft.com/office/officeart/2005/8/layout/hierarchy3"/>
    <dgm:cxn modelId="{278E226E-4BFB-264A-8356-804C501342E5}" type="presParOf" srcId="{CA2D6A58-792B-4B4E-8586-9FBFCD578F75}" destId="{B77BB658-B667-8540-963D-3A3E64A604DA}" srcOrd="0" destOrd="0" presId="urn:microsoft.com/office/officeart/2005/8/layout/hierarchy3"/>
    <dgm:cxn modelId="{74FD9C03-0077-B34F-AB48-301A3E23C90A}" type="presParOf" srcId="{CA2D6A58-792B-4B4E-8586-9FBFCD578F75}" destId="{28286573-5380-E049-A02E-9403C4FC01E3}" srcOrd="1" destOrd="0" presId="urn:microsoft.com/office/officeart/2005/8/layout/hierarchy3"/>
    <dgm:cxn modelId="{0EE2BF64-7058-F845-B248-5E60B7759DDB}" type="presParOf" srcId="{5765FA52-E9C3-BC40-BC1D-DE09DC25969F}" destId="{5D287656-5C68-1644-9226-B7FA43D7C74D}" srcOrd="1" destOrd="0" presId="urn:microsoft.com/office/officeart/2005/8/layout/hierarchy3"/>
    <dgm:cxn modelId="{B9FF5838-CED2-FF49-9D10-313F3F275F2B}" type="presParOf" srcId="{5D287656-5C68-1644-9226-B7FA43D7C74D}" destId="{1E42D26A-84FF-8E41-AA3C-B4CD2758CBD5}" srcOrd="0" destOrd="0" presId="urn:microsoft.com/office/officeart/2005/8/layout/hierarchy3"/>
    <dgm:cxn modelId="{8D546F16-B3CE-9347-9682-06F72F3F6AE8}" type="presParOf" srcId="{5D287656-5C68-1644-9226-B7FA43D7C74D}" destId="{245A8899-4B1E-3F4D-800A-151B509C69C1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7F1BCCE-2A78-334B-9096-5C77D2781281}" type="doc">
      <dgm:prSet loTypeId="urn:microsoft.com/office/officeart/2005/8/layout/hierarchy3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6B53EE7-AF1A-A644-8E13-996D485E374C}">
      <dgm:prSet/>
      <dgm:spPr/>
      <dgm:t>
        <a:bodyPr/>
        <a:lstStyle/>
        <a:p>
          <a:pPr algn="l">
            <a:buFont typeface="+mj-lt"/>
            <a:buNone/>
          </a:pPr>
          <a:r>
            <a:rPr lang="en-US" dirty="0"/>
            <a:t>1-Link tag inside head tag (best)</a:t>
          </a:r>
        </a:p>
        <a:p>
          <a:pPr algn="l">
            <a:buFont typeface="+mj-lt"/>
            <a:buAutoNum type="arabicPeriod"/>
          </a:pPr>
          <a:r>
            <a:rPr lang="en-US" dirty="0"/>
            <a:t>2-Link tag’s [</a:t>
          </a:r>
          <a:r>
            <a:rPr lang="en-US" dirty="0" err="1">
              <a:solidFill>
                <a:srgbClr val="00B050"/>
              </a:solidFill>
            </a:rPr>
            <a:t>rel</a:t>
          </a:r>
          <a:r>
            <a:rPr lang="en-US" dirty="0">
              <a:solidFill>
                <a:srgbClr val="00B050"/>
              </a:solidFill>
            </a:rPr>
            <a:t> =&gt; relation </a:t>
          </a:r>
          <a:r>
            <a:rPr lang="en-US" dirty="0"/>
            <a:t>;</a:t>
          </a:r>
          <a:r>
            <a:rPr lang="en-US" dirty="0" err="1"/>
            <a:t>href</a:t>
          </a:r>
          <a:r>
            <a:rPr lang="en-US" dirty="0"/>
            <a:t> =&gt; </a:t>
          </a:r>
          <a:r>
            <a:rPr lang="en-US" dirty="0" err="1">
              <a:solidFill>
                <a:srgbClr val="00B050"/>
              </a:solidFill>
            </a:rPr>
            <a:t>css</a:t>
          </a:r>
          <a:r>
            <a:rPr lang="en-US" dirty="0">
              <a:solidFill>
                <a:srgbClr val="00B050"/>
              </a:solidFill>
            </a:rPr>
            <a:t> file path</a:t>
          </a:r>
          <a:r>
            <a:rPr lang="en-US" dirty="0"/>
            <a:t>]</a:t>
          </a:r>
        </a:p>
      </dgm:t>
    </dgm:pt>
    <dgm:pt modelId="{A97C22B6-ADF8-C64D-8FF9-C8DDFDD9C242}" type="parTrans" cxnId="{8196A8E0-94F2-F440-B53E-FB02A184BC7D}">
      <dgm:prSet/>
      <dgm:spPr/>
      <dgm:t>
        <a:bodyPr/>
        <a:lstStyle/>
        <a:p>
          <a:endParaRPr lang="en-US"/>
        </a:p>
      </dgm:t>
    </dgm:pt>
    <dgm:pt modelId="{9E426A68-EED8-1949-9015-52188BC6A339}" type="sibTrans" cxnId="{8196A8E0-94F2-F440-B53E-FB02A184BC7D}">
      <dgm:prSet/>
      <dgm:spPr/>
      <dgm:t>
        <a:bodyPr/>
        <a:lstStyle/>
        <a:p>
          <a:endParaRPr lang="en-US"/>
        </a:p>
      </dgm:t>
    </dgm:pt>
    <dgm:pt modelId="{FAE5EC5A-4C72-5E48-B46E-43EEB4596D3C}">
      <dgm:prSet/>
      <dgm:spPr/>
      <dgm:t>
        <a:bodyPr/>
        <a:lstStyle/>
        <a:p>
          <a:r>
            <a:rPr lang="en-US" dirty="0"/>
            <a:t>syntax/rule</a:t>
          </a:r>
        </a:p>
      </dgm:t>
    </dgm:pt>
    <dgm:pt modelId="{B8FF7613-7A8A-D045-99D6-0BA9F3EAAC8E}" type="sibTrans" cxnId="{F14FB29B-3D53-7F43-923F-608622FAE9CB}">
      <dgm:prSet/>
      <dgm:spPr/>
      <dgm:t>
        <a:bodyPr/>
        <a:lstStyle/>
        <a:p>
          <a:endParaRPr lang="en-US"/>
        </a:p>
      </dgm:t>
    </dgm:pt>
    <dgm:pt modelId="{4CEF57EB-4112-974C-AA93-157EB1F1CF9D}" type="parTrans" cxnId="{F14FB29B-3D53-7F43-923F-608622FAE9CB}">
      <dgm:prSet/>
      <dgm:spPr/>
      <dgm:t>
        <a:bodyPr/>
        <a:lstStyle/>
        <a:p>
          <a:endParaRPr lang="en-US"/>
        </a:p>
      </dgm:t>
    </dgm:pt>
    <dgm:pt modelId="{C3550DB5-7B97-E143-AD1A-FABA5A8248F9}">
      <dgm:prSet/>
      <dgm:spPr/>
      <dgm:t>
        <a:bodyPr/>
        <a:lstStyle/>
        <a:p>
          <a:r>
            <a:rPr lang="en-US" dirty="0"/>
            <a:t>multi style</a:t>
          </a:r>
        </a:p>
      </dgm:t>
    </dgm:pt>
    <dgm:pt modelId="{2F70A8FA-0C03-834B-A98B-86288A18F994}" type="parTrans" cxnId="{3781B532-994E-9B4A-A4C4-E9F610587B45}">
      <dgm:prSet/>
      <dgm:spPr/>
      <dgm:t>
        <a:bodyPr/>
        <a:lstStyle/>
        <a:p>
          <a:endParaRPr lang="en-US"/>
        </a:p>
      </dgm:t>
    </dgm:pt>
    <dgm:pt modelId="{D437988B-FBD7-EA4D-9CB2-14994DA98B43}" type="sibTrans" cxnId="{3781B532-994E-9B4A-A4C4-E9F610587B45}">
      <dgm:prSet/>
      <dgm:spPr/>
      <dgm:t>
        <a:bodyPr/>
        <a:lstStyle/>
        <a:p>
          <a:endParaRPr lang="en-US"/>
        </a:p>
      </dgm:t>
    </dgm:pt>
    <dgm:pt modelId="{DF477D2E-DF7A-1A44-BAB1-8DB6EBCC59DF}">
      <dgm:prSet/>
      <dgm:spPr/>
      <dgm:t>
        <a:bodyPr/>
        <a:lstStyle/>
        <a:p>
          <a:r>
            <a:rPr lang="en-US" dirty="0"/>
            <a:t>style1;style2</a:t>
          </a:r>
        </a:p>
      </dgm:t>
    </dgm:pt>
    <dgm:pt modelId="{124AC082-D4E6-3441-8A2F-826384F3E5E6}" type="parTrans" cxnId="{86184663-9E05-D444-B4D7-A809ACB18D8B}">
      <dgm:prSet/>
      <dgm:spPr/>
      <dgm:t>
        <a:bodyPr/>
        <a:lstStyle/>
        <a:p>
          <a:endParaRPr lang="en-US"/>
        </a:p>
      </dgm:t>
    </dgm:pt>
    <dgm:pt modelId="{D4A8FE25-1A3F-FA46-AAC0-3F6E9B5D6A0D}" type="sibTrans" cxnId="{86184663-9E05-D444-B4D7-A809ACB18D8B}">
      <dgm:prSet/>
      <dgm:spPr/>
      <dgm:t>
        <a:bodyPr/>
        <a:lstStyle/>
        <a:p>
          <a:endParaRPr lang="en-US"/>
        </a:p>
      </dgm:t>
    </dgm:pt>
    <dgm:pt modelId="{E9CCB53A-55BF-954B-AD2D-36D3069C7A11}">
      <dgm:prSet/>
      <dgm:spPr/>
      <dgm:t>
        <a:bodyPr/>
        <a:lstStyle/>
        <a:p>
          <a:pPr algn="l"/>
          <a:r>
            <a:rPr lang="en-US" dirty="0"/>
            <a:t>CSS file = &gt; selector{</a:t>
          </a:r>
          <a:r>
            <a:rPr lang="en-US" dirty="0" err="1"/>
            <a:t>key:value</a:t>
          </a:r>
          <a:r>
            <a:rPr lang="en-US" dirty="0"/>
            <a:t>}</a:t>
          </a:r>
        </a:p>
      </dgm:t>
    </dgm:pt>
    <dgm:pt modelId="{11942B30-D255-8B44-9057-04011B0A2D8B}" type="parTrans" cxnId="{7E24E8CC-567C-F646-B0D1-0841DDA783ED}">
      <dgm:prSet/>
      <dgm:spPr/>
      <dgm:t>
        <a:bodyPr/>
        <a:lstStyle/>
        <a:p>
          <a:endParaRPr lang="en-US"/>
        </a:p>
      </dgm:t>
    </dgm:pt>
    <dgm:pt modelId="{83A8AFB4-F31E-574C-8DC5-CD888959EBF5}" type="sibTrans" cxnId="{7E24E8CC-567C-F646-B0D1-0841DDA783ED}">
      <dgm:prSet/>
      <dgm:spPr/>
      <dgm:t>
        <a:bodyPr/>
        <a:lstStyle/>
        <a:p>
          <a:endParaRPr lang="en-US"/>
        </a:p>
      </dgm:t>
    </dgm:pt>
    <dgm:pt modelId="{4906546A-B669-4F46-B0DE-B17EC4089DD2}" type="pres">
      <dgm:prSet presAssocID="{87F1BCCE-2A78-334B-9096-5C77D278128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89140A-B085-C846-B091-3E281D2522F3}" type="pres">
      <dgm:prSet presAssocID="{FAE5EC5A-4C72-5E48-B46E-43EEB4596D3C}" presName="root" presStyleCnt="0"/>
      <dgm:spPr/>
    </dgm:pt>
    <dgm:pt modelId="{DD185D20-FE4A-BC42-B80F-773EDC72E351}" type="pres">
      <dgm:prSet presAssocID="{FAE5EC5A-4C72-5E48-B46E-43EEB4596D3C}" presName="rootComposite" presStyleCnt="0"/>
      <dgm:spPr/>
    </dgm:pt>
    <dgm:pt modelId="{D96D460E-2BAB-4F4C-AE9D-4D7BD2F0EC16}" type="pres">
      <dgm:prSet presAssocID="{FAE5EC5A-4C72-5E48-B46E-43EEB4596D3C}" presName="rootText" presStyleLbl="node1" presStyleIdx="0" presStyleCnt="2" custScaleX="316728" custLinFactNeighborX="-12939" custLinFactNeighborY="-74505"/>
      <dgm:spPr/>
    </dgm:pt>
    <dgm:pt modelId="{00D0C463-ED59-6346-AA01-91F449FF12A9}" type="pres">
      <dgm:prSet presAssocID="{FAE5EC5A-4C72-5E48-B46E-43EEB4596D3C}" presName="rootConnector" presStyleLbl="node1" presStyleIdx="0" presStyleCnt="2"/>
      <dgm:spPr/>
    </dgm:pt>
    <dgm:pt modelId="{5FAC6A4F-4E7F-3F45-BDC5-48EB8E716995}" type="pres">
      <dgm:prSet presAssocID="{FAE5EC5A-4C72-5E48-B46E-43EEB4596D3C}" presName="childShape" presStyleCnt="0"/>
      <dgm:spPr/>
    </dgm:pt>
    <dgm:pt modelId="{1B39C79E-1685-0A45-BE60-0C3C380C851C}" type="pres">
      <dgm:prSet presAssocID="{A97C22B6-ADF8-C64D-8FF9-C8DDFDD9C242}" presName="Name13" presStyleLbl="parChTrans1D2" presStyleIdx="0" presStyleCnt="3"/>
      <dgm:spPr/>
    </dgm:pt>
    <dgm:pt modelId="{4882E5ED-3F42-7A48-AD6C-1F417B4F800B}" type="pres">
      <dgm:prSet presAssocID="{26B53EE7-AF1A-A644-8E13-996D485E374C}" presName="childText" presStyleLbl="bgAcc1" presStyleIdx="0" presStyleCnt="3" custScaleX="349590">
        <dgm:presLayoutVars>
          <dgm:bulletEnabled val="1"/>
        </dgm:presLayoutVars>
      </dgm:prSet>
      <dgm:spPr/>
    </dgm:pt>
    <dgm:pt modelId="{4F1C3E28-AABB-AC41-A393-FC90A8DF1C4B}" type="pres">
      <dgm:prSet presAssocID="{11942B30-D255-8B44-9057-04011B0A2D8B}" presName="Name13" presStyleLbl="parChTrans1D2" presStyleIdx="1" presStyleCnt="3"/>
      <dgm:spPr/>
    </dgm:pt>
    <dgm:pt modelId="{93840108-93D7-4842-83FA-843D7D4ED7B0}" type="pres">
      <dgm:prSet presAssocID="{E9CCB53A-55BF-954B-AD2D-36D3069C7A11}" presName="childText" presStyleLbl="bgAcc1" presStyleIdx="1" presStyleCnt="3" custScaleX="343163">
        <dgm:presLayoutVars>
          <dgm:bulletEnabled val="1"/>
        </dgm:presLayoutVars>
      </dgm:prSet>
      <dgm:spPr/>
    </dgm:pt>
    <dgm:pt modelId="{5765FA52-E9C3-BC40-BC1D-DE09DC25969F}" type="pres">
      <dgm:prSet presAssocID="{C3550DB5-7B97-E143-AD1A-FABA5A8248F9}" presName="root" presStyleCnt="0"/>
      <dgm:spPr/>
    </dgm:pt>
    <dgm:pt modelId="{CA2D6A58-792B-4B4E-8586-9FBFCD578F75}" type="pres">
      <dgm:prSet presAssocID="{C3550DB5-7B97-E143-AD1A-FABA5A8248F9}" presName="rootComposite" presStyleCnt="0"/>
      <dgm:spPr/>
    </dgm:pt>
    <dgm:pt modelId="{B77BB658-B667-8540-963D-3A3E64A604DA}" type="pres">
      <dgm:prSet presAssocID="{C3550DB5-7B97-E143-AD1A-FABA5A8248F9}" presName="rootText" presStyleLbl="node1" presStyleIdx="1" presStyleCnt="2"/>
      <dgm:spPr/>
    </dgm:pt>
    <dgm:pt modelId="{28286573-5380-E049-A02E-9403C4FC01E3}" type="pres">
      <dgm:prSet presAssocID="{C3550DB5-7B97-E143-AD1A-FABA5A8248F9}" presName="rootConnector" presStyleLbl="node1" presStyleIdx="1" presStyleCnt="2"/>
      <dgm:spPr/>
    </dgm:pt>
    <dgm:pt modelId="{5D287656-5C68-1644-9226-B7FA43D7C74D}" type="pres">
      <dgm:prSet presAssocID="{C3550DB5-7B97-E143-AD1A-FABA5A8248F9}" presName="childShape" presStyleCnt="0"/>
      <dgm:spPr/>
    </dgm:pt>
    <dgm:pt modelId="{1E42D26A-84FF-8E41-AA3C-B4CD2758CBD5}" type="pres">
      <dgm:prSet presAssocID="{124AC082-D4E6-3441-8A2F-826384F3E5E6}" presName="Name13" presStyleLbl="parChTrans1D2" presStyleIdx="2" presStyleCnt="3"/>
      <dgm:spPr/>
    </dgm:pt>
    <dgm:pt modelId="{245A8899-4B1E-3F4D-800A-151B509C69C1}" type="pres">
      <dgm:prSet presAssocID="{DF477D2E-DF7A-1A44-BAB1-8DB6EBCC59DF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FEF0600F-4C50-D041-A91D-0B5A729DA9BE}" type="presOf" srcId="{26B53EE7-AF1A-A644-8E13-996D485E374C}" destId="{4882E5ED-3F42-7A48-AD6C-1F417B4F800B}" srcOrd="0" destOrd="0" presId="urn:microsoft.com/office/officeart/2005/8/layout/hierarchy3"/>
    <dgm:cxn modelId="{3781B532-994E-9B4A-A4C4-E9F610587B45}" srcId="{87F1BCCE-2A78-334B-9096-5C77D2781281}" destId="{C3550DB5-7B97-E143-AD1A-FABA5A8248F9}" srcOrd="1" destOrd="0" parTransId="{2F70A8FA-0C03-834B-A98B-86288A18F994}" sibTransId="{D437988B-FBD7-EA4D-9CB2-14994DA98B43}"/>
    <dgm:cxn modelId="{865CC542-1DC4-6043-9254-B4457F38CF5C}" type="presOf" srcId="{E9CCB53A-55BF-954B-AD2D-36D3069C7A11}" destId="{93840108-93D7-4842-83FA-843D7D4ED7B0}" srcOrd="0" destOrd="0" presId="urn:microsoft.com/office/officeart/2005/8/layout/hierarchy3"/>
    <dgm:cxn modelId="{E32F1A48-3D2A-334F-8D9B-E685D88D8A2A}" type="presOf" srcId="{11942B30-D255-8B44-9057-04011B0A2D8B}" destId="{4F1C3E28-AABB-AC41-A393-FC90A8DF1C4B}" srcOrd="0" destOrd="0" presId="urn:microsoft.com/office/officeart/2005/8/layout/hierarchy3"/>
    <dgm:cxn modelId="{2F4E3D56-EE8F-C940-9919-89E37CCC03A0}" type="presOf" srcId="{DF477D2E-DF7A-1A44-BAB1-8DB6EBCC59DF}" destId="{245A8899-4B1E-3F4D-800A-151B509C69C1}" srcOrd="0" destOrd="0" presId="urn:microsoft.com/office/officeart/2005/8/layout/hierarchy3"/>
    <dgm:cxn modelId="{86184663-9E05-D444-B4D7-A809ACB18D8B}" srcId="{C3550DB5-7B97-E143-AD1A-FABA5A8248F9}" destId="{DF477D2E-DF7A-1A44-BAB1-8DB6EBCC59DF}" srcOrd="0" destOrd="0" parTransId="{124AC082-D4E6-3441-8A2F-826384F3E5E6}" sibTransId="{D4A8FE25-1A3F-FA46-AAC0-3F6E9B5D6A0D}"/>
    <dgm:cxn modelId="{FB30B469-1932-2B49-BF6E-F2EAA0B8039B}" type="presOf" srcId="{C3550DB5-7B97-E143-AD1A-FABA5A8248F9}" destId="{B77BB658-B667-8540-963D-3A3E64A604DA}" srcOrd="0" destOrd="0" presId="urn:microsoft.com/office/officeart/2005/8/layout/hierarchy3"/>
    <dgm:cxn modelId="{2CC7B06B-4F7A-FC46-9346-7C1D7D3A6587}" type="presOf" srcId="{FAE5EC5A-4C72-5E48-B46E-43EEB4596D3C}" destId="{00D0C463-ED59-6346-AA01-91F449FF12A9}" srcOrd="1" destOrd="0" presId="urn:microsoft.com/office/officeart/2005/8/layout/hierarchy3"/>
    <dgm:cxn modelId="{EEA67D81-46CC-A342-9BE6-4B5DE1391835}" type="presOf" srcId="{87F1BCCE-2A78-334B-9096-5C77D2781281}" destId="{4906546A-B669-4F46-B0DE-B17EC4089DD2}" srcOrd="0" destOrd="0" presId="urn:microsoft.com/office/officeart/2005/8/layout/hierarchy3"/>
    <dgm:cxn modelId="{4D826D99-F83E-B247-B860-ED74A7D35262}" type="presOf" srcId="{FAE5EC5A-4C72-5E48-B46E-43EEB4596D3C}" destId="{D96D460E-2BAB-4F4C-AE9D-4D7BD2F0EC16}" srcOrd="0" destOrd="0" presId="urn:microsoft.com/office/officeart/2005/8/layout/hierarchy3"/>
    <dgm:cxn modelId="{F14FB29B-3D53-7F43-923F-608622FAE9CB}" srcId="{87F1BCCE-2A78-334B-9096-5C77D2781281}" destId="{FAE5EC5A-4C72-5E48-B46E-43EEB4596D3C}" srcOrd="0" destOrd="0" parTransId="{4CEF57EB-4112-974C-AA93-157EB1F1CF9D}" sibTransId="{B8FF7613-7A8A-D045-99D6-0BA9F3EAAC8E}"/>
    <dgm:cxn modelId="{BCAA45BB-3C83-9E4E-804C-32E5BD5599E8}" type="presOf" srcId="{C3550DB5-7B97-E143-AD1A-FABA5A8248F9}" destId="{28286573-5380-E049-A02E-9403C4FC01E3}" srcOrd="1" destOrd="0" presId="urn:microsoft.com/office/officeart/2005/8/layout/hierarchy3"/>
    <dgm:cxn modelId="{745CC1C5-FBE0-2642-99DD-918B4B398B06}" type="presOf" srcId="{124AC082-D4E6-3441-8A2F-826384F3E5E6}" destId="{1E42D26A-84FF-8E41-AA3C-B4CD2758CBD5}" srcOrd="0" destOrd="0" presId="urn:microsoft.com/office/officeart/2005/8/layout/hierarchy3"/>
    <dgm:cxn modelId="{5010EFC8-0943-CE4B-AE5A-6C6887F5533D}" type="presOf" srcId="{A97C22B6-ADF8-C64D-8FF9-C8DDFDD9C242}" destId="{1B39C79E-1685-0A45-BE60-0C3C380C851C}" srcOrd="0" destOrd="0" presId="urn:microsoft.com/office/officeart/2005/8/layout/hierarchy3"/>
    <dgm:cxn modelId="{7E24E8CC-567C-F646-B0D1-0841DDA783ED}" srcId="{FAE5EC5A-4C72-5E48-B46E-43EEB4596D3C}" destId="{E9CCB53A-55BF-954B-AD2D-36D3069C7A11}" srcOrd="1" destOrd="0" parTransId="{11942B30-D255-8B44-9057-04011B0A2D8B}" sibTransId="{83A8AFB4-F31E-574C-8DC5-CD888959EBF5}"/>
    <dgm:cxn modelId="{8196A8E0-94F2-F440-B53E-FB02A184BC7D}" srcId="{FAE5EC5A-4C72-5E48-B46E-43EEB4596D3C}" destId="{26B53EE7-AF1A-A644-8E13-996D485E374C}" srcOrd="0" destOrd="0" parTransId="{A97C22B6-ADF8-C64D-8FF9-C8DDFDD9C242}" sibTransId="{9E426A68-EED8-1949-9015-52188BC6A339}"/>
    <dgm:cxn modelId="{387B5314-94CB-3B40-9071-1EA7FB81A40A}" type="presParOf" srcId="{4906546A-B669-4F46-B0DE-B17EC4089DD2}" destId="{7C89140A-B085-C846-B091-3E281D2522F3}" srcOrd="0" destOrd="0" presId="urn:microsoft.com/office/officeart/2005/8/layout/hierarchy3"/>
    <dgm:cxn modelId="{3CC162D0-DD21-AA4D-88C8-DEF9C4D4942C}" type="presParOf" srcId="{7C89140A-B085-C846-B091-3E281D2522F3}" destId="{DD185D20-FE4A-BC42-B80F-773EDC72E351}" srcOrd="0" destOrd="0" presId="urn:microsoft.com/office/officeart/2005/8/layout/hierarchy3"/>
    <dgm:cxn modelId="{CA694812-AF36-794A-A60B-429594E6DCDE}" type="presParOf" srcId="{DD185D20-FE4A-BC42-B80F-773EDC72E351}" destId="{D96D460E-2BAB-4F4C-AE9D-4D7BD2F0EC16}" srcOrd="0" destOrd="0" presId="urn:microsoft.com/office/officeart/2005/8/layout/hierarchy3"/>
    <dgm:cxn modelId="{8D329DCD-E65C-8041-9FAD-515ABFF926CF}" type="presParOf" srcId="{DD185D20-FE4A-BC42-B80F-773EDC72E351}" destId="{00D0C463-ED59-6346-AA01-91F449FF12A9}" srcOrd="1" destOrd="0" presId="urn:microsoft.com/office/officeart/2005/8/layout/hierarchy3"/>
    <dgm:cxn modelId="{8B8B5867-A131-C741-8AA2-51328EAB36EA}" type="presParOf" srcId="{7C89140A-B085-C846-B091-3E281D2522F3}" destId="{5FAC6A4F-4E7F-3F45-BDC5-48EB8E716995}" srcOrd="1" destOrd="0" presId="urn:microsoft.com/office/officeart/2005/8/layout/hierarchy3"/>
    <dgm:cxn modelId="{13E8E135-5661-D446-810A-C89B7EE9B00C}" type="presParOf" srcId="{5FAC6A4F-4E7F-3F45-BDC5-48EB8E716995}" destId="{1B39C79E-1685-0A45-BE60-0C3C380C851C}" srcOrd="0" destOrd="0" presId="urn:microsoft.com/office/officeart/2005/8/layout/hierarchy3"/>
    <dgm:cxn modelId="{E4CE94E4-EB62-A045-A87A-3260681C4AF8}" type="presParOf" srcId="{5FAC6A4F-4E7F-3F45-BDC5-48EB8E716995}" destId="{4882E5ED-3F42-7A48-AD6C-1F417B4F800B}" srcOrd="1" destOrd="0" presId="urn:microsoft.com/office/officeart/2005/8/layout/hierarchy3"/>
    <dgm:cxn modelId="{F83D3B9A-7E1A-B744-A36B-6B8FCE8C55E0}" type="presParOf" srcId="{5FAC6A4F-4E7F-3F45-BDC5-48EB8E716995}" destId="{4F1C3E28-AABB-AC41-A393-FC90A8DF1C4B}" srcOrd="2" destOrd="0" presId="urn:microsoft.com/office/officeart/2005/8/layout/hierarchy3"/>
    <dgm:cxn modelId="{BED43FB7-627A-974B-8E9B-26FA4A5EDE18}" type="presParOf" srcId="{5FAC6A4F-4E7F-3F45-BDC5-48EB8E716995}" destId="{93840108-93D7-4842-83FA-843D7D4ED7B0}" srcOrd="3" destOrd="0" presId="urn:microsoft.com/office/officeart/2005/8/layout/hierarchy3"/>
    <dgm:cxn modelId="{D279934D-F3B7-3D4C-A191-EF8615E66A6C}" type="presParOf" srcId="{4906546A-B669-4F46-B0DE-B17EC4089DD2}" destId="{5765FA52-E9C3-BC40-BC1D-DE09DC25969F}" srcOrd="1" destOrd="0" presId="urn:microsoft.com/office/officeart/2005/8/layout/hierarchy3"/>
    <dgm:cxn modelId="{19DAB560-5362-154D-A22E-9D359A3730A6}" type="presParOf" srcId="{5765FA52-E9C3-BC40-BC1D-DE09DC25969F}" destId="{CA2D6A58-792B-4B4E-8586-9FBFCD578F75}" srcOrd="0" destOrd="0" presId="urn:microsoft.com/office/officeart/2005/8/layout/hierarchy3"/>
    <dgm:cxn modelId="{278E226E-4BFB-264A-8356-804C501342E5}" type="presParOf" srcId="{CA2D6A58-792B-4B4E-8586-9FBFCD578F75}" destId="{B77BB658-B667-8540-963D-3A3E64A604DA}" srcOrd="0" destOrd="0" presId="urn:microsoft.com/office/officeart/2005/8/layout/hierarchy3"/>
    <dgm:cxn modelId="{74FD9C03-0077-B34F-AB48-301A3E23C90A}" type="presParOf" srcId="{CA2D6A58-792B-4B4E-8586-9FBFCD578F75}" destId="{28286573-5380-E049-A02E-9403C4FC01E3}" srcOrd="1" destOrd="0" presId="urn:microsoft.com/office/officeart/2005/8/layout/hierarchy3"/>
    <dgm:cxn modelId="{0EE2BF64-7058-F845-B248-5E60B7759DDB}" type="presParOf" srcId="{5765FA52-E9C3-BC40-BC1D-DE09DC25969F}" destId="{5D287656-5C68-1644-9226-B7FA43D7C74D}" srcOrd="1" destOrd="0" presId="urn:microsoft.com/office/officeart/2005/8/layout/hierarchy3"/>
    <dgm:cxn modelId="{B9FF5838-CED2-FF49-9D10-313F3F275F2B}" type="presParOf" srcId="{5D287656-5C68-1644-9226-B7FA43D7C74D}" destId="{1E42D26A-84FF-8E41-AA3C-B4CD2758CBD5}" srcOrd="0" destOrd="0" presId="urn:microsoft.com/office/officeart/2005/8/layout/hierarchy3"/>
    <dgm:cxn modelId="{8D546F16-B3CE-9347-9682-06F72F3F6AE8}" type="presParOf" srcId="{5D287656-5C68-1644-9226-B7FA43D7C74D}" destId="{245A8899-4B1E-3F4D-800A-151B509C69C1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4963C6-DC9F-6A46-9EB4-50E1DC58FEC6}">
      <dsp:nvSpPr>
        <dsp:cNvPr id="0" name=""/>
        <dsp:cNvSpPr/>
      </dsp:nvSpPr>
      <dsp:spPr>
        <a:xfrm rot="5400000">
          <a:off x="3197030" y="1016414"/>
          <a:ext cx="898930" cy="102340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6C9B238-4EB1-6B45-8124-516357794359}">
      <dsp:nvSpPr>
        <dsp:cNvPr id="0" name=""/>
        <dsp:cNvSpPr/>
      </dsp:nvSpPr>
      <dsp:spPr>
        <a:xfrm>
          <a:off x="2007460" y="19931"/>
          <a:ext cx="3416086" cy="105924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Opening Tag</a:t>
          </a:r>
        </a:p>
      </dsp:txBody>
      <dsp:txXfrm>
        <a:off x="2059177" y="71648"/>
        <a:ext cx="3312652" cy="955806"/>
      </dsp:txXfrm>
    </dsp:sp>
    <dsp:sp modelId="{BFDDF52F-42BB-1F41-9671-D8F8B12D0CCA}">
      <dsp:nvSpPr>
        <dsp:cNvPr id="0" name=""/>
        <dsp:cNvSpPr/>
      </dsp:nvSpPr>
      <dsp:spPr>
        <a:xfrm>
          <a:off x="5511481" y="144103"/>
          <a:ext cx="2836433" cy="856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b="0" kern="1200" dirty="0"/>
            <a:t>&lt;title style="color: red"&gt;</a:t>
          </a:r>
        </a:p>
      </dsp:txBody>
      <dsp:txXfrm>
        <a:off x="5511481" y="144103"/>
        <a:ext cx="2836433" cy="856124"/>
      </dsp:txXfrm>
    </dsp:sp>
    <dsp:sp modelId="{624FFA3D-947E-2B49-BA08-535B6252157C}">
      <dsp:nvSpPr>
        <dsp:cNvPr id="0" name=""/>
        <dsp:cNvSpPr/>
      </dsp:nvSpPr>
      <dsp:spPr>
        <a:xfrm rot="5400000">
          <a:off x="4755302" y="2206290"/>
          <a:ext cx="898930" cy="102340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A19CC28-33AC-5345-BE0C-04FD79F2E914}">
      <dsp:nvSpPr>
        <dsp:cNvPr id="0" name=""/>
        <dsp:cNvSpPr/>
      </dsp:nvSpPr>
      <dsp:spPr>
        <a:xfrm>
          <a:off x="4135395" y="1209807"/>
          <a:ext cx="2276760" cy="105924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Closing tag</a:t>
          </a:r>
        </a:p>
      </dsp:txBody>
      <dsp:txXfrm>
        <a:off x="4187112" y="1261524"/>
        <a:ext cx="2173326" cy="955806"/>
      </dsp:txXfrm>
    </dsp:sp>
    <dsp:sp modelId="{99439A64-6113-1544-8B53-222B823CE047}">
      <dsp:nvSpPr>
        <dsp:cNvPr id="0" name=""/>
        <dsp:cNvSpPr/>
      </dsp:nvSpPr>
      <dsp:spPr>
        <a:xfrm>
          <a:off x="6470247" y="1326103"/>
          <a:ext cx="1100608" cy="856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/>
            <a:t>&lt;/title&gt;</a:t>
          </a:r>
        </a:p>
      </dsp:txBody>
      <dsp:txXfrm>
        <a:off x="6470247" y="1326103"/>
        <a:ext cx="1100608" cy="856124"/>
      </dsp:txXfrm>
    </dsp:sp>
    <dsp:sp modelId="{EBD93032-37C0-C642-B8AC-2CD53862BC17}">
      <dsp:nvSpPr>
        <dsp:cNvPr id="0" name=""/>
        <dsp:cNvSpPr/>
      </dsp:nvSpPr>
      <dsp:spPr>
        <a:xfrm>
          <a:off x="5777193" y="2419614"/>
          <a:ext cx="1513270" cy="105924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Element</a:t>
          </a:r>
        </a:p>
      </dsp:txBody>
      <dsp:txXfrm>
        <a:off x="5828910" y="2471331"/>
        <a:ext cx="1409836" cy="955806"/>
      </dsp:txXfrm>
    </dsp:sp>
    <dsp:sp modelId="{893D7CF5-C418-D846-B056-C68171997C3C}">
      <dsp:nvSpPr>
        <dsp:cNvPr id="0" name=""/>
        <dsp:cNvSpPr/>
      </dsp:nvSpPr>
      <dsp:spPr>
        <a:xfrm>
          <a:off x="7352806" y="2500706"/>
          <a:ext cx="1948198" cy="856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/>
            <a:t>&lt;title ...&gt;...&lt;/title&gt;</a:t>
          </a:r>
        </a:p>
      </dsp:txBody>
      <dsp:txXfrm>
        <a:off x="7352806" y="2500706"/>
        <a:ext cx="1948198" cy="8561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6D460E-2BAB-4F4C-AE9D-4D7BD2F0EC16}">
      <dsp:nvSpPr>
        <dsp:cNvPr id="0" name=""/>
        <dsp:cNvSpPr/>
      </dsp:nvSpPr>
      <dsp:spPr>
        <a:xfrm>
          <a:off x="0" y="0"/>
          <a:ext cx="5070569" cy="8004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syntax</a:t>
          </a:r>
        </a:p>
      </dsp:txBody>
      <dsp:txXfrm>
        <a:off x="23445" y="23445"/>
        <a:ext cx="5023679" cy="753571"/>
      </dsp:txXfrm>
    </dsp:sp>
    <dsp:sp modelId="{1B39C79E-1685-0A45-BE60-0C3C380C851C}">
      <dsp:nvSpPr>
        <dsp:cNvPr id="0" name=""/>
        <dsp:cNvSpPr/>
      </dsp:nvSpPr>
      <dsp:spPr>
        <a:xfrm>
          <a:off x="507056" y="800461"/>
          <a:ext cx="507434" cy="6274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7480"/>
              </a:lnTo>
              <a:lnTo>
                <a:pt x="507434" y="62748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82E5ED-3F42-7A48-AD6C-1F417B4F800B}">
      <dsp:nvSpPr>
        <dsp:cNvPr id="0" name=""/>
        <dsp:cNvSpPr/>
      </dsp:nvSpPr>
      <dsp:spPr>
        <a:xfrm>
          <a:off x="1014491" y="1027710"/>
          <a:ext cx="2353753" cy="8004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200" kern="1200" dirty="0"/>
            <a:t>1-Inside start tag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200" kern="1200" dirty="0"/>
            <a:t>2-After tag name</a:t>
          </a:r>
        </a:p>
      </dsp:txBody>
      <dsp:txXfrm>
        <a:off x="1037936" y="1051155"/>
        <a:ext cx="2306863" cy="753571"/>
      </dsp:txXfrm>
    </dsp:sp>
    <dsp:sp modelId="{B77BB658-B667-8540-963D-3A3E64A604DA}">
      <dsp:nvSpPr>
        <dsp:cNvPr id="0" name=""/>
        <dsp:cNvSpPr/>
      </dsp:nvSpPr>
      <dsp:spPr>
        <a:xfrm>
          <a:off x="5471177" y="27134"/>
          <a:ext cx="1600922" cy="8004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multi style</a:t>
          </a:r>
        </a:p>
      </dsp:txBody>
      <dsp:txXfrm>
        <a:off x="5494622" y="50579"/>
        <a:ext cx="1554032" cy="753571"/>
      </dsp:txXfrm>
    </dsp:sp>
    <dsp:sp modelId="{1E42D26A-84FF-8E41-AA3C-B4CD2758CBD5}">
      <dsp:nvSpPr>
        <dsp:cNvPr id="0" name=""/>
        <dsp:cNvSpPr/>
      </dsp:nvSpPr>
      <dsp:spPr>
        <a:xfrm>
          <a:off x="5631269" y="827595"/>
          <a:ext cx="160092" cy="600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0345"/>
              </a:lnTo>
              <a:lnTo>
                <a:pt x="160092" y="600345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5A8899-4B1E-3F4D-800A-151B509C69C1}">
      <dsp:nvSpPr>
        <dsp:cNvPr id="0" name=""/>
        <dsp:cNvSpPr/>
      </dsp:nvSpPr>
      <dsp:spPr>
        <a:xfrm>
          <a:off x="5791362" y="1027710"/>
          <a:ext cx="1693852" cy="8004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3392975"/>
              <a:satOff val="11185"/>
              <a:lumOff val="1196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Urdu Typesetting" panose="03020402040406030203" pitchFamily="66" charset="-78"/>
              <a:cs typeface="Urdu Typesetting" panose="03020402040406030203" pitchFamily="66" charset="-78"/>
            </a:rPr>
            <a:t>style1;style2</a:t>
          </a:r>
        </a:p>
      </dsp:txBody>
      <dsp:txXfrm>
        <a:off x="5814807" y="1051155"/>
        <a:ext cx="1646962" cy="7535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6D460E-2BAB-4F4C-AE9D-4D7BD2F0EC16}">
      <dsp:nvSpPr>
        <dsp:cNvPr id="0" name=""/>
        <dsp:cNvSpPr/>
      </dsp:nvSpPr>
      <dsp:spPr>
        <a:xfrm>
          <a:off x="419" y="0"/>
          <a:ext cx="3756620" cy="5930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44450" rIns="66675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key</a:t>
          </a:r>
        </a:p>
      </dsp:txBody>
      <dsp:txXfrm>
        <a:off x="17788" y="17369"/>
        <a:ext cx="3721882" cy="558297"/>
      </dsp:txXfrm>
    </dsp:sp>
    <dsp:sp modelId="{1B39C79E-1685-0A45-BE60-0C3C380C851C}">
      <dsp:nvSpPr>
        <dsp:cNvPr id="0" name=""/>
        <dsp:cNvSpPr/>
      </dsp:nvSpPr>
      <dsp:spPr>
        <a:xfrm>
          <a:off x="376081" y="593035"/>
          <a:ext cx="375662" cy="4815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1501"/>
              </a:lnTo>
              <a:lnTo>
                <a:pt x="375662" y="48150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82E5ED-3F42-7A48-AD6C-1F417B4F800B}">
      <dsp:nvSpPr>
        <dsp:cNvPr id="0" name=""/>
        <dsp:cNvSpPr/>
      </dsp:nvSpPr>
      <dsp:spPr>
        <a:xfrm>
          <a:off x="751744" y="778019"/>
          <a:ext cx="948857" cy="5930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color</a:t>
          </a:r>
        </a:p>
      </dsp:txBody>
      <dsp:txXfrm>
        <a:off x="769113" y="795388"/>
        <a:ext cx="914119" cy="558297"/>
      </dsp:txXfrm>
    </dsp:sp>
    <dsp:sp modelId="{494B575F-6F8F-C445-BFD3-3DED2884838F}">
      <dsp:nvSpPr>
        <dsp:cNvPr id="0" name=""/>
        <dsp:cNvSpPr/>
      </dsp:nvSpPr>
      <dsp:spPr>
        <a:xfrm>
          <a:off x="4053558" y="36724"/>
          <a:ext cx="3431613" cy="5930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44450" rIns="66675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value</a:t>
          </a:r>
        </a:p>
      </dsp:txBody>
      <dsp:txXfrm>
        <a:off x="4070927" y="54093"/>
        <a:ext cx="3396875" cy="558297"/>
      </dsp:txXfrm>
    </dsp:sp>
    <dsp:sp modelId="{74AA6DBD-1560-8946-BE33-3053F6BDCEA7}">
      <dsp:nvSpPr>
        <dsp:cNvPr id="0" name=""/>
        <dsp:cNvSpPr/>
      </dsp:nvSpPr>
      <dsp:spPr>
        <a:xfrm>
          <a:off x="4396719" y="629760"/>
          <a:ext cx="343161" cy="4447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4776"/>
              </a:lnTo>
              <a:lnTo>
                <a:pt x="343161" y="44477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64D881-381B-1B47-ADEF-F4C9C8A110C9}">
      <dsp:nvSpPr>
        <dsp:cNvPr id="0" name=""/>
        <dsp:cNvSpPr/>
      </dsp:nvSpPr>
      <dsp:spPr>
        <a:xfrm>
          <a:off x="4739881" y="778019"/>
          <a:ext cx="948857" cy="5930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red </a:t>
          </a:r>
        </a:p>
      </dsp:txBody>
      <dsp:txXfrm>
        <a:off x="4757250" y="795388"/>
        <a:ext cx="914119" cy="5582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99CC23-4CDB-E844-8C0C-8EA7906F3EDB}">
      <dsp:nvSpPr>
        <dsp:cNvPr id="0" name=""/>
        <dsp:cNvSpPr/>
      </dsp:nvSpPr>
      <dsp:spPr>
        <a:xfrm>
          <a:off x="0" y="0"/>
          <a:ext cx="11113540" cy="31234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rgbClr val="00206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/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&lt;link 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highlight>
                <a:srgbClr val="000080"/>
              </a:highlight>
            </a:rPr>
            <a:t>rel</a:t>
          </a:r>
          <a:r>
            <a:rPr lang="en-US" sz="2800" kern="1200" dirty="0">
              <a:highlight>
                <a:srgbClr val="000080"/>
              </a:highlight>
            </a:rPr>
            <a:t>="stylesheet" </a:t>
          </a:r>
          <a:r>
            <a:rPr lang="en-US" sz="2800" kern="1200" dirty="0" err="1">
              <a:highlight>
                <a:srgbClr val="008000"/>
              </a:highlight>
            </a:rPr>
            <a:t>href</a:t>
          </a:r>
          <a:r>
            <a:rPr lang="en-US" sz="2800" kern="1200" dirty="0">
              <a:highlight>
                <a:srgbClr val="008000"/>
              </a:highlight>
            </a:rPr>
            <a:t>="https://</a:t>
          </a:r>
          <a:r>
            <a:rPr lang="en-US" sz="2800" kern="1200" dirty="0" err="1">
              <a:highlight>
                <a:srgbClr val="008000"/>
              </a:highlight>
            </a:rPr>
            <a:t>stackpath.bootstrapcdn.com</a:t>
          </a:r>
          <a:r>
            <a:rPr lang="en-US" sz="2800" kern="1200" dirty="0">
              <a:highlight>
                <a:srgbClr val="008000"/>
              </a:highlight>
            </a:rPr>
            <a:t>/bootstrap/4.4.1/</a:t>
          </a:r>
          <a:r>
            <a:rPr lang="en-US" sz="2800" kern="1200" dirty="0" err="1">
              <a:highlight>
                <a:srgbClr val="008000"/>
              </a:highlight>
            </a:rPr>
            <a:t>css</a:t>
          </a:r>
          <a:r>
            <a:rPr lang="en-US" sz="2800" kern="1200" dirty="0">
              <a:highlight>
                <a:srgbClr val="008000"/>
              </a:highlight>
            </a:rPr>
            <a:t>/</a:t>
          </a:r>
          <a:r>
            <a:rPr lang="en-US" sz="2800" kern="1200" dirty="0" err="1">
              <a:highlight>
                <a:srgbClr val="008000"/>
              </a:highlight>
            </a:rPr>
            <a:t>bootstrap.min.css</a:t>
          </a:r>
          <a:r>
            <a:rPr lang="en-US" sz="2800" kern="1200" dirty="0">
              <a:highlight>
                <a:srgbClr val="008000"/>
              </a:highlight>
            </a:rPr>
            <a:t>" integrity="sha384-Vkoo8x4CGsO3+Hhxv8T/Q5PaXtkKtu6ug5TOeNV6gBiFeWPGFN9MuhOf23Q9Ifjh”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white"/>
              </a:solidFill>
              <a:latin typeface="Gill Sans MT" panose="020B0502020104020203"/>
              <a:ea typeface="+mn-ea"/>
              <a:cs typeface="+mn-cs"/>
            </a:rPr>
            <a:t>&gt;</a:t>
          </a:r>
          <a:br>
            <a:rPr lang="en-US" sz="2800" kern="1200" dirty="0"/>
          </a:br>
          <a:endParaRPr lang="en-US" sz="2800" kern="1200" dirty="0"/>
        </a:p>
      </dsp:txBody>
      <dsp:txXfrm>
        <a:off x="152472" y="152472"/>
        <a:ext cx="10808596" cy="281845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0016DE-B828-5544-AFAC-45090ACF2755}">
      <dsp:nvSpPr>
        <dsp:cNvPr id="0" name=""/>
        <dsp:cNvSpPr/>
      </dsp:nvSpPr>
      <dsp:spPr>
        <a:xfrm>
          <a:off x="0" y="0"/>
          <a:ext cx="7543800" cy="62668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&lt;head&gt; </a:t>
          </a:r>
        </a:p>
      </dsp:txBody>
      <dsp:txXfrm>
        <a:off x="30592" y="30592"/>
        <a:ext cx="7482616" cy="565497"/>
      </dsp:txXfrm>
    </dsp:sp>
    <dsp:sp modelId="{7DCFCF10-3330-5E46-BC62-48CA68FA0A48}">
      <dsp:nvSpPr>
        <dsp:cNvPr id="0" name=""/>
        <dsp:cNvSpPr/>
      </dsp:nvSpPr>
      <dsp:spPr>
        <a:xfrm>
          <a:off x="0" y="627151"/>
          <a:ext cx="7543800" cy="3204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2400" kern="1200" dirty="0"/>
            <a:t>&lt;link </a:t>
          </a:r>
          <a:r>
            <a:rPr lang="en-US" sz="2400" kern="1200" dirty="0" err="1"/>
            <a:t>rel</a:t>
          </a:r>
          <a:r>
            <a:rPr lang="en-US" sz="2400" kern="1200" dirty="0"/>
            <a:t>=stylesheet” </a:t>
          </a:r>
          <a:r>
            <a:rPr lang="en-US" sz="2400" kern="1200" dirty="0" err="1"/>
            <a:t>href</a:t>
          </a:r>
          <a:r>
            <a:rPr lang="en-US" sz="2400" kern="1200" dirty="0"/>
            <a:t>=</a:t>
          </a:r>
          <a:r>
            <a:rPr lang="en-US" sz="2400" kern="1200" dirty="0">
              <a:hlinkClick xmlns:r="http://schemas.openxmlformats.org/officeDocument/2006/relationships" r:id="rId1"/>
            </a:rPr>
            <a:t>www.ravens.com</a:t>
          </a:r>
          <a:r>
            <a:rPr lang="en-US" sz="2400" kern="1200" dirty="0"/>
            <a:t>&gt;</a:t>
          </a:r>
        </a:p>
      </dsp:txBody>
      <dsp:txXfrm>
        <a:off x="0" y="627151"/>
        <a:ext cx="7543800" cy="320496"/>
      </dsp:txXfrm>
    </dsp:sp>
    <dsp:sp modelId="{8896EBA6-2E50-4B4E-A337-0B692041E6AA}">
      <dsp:nvSpPr>
        <dsp:cNvPr id="0" name=""/>
        <dsp:cNvSpPr/>
      </dsp:nvSpPr>
      <dsp:spPr>
        <a:xfrm>
          <a:off x="0" y="947648"/>
          <a:ext cx="7543800" cy="62668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&lt;/head&gt;</a:t>
          </a:r>
        </a:p>
      </dsp:txBody>
      <dsp:txXfrm>
        <a:off x="30592" y="978240"/>
        <a:ext cx="7482616" cy="56549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6D460E-2BAB-4F4C-AE9D-4D7BD2F0EC16}">
      <dsp:nvSpPr>
        <dsp:cNvPr id="0" name=""/>
        <dsp:cNvSpPr/>
      </dsp:nvSpPr>
      <dsp:spPr>
        <a:xfrm>
          <a:off x="0" y="0"/>
          <a:ext cx="5070569" cy="8004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syntax/rule</a:t>
          </a:r>
        </a:p>
      </dsp:txBody>
      <dsp:txXfrm>
        <a:off x="23445" y="23445"/>
        <a:ext cx="5023679" cy="753571"/>
      </dsp:txXfrm>
    </dsp:sp>
    <dsp:sp modelId="{1B39C79E-1685-0A45-BE60-0C3C380C851C}">
      <dsp:nvSpPr>
        <dsp:cNvPr id="0" name=""/>
        <dsp:cNvSpPr/>
      </dsp:nvSpPr>
      <dsp:spPr>
        <a:xfrm>
          <a:off x="507056" y="800461"/>
          <a:ext cx="507434" cy="6274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7480"/>
              </a:lnTo>
              <a:lnTo>
                <a:pt x="507434" y="62748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82E5ED-3F42-7A48-AD6C-1F417B4F800B}">
      <dsp:nvSpPr>
        <dsp:cNvPr id="0" name=""/>
        <dsp:cNvSpPr/>
      </dsp:nvSpPr>
      <dsp:spPr>
        <a:xfrm>
          <a:off x="1014491" y="1027710"/>
          <a:ext cx="2353753" cy="8004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200" kern="1200" dirty="0"/>
            <a:t>1-Inside start tag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200" kern="1200" dirty="0"/>
            <a:t>2-After tag name</a:t>
          </a:r>
        </a:p>
      </dsp:txBody>
      <dsp:txXfrm>
        <a:off x="1037936" y="1051155"/>
        <a:ext cx="2306863" cy="753571"/>
      </dsp:txXfrm>
    </dsp:sp>
    <dsp:sp modelId="{B77BB658-B667-8540-963D-3A3E64A604DA}">
      <dsp:nvSpPr>
        <dsp:cNvPr id="0" name=""/>
        <dsp:cNvSpPr/>
      </dsp:nvSpPr>
      <dsp:spPr>
        <a:xfrm>
          <a:off x="5471177" y="27134"/>
          <a:ext cx="1600922" cy="8004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multi style</a:t>
          </a:r>
        </a:p>
      </dsp:txBody>
      <dsp:txXfrm>
        <a:off x="5494622" y="50579"/>
        <a:ext cx="1554032" cy="753571"/>
      </dsp:txXfrm>
    </dsp:sp>
    <dsp:sp modelId="{1E42D26A-84FF-8E41-AA3C-B4CD2758CBD5}">
      <dsp:nvSpPr>
        <dsp:cNvPr id="0" name=""/>
        <dsp:cNvSpPr/>
      </dsp:nvSpPr>
      <dsp:spPr>
        <a:xfrm>
          <a:off x="5631269" y="827595"/>
          <a:ext cx="160092" cy="600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0345"/>
              </a:lnTo>
              <a:lnTo>
                <a:pt x="160092" y="600345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5A8899-4B1E-3F4D-800A-151B509C69C1}">
      <dsp:nvSpPr>
        <dsp:cNvPr id="0" name=""/>
        <dsp:cNvSpPr/>
      </dsp:nvSpPr>
      <dsp:spPr>
        <a:xfrm>
          <a:off x="5791362" y="1027710"/>
          <a:ext cx="1693852" cy="8004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3392975"/>
              <a:satOff val="11185"/>
              <a:lumOff val="1196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Urdu Typesetting" panose="03020402040406030203" pitchFamily="66" charset="-78"/>
              <a:cs typeface="Urdu Typesetting" panose="03020402040406030203" pitchFamily="66" charset="-78"/>
            </a:rPr>
            <a:t>style1;style2</a:t>
          </a:r>
        </a:p>
      </dsp:txBody>
      <dsp:txXfrm>
        <a:off x="5814807" y="1051155"/>
        <a:ext cx="1646962" cy="75357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6D460E-2BAB-4F4C-AE9D-4D7BD2F0EC16}">
      <dsp:nvSpPr>
        <dsp:cNvPr id="0" name=""/>
        <dsp:cNvSpPr/>
      </dsp:nvSpPr>
      <dsp:spPr>
        <a:xfrm>
          <a:off x="0" y="0"/>
          <a:ext cx="3920103" cy="6188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syntax/rule</a:t>
          </a:r>
        </a:p>
      </dsp:txBody>
      <dsp:txXfrm>
        <a:off x="18125" y="18125"/>
        <a:ext cx="3883853" cy="582593"/>
      </dsp:txXfrm>
    </dsp:sp>
    <dsp:sp modelId="{1B39C79E-1685-0A45-BE60-0C3C380C851C}">
      <dsp:nvSpPr>
        <dsp:cNvPr id="0" name=""/>
        <dsp:cNvSpPr/>
      </dsp:nvSpPr>
      <dsp:spPr>
        <a:xfrm>
          <a:off x="392010" y="618843"/>
          <a:ext cx="392799" cy="6955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5586"/>
              </a:lnTo>
              <a:lnTo>
                <a:pt x="392799" y="695586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82E5ED-3F42-7A48-AD6C-1F417B4F800B}">
      <dsp:nvSpPr>
        <dsp:cNvPr id="0" name=""/>
        <dsp:cNvSpPr/>
      </dsp:nvSpPr>
      <dsp:spPr>
        <a:xfrm>
          <a:off x="784809" y="1005008"/>
          <a:ext cx="2161765" cy="6188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300" kern="1200" dirty="0"/>
            <a:t>1-Inside head tag (best)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300" kern="1200" dirty="0"/>
            <a:t>2- style tag =&gt; style{</a:t>
          </a:r>
          <a:r>
            <a:rPr lang="en-US" sz="1300" kern="1200" dirty="0" err="1"/>
            <a:t>key:value</a:t>
          </a:r>
          <a:r>
            <a:rPr lang="en-US" sz="1300" kern="1200" dirty="0"/>
            <a:t>}</a:t>
          </a:r>
        </a:p>
      </dsp:txBody>
      <dsp:txXfrm>
        <a:off x="802934" y="1023133"/>
        <a:ext cx="2125515" cy="582593"/>
      </dsp:txXfrm>
    </dsp:sp>
    <dsp:sp modelId="{B77BB658-B667-8540-963D-3A3E64A604DA}">
      <dsp:nvSpPr>
        <dsp:cNvPr id="0" name=""/>
        <dsp:cNvSpPr/>
      </dsp:nvSpPr>
      <dsp:spPr>
        <a:xfrm>
          <a:off x="4230314" y="231453"/>
          <a:ext cx="1237687" cy="6188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multi style</a:t>
          </a:r>
        </a:p>
      </dsp:txBody>
      <dsp:txXfrm>
        <a:off x="4248439" y="249578"/>
        <a:ext cx="1201437" cy="582593"/>
      </dsp:txXfrm>
    </dsp:sp>
    <dsp:sp modelId="{1E42D26A-84FF-8E41-AA3C-B4CD2758CBD5}">
      <dsp:nvSpPr>
        <dsp:cNvPr id="0" name=""/>
        <dsp:cNvSpPr/>
      </dsp:nvSpPr>
      <dsp:spPr>
        <a:xfrm>
          <a:off x="4354083" y="850297"/>
          <a:ext cx="123768" cy="464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4132"/>
              </a:lnTo>
              <a:lnTo>
                <a:pt x="123768" y="464132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5A8899-4B1E-3F4D-800A-151B509C69C1}">
      <dsp:nvSpPr>
        <dsp:cNvPr id="0" name=""/>
        <dsp:cNvSpPr/>
      </dsp:nvSpPr>
      <dsp:spPr>
        <a:xfrm>
          <a:off x="4477852" y="1005008"/>
          <a:ext cx="990150" cy="6188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3392975"/>
              <a:satOff val="11185"/>
              <a:lumOff val="1196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style1;style2</a:t>
          </a:r>
        </a:p>
      </dsp:txBody>
      <dsp:txXfrm>
        <a:off x="4495977" y="1023133"/>
        <a:ext cx="953900" cy="58259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6D460E-2BAB-4F4C-AE9D-4D7BD2F0EC16}">
      <dsp:nvSpPr>
        <dsp:cNvPr id="0" name=""/>
        <dsp:cNvSpPr/>
      </dsp:nvSpPr>
      <dsp:spPr>
        <a:xfrm>
          <a:off x="2410404" y="0"/>
          <a:ext cx="4129274" cy="6518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syntax/rule</a:t>
          </a:r>
        </a:p>
      </dsp:txBody>
      <dsp:txXfrm>
        <a:off x="2429496" y="19092"/>
        <a:ext cx="4091090" cy="613680"/>
      </dsp:txXfrm>
    </dsp:sp>
    <dsp:sp modelId="{1B39C79E-1685-0A45-BE60-0C3C380C851C}">
      <dsp:nvSpPr>
        <dsp:cNvPr id="0" name=""/>
        <dsp:cNvSpPr/>
      </dsp:nvSpPr>
      <dsp:spPr>
        <a:xfrm>
          <a:off x="2823331" y="651864"/>
          <a:ext cx="581616" cy="489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9187"/>
              </a:lnTo>
              <a:lnTo>
                <a:pt x="581616" y="489187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82E5ED-3F42-7A48-AD6C-1F417B4F800B}">
      <dsp:nvSpPr>
        <dsp:cNvPr id="0" name=""/>
        <dsp:cNvSpPr/>
      </dsp:nvSpPr>
      <dsp:spPr>
        <a:xfrm>
          <a:off x="3404948" y="815120"/>
          <a:ext cx="3646165" cy="6518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kern="1200" dirty="0"/>
            <a:t>1-Link tag inside head tag (best)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kern="1200" dirty="0"/>
            <a:t>2-Link tag’s [</a:t>
          </a:r>
          <a:r>
            <a:rPr lang="en-US" sz="1400" kern="1200" dirty="0" err="1">
              <a:solidFill>
                <a:srgbClr val="00B050"/>
              </a:solidFill>
            </a:rPr>
            <a:t>rel</a:t>
          </a:r>
          <a:r>
            <a:rPr lang="en-US" sz="1400" kern="1200" dirty="0">
              <a:solidFill>
                <a:srgbClr val="00B050"/>
              </a:solidFill>
            </a:rPr>
            <a:t> =&gt; relation </a:t>
          </a:r>
          <a:r>
            <a:rPr lang="en-US" sz="1400" kern="1200" dirty="0"/>
            <a:t>;</a:t>
          </a:r>
          <a:r>
            <a:rPr lang="en-US" sz="1400" kern="1200" dirty="0" err="1"/>
            <a:t>href</a:t>
          </a:r>
          <a:r>
            <a:rPr lang="en-US" sz="1400" kern="1200" dirty="0"/>
            <a:t> =&gt; </a:t>
          </a:r>
          <a:r>
            <a:rPr lang="en-US" sz="1400" kern="1200" dirty="0" err="1">
              <a:solidFill>
                <a:srgbClr val="00B050"/>
              </a:solidFill>
            </a:rPr>
            <a:t>css</a:t>
          </a:r>
          <a:r>
            <a:rPr lang="en-US" sz="1400" kern="1200" dirty="0">
              <a:solidFill>
                <a:srgbClr val="00B050"/>
              </a:solidFill>
            </a:rPr>
            <a:t> file path</a:t>
          </a:r>
          <a:r>
            <a:rPr lang="en-US" sz="1400" kern="1200" dirty="0"/>
            <a:t>]</a:t>
          </a:r>
        </a:p>
      </dsp:txBody>
      <dsp:txXfrm>
        <a:off x="3424040" y="834212"/>
        <a:ext cx="3607981" cy="613680"/>
      </dsp:txXfrm>
    </dsp:sp>
    <dsp:sp modelId="{4F1C3E28-AABB-AC41-A393-FC90A8DF1C4B}">
      <dsp:nvSpPr>
        <dsp:cNvPr id="0" name=""/>
        <dsp:cNvSpPr/>
      </dsp:nvSpPr>
      <dsp:spPr>
        <a:xfrm>
          <a:off x="2823331" y="651864"/>
          <a:ext cx="581616" cy="13040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4018"/>
              </a:lnTo>
              <a:lnTo>
                <a:pt x="581616" y="1304018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840108-93D7-4842-83FA-843D7D4ED7B0}">
      <dsp:nvSpPr>
        <dsp:cNvPr id="0" name=""/>
        <dsp:cNvSpPr/>
      </dsp:nvSpPr>
      <dsp:spPr>
        <a:xfrm>
          <a:off x="3404948" y="1629950"/>
          <a:ext cx="3579132" cy="6518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1696488"/>
              <a:satOff val="5592"/>
              <a:lumOff val="598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CSS file = &gt; selector{</a:t>
          </a:r>
          <a:r>
            <a:rPr lang="en-US" sz="1400" kern="1200" dirty="0" err="1"/>
            <a:t>key:value</a:t>
          </a:r>
          <a:r>
            <a:rPr lang="en-US" sz="1400" kern="1200" dirty="0"/>
            <a:t>}</a:t>
          </a:r>
        </a:p>
      </dsp:txBody>
      <dsp:txXfrm>
        <a:off x="3424040" y="1649042"/>
        <a:ext cx="3540948" cy="613680"/>
      </dsp:txXfrm>
    </dsp:sp>
    <dsp:sp modelId="{B77BB658-B667-8540-963D-3A3E64A604DA}">
      <dsp:nvSpPr>
        <dsp:cNvPr id="0" name=""/>
        <dsp:cNvSpPr/>
      </dsp:nvSpPr>
      <dsp:spPr>
        <a:xfrm>
          <a:off x="7116300" y="289"/>
          <a:ext cx="1303729" cy="6518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multi style</a:t>
          </a:r>
        </a:p>
      </dsp:txBody>
      <dsp:txXfrm>
        <a:off x="7135392" y="19381"/>
        <a:ext cx="1265545" cy="613680"/>
      </dsp:txXfrm>
    </dsp:sp>
    <dsp:sp modelId="{1E42D26A-84FF-8E41-AA3C-B4CD2758CBD5}">
      <dsp:nvSpPr>
        <dsp:cNvPr id="0" name=""/>
        <dsp:cNvSpPr/>
      </dsp:nvSpPr>
      <dsp:spPr>
        <a:xfrm>
          <a:off x="7246673" y="652154"/>
          <a:ext cx="130372" cy="4888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8898"/>
              </a:lnTo>
              <a:lnTo>
                <a:pt x="130372" y="488898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5A8899-4B1E-3F4D-800A-151B509C69C1}">
      <dsp:nvSpPr>
        <dsp:cNvPr id="0" name=""/>
        <dsp:cNvSpPr/>
      </dsp:nvSpPr>
      <dsp:spPr>
        <a:xfrm>
          <a:off x="7377046" y="815120"/>
          <a:ext cx="1042983" cy="6518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3392975"/>
              <a:satOff val="11185"/>
              <a:lumOff val="1196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style1;style2</a:t>
          </a:r>
        </a:p>
      </dsp:txBody>
      <dsp:txXfrm>
        <a:off x="7396138" y="834212"/>
        <a:ext cx="1004799" cy="613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4F420A-7431-CA46-B4CE-AF212DD5AD50}" type="datetimeFigureOut">
              <a:rPr lang="en-US" smtClean="0"/>
              <a:t>12/26/19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595760-02C4-854C-B1A9-8E7DA89B8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38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17263" y="887569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6780" y="418114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43173" y="3561199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473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331" y="555604"/>
            <a:ext cx="9603275" cy="1049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47331" y="1193945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367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806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638508"/>
            <a:ext cx="9603275" cy="75314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7331" y="1177762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534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63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330" y="642825"/>
            <a:ext cx="9605635" cy="75570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45443" y="1167034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06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705496"/>
            <a:ext cx="9607661" cy="71983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12/26/19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47191" y="1218366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892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331" y="620043"/>
            <a:ext cx="9603275" cy="67593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43084" y="1117355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149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974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535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509A250-FF31-4206-8172-F9D3106AACB1}" type="datetimeFigureOut">
              <a:rPr lang="en-US" smtClean="0"/>
              <a:t>12/26/19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17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12/26/19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7F772BB-C41B-5C4C-9CC4-8D80D252C985}"/>
              </a:ext>
            </a:extLst>
          </p:cNvPr>
          <p:cNvSpPr txBox="1"/>
          <p:nvPr userDrawn="1"/>
        </p:nvSpPr>
        <p:spPr>
          <a:xfrm>
            <a:off x="435429" y="533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31D5D16-343E-1E41-89CA-027C6A32734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rcRect/>
          <a:stretch/>
        </p:blipFill>
        <p:spPr>
          <a:xfrm>
            <a:off x="0" y="0"/>
            <a:ext cx="123008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687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FUl2wS9FDcs?feature=oembed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commons.wikimedia.org/wiki/File:Raven_(Corvus_corax)_(2).JPG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commons.wikimedia.org/wiki/file:less_logo.svg" TargetMode="Externa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cdnjs.cloudflare.com/ajax/libs/less.js/3.9.0/less.min.js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audio" Target="../media/audio2.wav"/><Relationship Id="rId7" Type="http://schemas.openxmlformats.org/officeDocument/2006/relationships/diagramColors" Target="../diagrams/colors3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comments" Target="../comments/commen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5388D-857C-274D-811E-D5561E3136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7137" y="875695"/>
            <a:ext cx="7197726" cy="2421464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Ravens</a:t>
            </a:r>
            <a:br>
              <a:rPr lang="en-US" b="1" dirty="0">
                <a:solidFill>
                  <a:schemeClr val="accent2"/>
                </a:solidFill>
              </a:rPr>
            </a:br>
            <a:r>
              <a:rPr lang="en-US" b="1" dirty="0">
                <a:solidFill>
                  <a:schemeClr val="accent2"/>
                </a:solidFill>
              </a:rPr>
              <a:t>HTML &amp;&amp; CSS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F2D5A2-95E4-DB42-8EA9-62F9E229083A}"/>
              </a:ext>
            </a:extLst>
          </p:cNvPr>
          <p:cNvSpPr txBox="1"/>
          <p:nvPr/>
        </p:nvSpPr>
        <p:spPr>
          <a:xfrm>
            <a:off x="8832948" y="3560842"/>
            <a:ext cx="1723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cap="all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Zulifqar</a:t>
            </a:r>
            <a:r>
              <a:rPr lang="en-US" sz="1200" b="1" dirty="0">
                <a:solidFill>
                  <a:srgbClr val="002060"/>
                </a:solidFill>
                <a:latin typeface="Lucida Console" panose="020B0609040504020204" pitchFamily="49" charset="0"/>
                <a:cs typeface="Blackadder ITC" panose="020F0502020204030204" pitchFamily="34" charset="0"/>
              </a:rPr>
              <a:t> </a:t>
            </a:r>
            <a:r>
              <a:rPr lang="en-US" sz="1200" b="1" cap="all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Ahmad</a:t>
            </a:r>
          </a:p>
          <a:p>
            <a:pPr algn="ctr"/>
            <a:r>
              <a:rPr lang="en-US" sz="1200" b="1" cap="all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12-20-2019</a:t>
            </a:r>
          </a:p>
        </p:txBody>
      </p:sp>
    </p:spTree>
    <p:extLst>
      <p:ext uri="{BB962C8B-B14F-4D97-AF65-F5344CB8AC3E}">
        <p14:creationId xmlns:p14="http://schemas.microsoft.com/office/powerpoint/2010/main" val="505471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nline Media 2" descr="HTML + CSS vs HTML + Bootstrap">
            <a:hlinkClick r:id="" action="ppaction://media"/>
            <a:extLst>
              <a:ext uri="{FF2B5EF4-FFF2-40B4-BE49-F238E27FC236}">
                <a16:creationId xmlns:a16="http://schemas.microsoft.com/office/drawing/2014/main" id="{07ACF4F5-68EE-3449-803F-82B0681D3FE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93700" y="0"/>
            <a:ext cx="112639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35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A8F74-9CDB-DE49-83B6-EB3C5A077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5962" y="391443"/>
            <a:ext cx="9603275" cy="675938"/>
          </a:xfrm>
        </p:spPr>
        <p:txBody>
          <a:bodyPr/>
          <a:lstStyle/>
          <a:p>
            <a:r>
              <a:rPr lang="en-US" dirty="0"/>
              <a:t>Bootstrap – HOW ?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dirty="0"/>
              <a:t>Set UP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440675-41B3-BF49-A850-0DC420252929}"/>
              </a:ext>
            </a:extLst>
          </p:cNvPr>
          <p:cNvSpPr/>
          <p:nvPr/>
        </p:nvSpPr>
        <p:spPr>
          <a:xfrm>
            <a:off x="1395962" y="1144657"/>
            <a:ext cx="60970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hlinkClick r:id="rId2"/>
              </a:rPr>
              <a:t>https://getbootstrap.com/</a:t>
            </a:r>
            <a:endParaRPr lang="en-US" sz="4000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40FF88F8-8B6B-5444-91B2-68E902BD61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8658791"/>
              </p:ext>
            </p:extLst>
          </p:nvPr>
        </p:nvGraphicFramePr>
        <p:xfrm>
          <a:off x="875260" y="3556000"/>
          <a:ext cx="11113540" cy="3126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82213150-9B28-FF43-946A-FB142A1101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3087658"/>
              </p:ext>
            </p:extLst>
          </p:nvPr>
        </p:nvGraphicFramePr>
        <p:xfrm>
          <a:off x="1395962" y="1854200"/>
          <a:ext cx="7543800" cy="157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6654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6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10" dur="2000"/>
                                        <p:tgtEl>
                                          <p:spTgt spid="11">
                                            <p:graphicEl>
                                              <a:dgm id="{A00016DE-B828-5544-AFAC-45090ACF275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A00016DE-B828-5544-AFAC-45090ACF27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15" dur="2000"/>
                                        <p:tgtEl>
                                          <p:spTgt spid="11">
                                            <p:graphicEl>
                                              <a:dgm id="{8896EBA6-2E50-4B4E-A337-0B692041E6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8896EBA6-2E50-4B4E-A337-0B692041E6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20" dur="2000"/>
                                        <p:tgtEl>
                                          <p:spTgt spid="11">
                                            <p:graphicEl>
                                              <a:dgm id="{7DCFCF10-3330-5E46-BC62-48CA68FA0A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7DCFCF10-3330-5E46-BC62-48CA68FA0A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E99CC23-4CDB-E844-8C0C-8EA7906F3E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9">
                                            <p:graphicEl>
                                              <a:dgm id="{BE99CC23-4CDB-E844-8C0C-8EA7906F3E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200" fill="hold"/>
                                        <p:tgtEl>
                                          <p:spTgt spid="9">
                                            <p:graphicEl>
                                              <a:dgm id="{BE99CC23-4CDB-E844-8C0C-8EA7906F3E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200" fill="hold"/>
                                        <p:tgtEl>
                                          <p:spTgt spid="9">
                                            <p:graphicEl>
                                              <a:dgm id="{BE99CC23-4CDB-E844-8C0C-8EA7906F3E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800" decel="500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E99CC23-4CDB-E844-8C0C-8EA7906F3E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800" decel="500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E99CC23-4CDB-E844-8C0C-8EA7906F3E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9" grpId="0">
        <p:bldSub>
          <a:bldDgm bld="one"/>
        </p:bldSub>
      </p:bldGraphic>
      <p:bldGraphic spid="11" grpId="0" uiExpand="1">
        <p:bldSub>
          <a:bldDgm bld="lvl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833AC6-3310-DE40-AB98-AC4CC2FB81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18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14673-E3CD-3846-AE91-8AC62EEAA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474319"/>
            <a:ext cx="9603275" cy="1049235"/>
          </a:xfrm>
        </p:spPr>
        <p:txBody>
          <a:bodyPr vert="horz" lIns="91440" tIns="45720" rIns="91440" bIns="0" rtlCol="0">
            <a:normAutofit/>
          </a:bodyPr>
          <a:lstStyle/>
          <a:p>
            <a:r>
              <a:rPr lang="en-US" b="1"/>
              <a:t>Grid Options</a:t>
            </a:r>
            <a:endParaRPr lang="en-US" b="1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916554-1C25-F142-9656-6751B88314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521" b="1"/>
          <a:stretch/>
        </p:blipFill>
        <p:spPr>
          <a:xfrm>
            <a:off x="355600" y="1636878"/>
            <a:ext cx="11595100" cy="448452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605348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14673-E3CD-3846-AE91-8AC62EEAA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474319"/>
            <a:ext cx="9603275" cy="1049235"/>
          </a:xfrm>
        </p:spPr>
        <p:txBody>
          <a:bodyPr vert="horz" lIns="91440" tIns="45720" rIns="91440" bIns="0" rtlCol="0">
            <a:normAutofit/>
          </a:bodyPr>
          <a:lstStyle/>
          <a:p>
            <a:r>
              <a:rPr lang="en-US" b="1"/>
              <a:t>Grid Options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F9863E-18F5-8E46-9251-3A2FD7539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1206500"/>
            <a:ext cx="11912600" cy="542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174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6738F172-08B9-4BA5-B753-7D93472C0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C900681B-C4FD-40B3-B5BC-C33231614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EAACD67-2FB5-4530-9B74-8D946F1CE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3A992E1B-AAEE-4435-8F48-8C88BE55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C76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 descr="A bird flying in the sky&#10;&#10;Description automatically generated">
            <a:extLst>
              <a:ext uri="{FF2B5EF4-FFF2-40B4-BE49-F238E27FC236}">
                <a16:creationId xmlns:a16="http://schemas.microsoft.com/office/drawing/2014/main" id="{4B77D9F4-5838-7849-AD0C-A53247A0B8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7212" r="1" b="1967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476C2E52-E592-4F3F-BC13-5BD8518E2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03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DD029-665D-D742-8553-B43524C43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CSS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10B4F-984E-EF49-90F2-A09C4D94B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8358" y="3778553"/>
            <a:ext cx="3307976" cy="577546"/>
          </a:xfrm>
        </p:spPr>
        <p:txBody>
          <a:bodyPr>
            <a:normAutofit fontScale="40000" lnSpcReduction="20000"/>
          </a:bodyPr>
          <a:lstStyle/>
          <a:p>
            <a:r>
              <a:rPr lang="en-US" sz="2400" dirty="0"/>
              <a:t>Cascading Style Sheets</a:t>
            </a:r>
          </a:p>
          <a:p>
            <a:pPr algn="r"/>
            <a:r>
              <a:rPr lang="en-US" sz="2400" b="1" dirty="0">
                <a:solidFill>
                  <a:schemeClr val="accent1"/>
                </a:solidFill>
              </a:rPr>
              <a:t>12-27-2019</a:t>
            </a:r>
          </a:p>
        </p:txBody>
      </p:sp>
      <p:pic>
        <p:nvPicPr>
          <p:cNvPr id="5" name="Picture 4" descr="A picture containing bird&#10;&#10;Description automatically generated">
            <a:extLst>
              <a:ext uri="{FF2B5EF4-FFF2-40B4-BE49-F238E27FC236}">
                <a16:creationId xmlns:a16="http://schemas.microsoft.com/office/drawing/2014/main" id="{E20569B6-28E7-7541-8E0A-0218EEAC4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334" y="161365"/>
            <a:ext cx="7543594" cy="660250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30691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58738-2304-1641-BE5A-0877EA306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337" y="379298"/>
            <a:ext cx="9603275" cy="753148"/>
          </a:xfrm>
        </p:spPr>
        <p:txBody>
          <a:bodyPr/>
          <a:lstStyle/>
          <a:p>
            <a:r>
              <a:rPr lang="en-US" b="1" dirty="0"/>
              <a:t>CSS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TYPES – INLINE – as attribute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94EFF1-6147-F947-B20F-740848F7B24F}"/>
              </a:ext>
            </a:extLst>
          </p:cNvPr>
          <p:cNvSpPr/>
          <p:nvPr/>
        </p:nvSpPr>
        <p:spPr>
          <a:xfrm>
            <a:off x="279401" y="1955800"/>
            <a:ext cx="11645899" cy="3770263"/>
          </a:xfrm>
          <a:prstGeom prst="rect">
            <a:avLst/>
          </a:prstGeom>
          <a:gradFill>
            <a:gsLst>
              <a:gs pos="6000">
                <a:schemeClr val="dk1">
                  <a:tint val="98000"/>
                  <a:satMod val="110000"/>
                  <a:lumMod val="104000"/>
                </a:schemeClr>
              </a:gs>
              <a:gs pos="0">
                <a:schemeClr val="tx1">
                  <a:lumMod val="75000"/>
                  <a:lumOff val="25000"/>
                </a:schemeClr>
              </a:gs>
              <a:gs pos="50000">
                <a:schemeClr val="dk1">
                  <a:shade val="78000"/>
                  <a:satMod val="130000"/>
                  <a:lumMod val="92000"/>
                </a:schemeClr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endParaRPr lang="en-US" sz="239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A0A32D-F658-6141-8C5F-4C32E56F9780}"/>
              </a:ext>
            </a:extLst>
          </p:cNvPr>
          <p:cNvSpPr/>
          <p:nvPr/>
        </p:nvSpPr>
        <p:spPr>
          <a:xfrm>
            <a:off x="2370111" y="3660392"/>
            <a:ext cx="48726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9CDCFE"/>
                </a:solidFill>
                <a:latin typeface="Menlo" panose="020B0609030804020204" pitchFamily="49" charset="0"/>
              </a:rPr>
              <a:t>style</a:t>
            </a:r>
            <a:r>
              <a:rPr lang="en-US" sz="3200" b="1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3200" b="1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sz="3200" b="1" dirty="0" err="1">
                <a:solidFill>
                  <a:srgbClr val="CE9178"/>
                </a:solidFill>
                <a:latin typeface="Menlo" panose="020B0609030804020204" pitchFamily="49" charset="0"/>
              </a:rPr>
              <a:t>color:red</a:t>
            </a:r>
            <a:r>
              <a:rPr lang="en-US" sz="3200" b="1" dirty="0">
                <a:solidFill>
                  <a:srgbClr val="CE9178"/>
                </a:solidFill>
                <a:latin typeface="Menlo" panose="020B0609030804020204" pitchFamily="49" charset="0"/>
              </a:rPr>
              <a:t>;"</a:t>
            </a:r>
            <a:endParaRPr lang="en-US" sz="32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0524FC-5CCF-B347-A944-79D1C1BBBE9E}"/>
              </a:ext>
            </a:extLst>
          </p:cNvPr>
          <p:cNvSpPr/>
          <p:nvPr/>
        </p:nvSpPr>
        <p:spPr>
          <a:xfrm>
            <a:off x="535661" y="3075617"/>
            <a:ext cx="11133377" cy="1754326"/>
          </a:xfrm>
          <a:prstGeom prst="rect">
            <a:avLst/>
          </a:prstGeom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3600" b="1" dirty="0">
                <a:solidFill>
                  <a:srgbClr val="569CD6"/>
                </a:solidFill>
                <a:latin typeface="Menlo" panose="020B0609030804020204" pitchFamily="49" charset="0"/>
              </a:rPr>
              <a:t>body</a:t>
            </a:r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3600" b="1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		&lt;</a:t>
            </a:r>
            <a:r>
              <a:rPr lang="en-US" sz="3600" b="1" dirty="0">
                <a:solidFill>
                  <a:srgbClr val="569CD6"/>
                </a:solidFill>
                <a:latin typeface="Menlo" panose="020B0609030804020204" pitchFamily="49" charset="0"/>
              </a:rPr>
              <a:t>p                  </a:t>
            </a:r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sz="3600" b="1" dirty="0">
                <a:solidFill>
                  <a:schemeClr val="accent1"/>
                </a:solidFill>
                <a:latin typeface="Menlo" panose="020B0609030804020204" pitchFamily="49" charset="0"/>
              </a:rPr>
              <a:t>This is red</a:t>
            </a:r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3600" b="1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3600" b="1" dirty="0">
                <a:solidFill>
                  <a:srgbClr val="569CD6"/>
                </a:solidFill>
                <a:latin typeface="Menlo" panose="020B0609030804020204" pitchFamily="49" charset="0"/>
              </a:rPr>
              <a:t>body</a:t>
            </a:r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3600" b="1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C832D2-3915-7746-9C3A-A23B0960FCA7}"/>
              </a:ext>
            </a:extLst>
          </p:cNvPr>
          <p:cNvSpPr/>
          <p:nvPr/>
        </p:nvSpPr>
        <p:spPr>
          <a:xfrm>
            <a:off x="1763237" y="3075617"/>
            <a:ext cx="8276477" cy="1754326"/>
          </a:xfrm>
          <a:prstGeom prst="rect">
            <a:avLst/>
          </a:prstGeom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3600" b="1" dirty="0">
                <a:solidFill>
                  <a:srgbClr val="569CD6"/>
                </a:solidFill>
                <a:latin typeface="Menlo" panose="020B0609030804020204" pitchFamily="49" charset="0"/>
              </a:rPr>
              <a:t>body</a:t>
            </a:r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3600" b="1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		&lt;</a:t>
            </a:r>
            <a:r>
              <a:rPr lang="en-US" sz="3600" b="1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sz="3600" b="1" dirty="0">
                <a:solidFill>
                  <a:schemeClr val="accent1"/>
                </a:solidFill>
                <a:latin typeface="Menlo" panose="020B0609030804020204" pitchFamily="49" charset="0"/>
              </a:rPr>
              <a:t>This is red</a:t>
            </a:r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3600" b="1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3600" b="1" dirty="0">
                <a:solidFill>
                  <a:srgbClr val="569CD6"/>
                </a:solidFill>
                <a:latin typeface="Menlo" panose="020B0609030804020204" pitchFamily="49" charset="0"/>
              </a:rPr>
              <a:t>body</a:t>
            </a:r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3600" b="1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90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90" accel="50000">
                                          <p:stCondLst>
                                            <p:cond delay="91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911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9">
                                          <p:stCondLst>
                                            <p:cond delay="91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" accel="50000">
                                          <p:stCondLst>
                                            <p:cond delay="91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13">
                                          <p:stCondLst>
                                            <p:cond delay="31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83" decel="50000">
                                          <p:stCondLst>
                                            <p:cond delay="323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5" dur="136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365" fill="hold">
                                          <p:stCondLst>
                                            <p:cond delay="136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36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68" decel="50000" autoRev="1" fill="hold">
                                          <p:stCondLst>
                                            <p:cond delay="136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8" fill="hold">
                                          <p:stCondLst>
                                            <p:cond delay="259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8500"/>
                            </p:stCondLst>
                            <p:childTnLst>
                              <p:par>
                                <p:cTn id="41" presetID="34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8.33333E-7 4.07407E-6 L 8.33333E-7 -0.07223 " pathEditMode="relative" rAng="0" ptsTypes="AA">
                                      <p:cBhvr>
                                        <p:cTn id="42" dur="10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4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5" dur="5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6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4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58738-2304-1641-BE5A-0877EA306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337" y="379298"/>
            <a:ext cx="9603275" cy="753148"/>
          </a:xfrm>
        </p:spPr>
        <p:txBody>
          <a:bodyPr/>
          <a:lstStyle/>
          <a:p>
            <a:r>
              <a:rPr lang="en-US" b="1" dirty="0"/>
              <a:t>CSS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TYPES - INLINE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94EFF1-6147-F947-B20F-740848F7B24F}"/>
              </a:ext>
            </a:extLst>
          </p:cNvPr>
          <p:cNvSpPr/>
          <p:nvPr/>
        </p:nvSpPr>
        <p:spPr>
          <a:xfrm>
            <a:off x="40341" y="1967773"/>
            <a:ext cx="12192000" cy="2308324"/>
          </a:xfrm>
          <a:prstGeom prst="rect">
            <a:avLst/>
          </a:prstGeom>
          <a:gradFill>
            <a:gsLst>
              <a:gs pos="6000">
                <a:schemeClr val="dk1">
                  <a:tint val="98000"/>
                  <a:satMod val="110000"/>
                  <a:lumMod val="104000"/>
                </a:schemeClr>
              </a:gs>
              <a:gs pos="0">
                <a:schemeClr val="tx1">
                  <a:lumMod val="75000"/>
                  <a:lumOff val="25000"/>
                </a:schemeClr>
              </a:gs>
              <a:gs pos="50000">
                <a:schemeClr val="dk1">
                  <a:shade val="78000"/>
                  <a:satMod val="130000"/>
                  <a:lumMod val="92000"/>
                </a:schemeClr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body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Menlo" panose="020B0609030804020204" pitchFamily="49" charset="0"/>
              </a:rPr>
              <a:t>style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sz="2400" dirty="0" err="1">
                <a:solidFill>
                  <a:srgbClr val="CE9178"/>
                </a:solidFill>
                <a:latin typeface="Menlo" panose="020B0609030804020204" pitchFamily="49" charset="0"/>
              </a:rPr>
              <a:t>color:red</a:t>
            </a:r>
            <a:r>
              <a:rPr lang="en-US" sz="2400" dirty="0">
                <a:solidFill>
                  <a:srgbClr val="CE9178"/>
                </a:solidFill>
                <a:latin typeface="Menlo" panose="020B0609030804020204" pitchFamily="49" charset="0"/>
              </a:rPr>
              <a:t>;"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This is red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Menlo" panose="020B0609030804020204" pitchFamily="49" charset="0"/>
              </a:rPr>
              <a:t>style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Menlo" panose="020B0609030804020204" pitchFamily="49" charset="0"/>
              </a:rPr>
              <a:t>"font-size:20px;"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This is thick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Menlo" panose="020B0609030804020204" pitchFamily="49" charset="0"/>
              </a:rPr>
              <a:t>style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sz="2400" dirty="0" err="1">
                <a:solidFill>
                  <a:srgbClr val="CE9178"/>
                </a:solidFill>
                <a:latin typeface="Menlo" panose="020B0609030804020204" pitchFamily="49" charset="0"/>
              </a:rPr>
              <a:t>color:green</a:t>
            </a:r>
            <a:r>
              <a:rPr lang="en-US" sz="2400" dirty="0">
                <a:solidFill>
                  <a:srgbClr val="CE9178"/>
                </a:solidFill>
                <a:latin typeface="Menlo" panose="020B0609030804020204" pitchFamily="49" charset="0"/>
              </a:rPr>
              <a:t>;"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This is green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Menlo" panose="020B0609030804020204" pitchFamily="49" charset="0"/>
              </a:rPr>
              <a:t>style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Menlo" panose="020B0609030804020204" pitchFamily="49" charset="0"/>
              </a:rPr>
              <a:t>"color:green;font-size:20px;"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Thick and green!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body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2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graphicFrame>
        <p:nvGraphicFramePr>
          <p:cNvPr id="32" name="Diagram 31">
            <a:extLst>
              <a:ext uri="{FF2B5EF4-FFF2-40B4-BE49-F238E27FC236}">
                <a16:creationId xmlns:a16="http://schemas.microsoft.com/office/drawing/2014/main" id="{7B04AAA0-8C36-3D4E-A93E-799FC7702A91}"/>
              </a:ext>
            </a:extLst>
          </p:cNvPr>
          <p:cNvGraphicFramePr/>
          <p:nvPr/>
        </p:nvGraphicFramePr>
        <p:xfrm>
          <a:off x="3538020" y="4508624"/>
          <a:ext cx="7485592" cy="18553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ABB000C6-DD1B-6340-B116-0F40CA250F65}"/>
              </a:ext>
            </a:extLst>
          </p:cNvPr>
          <p:cNvGrpSpPr/>
          <p:nvPr/>
        </p:nvGrpSpPr>
        <p:grpSpPr>
          <a:xfrm>
            <a:off x="479066" y="1253592"/>
            <a:ext cx="6096000" cy="593035"/>
            <a:chOff x="419" y="0"/>
            <a:chExt cx="5616933" cy="593035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03007FEA-3286-DC4A-947D-2DD3B492E868}"/>
                </a:ext>
              </a:extLst>
            </p:cNvPr>
            <p:cNvSpPr/>
            <p:nvPr/>
          </p:nvSpPr>
          <p:spPr>
            <a:xfrm>
              <a:off x="419" y="0"/>
              <a:ext cx="3756620" cy="59303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>
              <a:extLst>
                <a:ext uri="{FF2B5EF4-FFF2-40B4-BE49-F238E27FC236}">
                  <a16:creationId xmlns:a16="http://schemas.microsoft.com/office/drawing/2014/main" id="{272D61F4-6EC5-2540-9153-90893225B3C3}"/>
                </a:ext>
              </a:extLst>
            </p:cNvPr>
            <p:cNvSpPr txBox="1"/>
            <p:nvPr/>
          </p:nvSpPr>
          <p:spPr>
            <a:xfrm>
              <a:off x="17787" y="17369"/>
              <a:ext cx="5599565" cy="558297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66675" tIns="44450" rIns="66675" bIns="44450" numCol="1" spcCol="1270" anchor="ctr" anchorCtr="0">
              <a:noAutofit/>
            </a:bodyPr>
            <a:lstStyle/>
            <a:p>
              <a:pPr lvl="0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/>
                <a:t>by style attribute inside tags</a:t>
              </a:r>
              <a:endParaRPr lang="en-US" sz="35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37316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58738-2304-1641-BE5A-0877EA306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337" y="379298"/>
            <a:ext cx="9603275" cy="753148"/>
          </a:xfrm>
        </p:spPr>
        <p:txBody>
          <a:bodyPr/>
          <a:lstStyle/>
          <a:p>
            <a:r>
              <a:rPr lang="en-US" b="1" dirty="0"/>
              <a:t>CSS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TYPES – Internal – Inside Head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94EFF1-6147-F947-B20F-740848F7B24F}"/>
              </a:ext>
            </a:extLst>
          </p:cNvPr>
          <p:cNvSpPr/>
          <p:nvPr/>
        </p:nvSpPr>
        <p:spPr>
          <a:xfrm>
            <a:off x="0" y="1262742"/>
            <a:ext cx="11988800" cy="5595257"/>
          </a:xfrm>
          <a:prstGeom prst="rect">
            <a:avLst/>
          </a:prstGeom>
          <a:gradFill>
            <a:gsLst>
              <a:gs pos="6000">
                <a:schemeClr val="dk1">
                  <a:tint val="98000"/>
                  <a:satMod val="110000"/>
                  <a:lumMod val="104000"/>
                </a:schemeClr>
              </a:gs>
              <a:gs pos="0">
                <a:schemeClr val="tx1">
                  <a:lumMod val="75000"/>
                  <a:lumOff val="25000"/>
                </a:schemeClr>
              </a:gs>
              <a:gs pos="50000">
                <a:schemeClr val="dk1">
                  <a:shade val="78000"/>
                  <a:satMod val="130000"/>
                  <a:lumMod val="92000"/>
                </a:schemeClr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endParaRPr lang="en-US" sz="34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0524FC-5CCF-B347-A944-79D1C1BBBE9E}"/>
              </a:ext>
            </a:extLst>
          </p:cNvPr>
          <p:cNvSpPr/>
          <p:nvPr/>
        </p:nvSpPr>
        <p:spPr>
          <a:xfrm>
            <a:off x="529311" y="4907731"/>
            <a:ext cx="11133377" cy="1754326"/>
          </a:xfrm>
          <a:prstGeom prst="rect">
            <a:avLst/>
          </a:prstGeom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3600" b="1" dirty="0">
                <a:solidFill>
                  <a:srgbClr val="569CD6"/>
                </a:solidFill>
                <a:latin typeface="Menlo" panose="020B0609030804020204" pitchFamily="49" charset="0"/>
              </a:rPr>
              <a:t>body</a:t>
            </a:r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3600" b="1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		&lt;</a:t>
            </a:r>
            <a:r>
              <a:rPr lang="en-US" sz="3600" b="1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sz="3600" b="1" dirty="0">
                <a:solidFill>
                  <a:schemeClr val="accent1"/>
                </a:solidFill>
                <a:latin typeface="Menlo" panose="020B0609030804020204" pitchFamily="49" charset="0"/>
              </a:rPr>
              <a:t>This is red</a:t>
            </a:r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3600" b="1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3600" b="1" dirty="0">
                <a:solidFill>
                  <a:srgbClr val="569CD6"/>
                </a:solidFill>
                <a:latin typeface="Menlo" panose="020B0609030804020204" pitchFamily="49" charset="0"/>
              </a:rPr>
              <a:t>body</a:t>
            </a:r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3600" b="1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C832D2-3915-7746-9C3A-A23B0960FCA7}"/>
              </a:ext>
            </a:extLst>
          </p:cNvPr>
          <p:cNvSpPr/>
          <p:nvPr/>
        </p:nvSpPr>
        <p:spPr>
          <a:xfrm>
            <a:off x="1267937" y="1511809"/>
            <a:ext cx="8276477" cy="2677656"/>
          </a:xfrm>
          <a:prstGeom prst="rect">
            <a:avLst/>
          </a:prstGeom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3600" b="1" dirty="0">
                <a:solidFill>
                  <a:srgbClr val="569CD6"/>
                </a:solidFill>
                <a:latin typeface="Menlo" panose="020B0609030804020204" pitchFamily="49" charset="0"/>
              </a:rPr>
              <a:t>head</a:t>
            </a:r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</a:p>
          <a:p>
            <a:pPr lvl="2"/>
            <a:r>
              <a:rPr lang="en-US" sz="3200" dirty="0">
                <a:solidFill>
                  <a:srgbClr val="657B83"/>
                </a:solidFill>
                <a:latin typeface="Menlo" panose="020B0609030804020204" pitchFamily="49" charset="0"/>
              </a:rPr>
              <a:t>&lt;</a:t>
            </a:r>
            <a:r>
              <a:rPr lang="en-US" sz="3200" dirty="0">
                <a:solidFill>
                  <a:srgbClr val="268BD2"/>
                </a:solidFill>
                <a:latin typeface="Menlo" panose="020B0609030804020204" pitchFamily="49" charset="0"/>
              </a:rPr>
              <a:t>style</a:t>
            </a:r>
            <a:r>
              <a:rPr lang="en-US" sz="3200" dirty="0">
                <a:solidFill>
                  <a:srgbClr val="657B83"/>
                </a:solidFill>
                <a:latin typeface="Menlo" panose="020B0609030804020204" pitchFamily="49" charset="0"/>
              </a:rPr>
              <a:t>&gt;</a:t>
            </a:r>
            <a:endParaRPr lang="en-US" sz="3200" dirty="0">
              <a:solidFill>
                <a:srgbClr val="BBBBBB"/>
              </a:solidFill>
              <a:latin typeface="Menlo" panose="020B0609030804020204" pitchFamily="49" charset="0"/>
            </a:endParaRPr>
          </a:p>
          <a:p>
            <a:pPr lvl="2"/>
            <a:r>
              <a:rPr lang="en-US" sz="3200" dirty="0">
                <a:solidFill>
                  <a:srgbClr val="268BD2"/>
                </a:solidFill>
                <a:latin typeface="Menlo" panose="020B0609030804020204" pitchFamily="49" charset="0"/>
              </a:rPr>
              <a:t>  p</a:t>
            </a:r>
            <a:r>
              <a:rPr lang="en-US" sz="3200" dirty="0">
                <a:solidFill>
                  <a:srgbClr val="93A1A1"/>
                </a:solidFill>
                <a:latin typeface="Menlo" panose="020B0609030804020204" pitchFamily="49" charset="0"/>
              </a:rPr>
              <a:t>{ </a:t>
            </a:r>
            <a:r>
              <a:rPr lang="en-US" sz="3200" dirty="0" err="1">
                <a:solidFill>
                  <a:srgbClr val="859900"/>
                </a:solidFill>
                <a:latin typeface="Menlo" panose="020B0609030804020204" pitchFamily="49" charset="0"/>
              </a:rPr>
              <a:t>color</a:t>
            </a:r>
            <a:r>
              <a:rPr lang="en-US" sz="3200" dirty="0" err="1">
                <a:solidFill>
                  <a:srgbClr val="93A1A1"/>
                </a:solidFill>
                <a:latin typeface="Menlo" panose="020B0609030804020204" pitchFamily="49" charset="0"/>
              </a:rPr>
              <a:t>:red</a:t>
            </a:r>
            <a:r>
              <a:rPr lang="en-US" sz="3200" dirty="0">
                <a:solidFill>
                  <a:srgbClr val="93A1A1"/>
                </a:solidFill>
                <a:latin typeface="Menlo" panose="020B0609030804020204" pitchFamily="49" charset="0"/>
              </a:rPr>
              <a:t>; }</a:t>
            </a:r>
          </a:p>
          <a:p>
            <a:pPr lvl="2"/>
            <a:r>
              <a:rPr lang="en-US" sz="3200" dirty="0">
                <a:solidFill>
                  <a:srgbClr val="657B83"/>
                </a:solidFill>
                <a:latin typeface="Menlo" panose="020B0609030804020204" pitchFamily="49" charset="0"/>
              </a:rPr>
              <a:t>&lt;/</a:t>
            </a:r>
            <a:r>
              <a:rPr lang="en-US" sz="3200" dirty="0">
                <a:solidFill>
                  <a:srgbClr val="268BD2"/>
                </a:solidFill>
                <a:latin typeface="Menlo" panose="020B0609030804020204" pitchFamily="49" charset="0"/>
              </a:rPr>
              <a:t>style</a:t>
            </a:r>
            <a:r>
              <a:rPr lang="en-US" sz="3200" dirty="0">
                <a:solidFill>
                  <a:srgbClr val="657B83"/>
                </a:solidFill>
                <a:latin typeface="Menlo" panose="020B0609030804020204" pitchFamily="49" charset="0"/>
              </a:rPr>
              <a:t>&gt;</a:t>
            </a:r>
            <a:endParaRPr lang="en-US" sz="3200" dirty="0">
              <a:solidFill>
                <a:srgbClr val="BBBBBB"/>
              </a:solidFill>
              <a:latin typeface="Menlo" panose="020B0609030804020204" pitchFamily="49" charset="0"/>
            </a:endParaRPr>
          </a:p>
          <a:p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3600" b="1" dirty="0">
                <a:solidFill>
                  <a:srgbClr val="569CD6"/>
                </a:solidFill>
                <a:latin typeface="Menlo" panose="020B0609030804020204" pitchFamily="49" charset="0"/>
              </a:rPr>
              <a:t>head</a:t>
            </a:r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3600" b="1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37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0"/>
                            </p:stCondLst>
                            <p:childTnLst>
                              <p:par>
                                <p:cTn id="61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6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3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4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5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6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7" presetID="1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8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58738-2304-1641-BE5A-0877EA306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534" y="659094"/>
            <a:ext cx="9603275" cy="45543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HTML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BASIC</a:t>
            </a:r>
          </a:p>
        </p:txBody>
      </p:sp>
      <p:graphicFrame>
        <p:nvGraphicFramePr>
          <p:cNvPr id="55" name="Diagram 54">
            <a:extLst>
              <a:ext uri="{FF2B5EF4-FFF2-40B4-BE49-F238E27FC236}">
                <a16:creationId xmlns:a16="http://schemas.microsoft.com/office/drawing/2014/main" id="{C3761B35-EC21-D24B-9B64-12ADA4CF93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2479428"/>
              </p:ext>
            </p:extLst>
          </p:nvPr>
        </p:nvGraphicFramePr>
        <p:xfrm>
          <a:off x="625033" y="2720050"/>
          <a:ext cx="11308465" cy="34788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6" name="Rectangle 55">
            <a:extLst>
              <a:ext uri="{FF2B5EF4-FFF2-40B4-BE49-F238E27FC236}">
                <a16:creationId xmlns:a16="http://schemas.microsoft.com/office/drawing/2014/main" id="{198DECC8-38C6-BE46-B710-334CEF2032CF}"/>
              </a:ext>
            </a:extLst>
          </p:cNvPr>
          <p:cNvSpPr/>
          <p:nvPr/>
        </p:nvSpPr>
        <p:spPr>
          <a:xfrm>
            <a:off x="0" y="1586656"/>
            <a:ext cx="12273023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spc="3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2400" spc="300" dirty="0">
                <a:solidFill>
                  <a:srgbClr val="569CD6"/>
                </a:solidFill>
                <a:latin typeface="Menlo" panose="020B0609030804020204" pitchFamily="49" charset="0"/>
              </a:rPr>
              <a:t>title</a:t>
            </a:r>
            <a:r>
              <a:rPr lang="en-US" sz="2400" spc="3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400" spc="300" dirty="0">
                <a:solidFill>
                  <a:srgbClr val="9CDCFE"/>
                </a:solidFill>
                <a:latin typeface="Menlo" panose="020B0609030804020204" pitchFamily="49" charset="0"/>
              </a:rPr>
              <a:t>style</a:t>
            </a:r>
            <a:r>
              <a:rPr lang="en-US" sz="2400" spc="3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2400" spc="3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sz="2400" spc="300" dirty="0" err="1">
                <a:solidFill>
                  <a:srgbClr val="CE9178"/>
                </a:solidFill>
                <a:latin typeface="Menlo" panose="020B0609030804020204" pitchFamily="49" charset="0"/>
              </a:rPr>
              <a:t>color:red</a:t>
            </a:r>
            <a:r>
              <a:rPr lang="en-US" sz="2400" spc="3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sz="2400" spc="3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sz="2400" spc="300" dirty="0">
                <a:solidFill>
                  <a:srgbClr val="D4D4D4"/>
                </a:solidFill>
                <a:latin typeface="Menlo" panose="020B0609030804020204" pitchFamily="49" charset="0"/>
              </a:rPr>
              <a:t>Welcome back Ravens!</a:t>
            </a:r>
            <a:r>
              <a:rPr lang="en-US" sz="2400" spc="3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2400" spc="300" dirty="0">
                <a:solidFill>
                  <a:srgbClr val="569CD6"/>
                </a:solidFill>
                <a:latin typeface="Menlo" panose="020B0609030804020204" pitchFamily="49" charset="0"/>
              </a:rPr>
              <a:t>title</a:t>
            </a:r>
            <a:r>
              <a:rPr lang="en-US" sz="2400" spc="3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2400" b="0" spc="30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625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58738-2304-1641-BE5A-0877EA306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303" y="615664"/>
            <a:ext cx="9603275" cy="753148"/>
          </a:xfrm>
        </p:spPr>
        <p:txBody>
          <a:bodyPr/>
          <a:lstStyle/>
          <a:p>
            <a:r>
              <a:rPr lang="en-US" b="1" dirty="0"/>
              <a:t>CSS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TYPES-INTERNAL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926240C-0C92-6A4D-ADA7-F8ACD0483B8B}"/>
              </a:ext>
            </a:extLst>
          </p:cNvPr>
          <p:cNvGrpSpPr/>
          <p:nvPr/>
        </p:nvGrpSpPr>
        <p:grpSpPr>
          <a:xfrm>
            <a:off x="444918" y="1575792"/>
            <a:ext cx="5169379" cy="1176589"/>
            <a:chOff x="419" y="0"/>
            <a:chExt cx="5169379" cy="1176589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D0CC7B37-B6DA-9B44-9297-A6025D1D6C2D}"/>
                </a:ext>
              </a:extLst>
            </p:cNvPr>
            <p:cNvSpPr/>
            <p:nvPr/>
          </p:nvSpPr>
          <p:spPr>
            <a:xfrm>
              <a:off x="419" y="0"/>
              <a:ext cx="3756620" cy="593035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sp>
        <p:sp>
          <p:nvSpPr>
            <p:cNvPr id="31" name="Rounded Rectangle 4">
              <a:extLst>
                <a:ext uri="{FF2B5EF4-FFF2-40B4-BE49-F238E27FC236}">
                  <a16:creationId xmlns:a16="http://schemas.microsoft.com/office/drawing/2014/main" id="{A4625663-8A58-F842-AFBF-0D51F9C46C93}"/>
                </a:ext>
              </a:extLst>
            </p:cNvPr>
            <p:cNvSpPr txBox="1"/>
            <p:nvPr/>
          </p:nvSpPr>
          <p:spPr>
            <a:xfrm>
              <a:off x="17787" y="17369"/>
              <a:ext cx="5152011" cy="115922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66675" tIns="44450" rIns="66675" bIns="44450" numCol="1" spcCol="1270" anchor="ctr" anchorCtr="0">
              <a:noAutofit/>
            </a:bodyPr>
            <a:lstStyle/>
            <a:p>
              <a:pPr lvl="0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/>
                <a:t>by using a </a:t>
              </a:r>
              <a:r>
                <a:rPr lang="en-US" dirty="0">
                  <a:highlight>
                    <a:srgbClr val="800080"/>
                  </a:highlight>
                </a:rPr>
                <a:t>&lt;style&gt;</a:t>
              </a:r>
              <a:r>
                <a:rPr lang="en-US" dirty="0"/>
                <a:t> element in the </a:t>
              </a:r>
              <a:r>
                <a:rPr lang="en-US" dirty="0">
                  <a:highlight>
                    <a:srgbClr val="800080"/>
                  </a:highlight>
                </a:rPr>
                <a:t>&lt;head&gt;</a:t>
              </a:r>
              <a:r>
                <a:rPr lang="en-US" dirty="0"/>
                <a:t> section</a:t>
              </a:r>
            </a:p>
          </p:txBody>
        </p:sp>
      </p:grpSp>
      <p:graphicFrame>
        <p:nvGraphicFramePr>
          <p:cNvPr id="32" name="Diagram 31">
            <a:extLst>
              <a:ext uri="{FF2B5EF4-FFF2-40B4-BE49-F238E27FC236}">
                <a16:creationId xmlns:a16="http://schemas.microsoft.com/office/drawing/2014/main" id="{7B04AAA0-8C36-3D4E-A93E-799FC7702A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3263118"/>
              </p:ext>
            </p:extLst>
          </p:nvPr>
        </p:nvGraphicFramePr>
        <p:xfrm>
          <a:off x="338043" y="3408947"/>
          <a:ext cx="5468791" cy="18553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0D8D6E8F-93D8-CE4F-A515-06D4B8455487}"/>
              </a:ext>
            </a:extLst>
          </p:cNvPr>
          <p:cNvSpPr/>
          <p:nvPr/>
        </p:nvSpPr>
        <p:spPr>
          <a:xfrm>
            <a:off x="6113367" y="370971"/>
            <a:ext cx="6096000" cy="6463308"/>
          </a:xfrm>
          <a:prstGeom prst="rect">
            <a:avLst/>
          </a:prstGeom>
          <a:ln w="28575">
            <a:solidFill>
              <a:srgbClr val="002060"/>
            </a:solidFill>
            <a:prstDash val="lg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head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style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D7BA7D"/>
                </a:solidFill>
                <a:latin typeface="Menlo" panose="020B0609030804020204" pitchFamily="49" charset="0"/>
              </a:rPr>
              <a:t>h1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color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red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D7BA7D"/>
                </a:solidFill>
                <a:latin typeface="Menlo" panose="020B0609030804020204" pitchFamily="49" charset="0"/>
              </a:rPr>
              <a:t>h2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color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blue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D7BA7D"/>
                </a:solidFill>
                <a:latin typeface="Menlo" panose="020B0609030804020204" pitchFamily="49" charset="0"/>
              </a:rPr>
              <a:t>h3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color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green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D7BA7D"/>
                </a:solidFill>
                <a:latin typeface="Menlo" panose="020B0609030804020204" pitchFamily="49" charset="0"/>
              </a:rPr>
              <a:t>h2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 dirty="0">
                <a:solidFill>
                  <a:srgbClr val="D7BA7D"/>
                </a:solidFill>
                <a:latin typeface="Menlo" panose="020B0609030804020204" pitchFamily="49" charset="0"/>
              </a:rPr>
              <a:t>h3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background-color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blueviolet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style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head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body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h1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h1 is red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h1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h2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h2 is thick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h2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h3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h3 is green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h3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body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88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dgm id="{D96D460E-2BAB-4F4C-AE9D-4D7BD2F0EC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0"/>
                                        <p:tgtEl>
                                          <p:spTgt spid="32">
                                            <p:graphicEl>
                                              <a:dgm id="{D96D460E-2BAB-4F4C-AE9D-4D7BD2F0EC1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dgm id="{B77BB658-B667-8540-963D-3A3E64A604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0"/>
                                        <p:tgtEl>
                                          <p:spTgt spid="32">
                                            <p:graphicEl>
                                              <a:dgm id="{B77BB658-B667-8540-963D-3A3E64A604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dgm id="{1B39C79E-1685-0A45-BE60-0C3C380C85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0"/>
                                        <p:tgtEl>
                                          <p:spTgt spid="32">
                                            <p:graphicEl>
                                              <a:dgm id="{1B39C79E-1685-0A45-BE60-0C3C380C85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8" presetClass="entr" presetSubtype="1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dgm id="{4882E5ED-3F42-7A48-AD6C-1F417B4F80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0"/>
                                        <p:tgtEl>
                                          <p:spTgt spid="32">
                                            <p:graphicEl>
                                              <a:dgm id="{4882E5ED-3F42-7A48-AD6C-1F417B4F800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dgm id="{1E42D26A-84FF-8E41-AA3C-B4CD2758CB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0"/>
                                        <p:tgtEl>
                                          <p:spTgt spid="32">
                                            <p:graphicEl>
                                              <a:dgm id="{1E42D26A-84FF-8E41-AA3C-B4CD2758CB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dgm id="{245A8899-4B1E-3F4D-800A-151B509C69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0"/>
                                        <p:tgtEl>
                                          <p:spTgt spid="32">
                                            <p:graphicEl>
                                              <a:dgm id="{245A8899-4B1E-3F4D-800A-151B509C69C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2" grpId="0" uiExpand="1">
        <p:bldSub>
          <a:bldDgm bld="lvlOne"/>
        </p:bldSub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58738-2304-1641-BE5A-0877EA306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337" y="379298"/>
            <a:ext cx="9603275" cy="753148"/>
          </a:xfrm>
        </p:spPr>
        <p:txBody>
          <a:bodyPr/>
          <a:lstStyle/>
          <a:p>
            <a:r>
              <a:rPr lang="en-US" b="1" dirty="0"/>
              <a:t>CSS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TYPES – </a:t>
            </a:r>
            <a:r>
              <a:rPr lang="en-US" b="1" dirty="0" err="1">
                <a:solidFill>
                  <a:srgbClr val="00B050"/>
                </a:solidFill>
              </a:rPr>
              <a:t>EXternal</a:t>
            </a:r>
            <a:r>
              <a:rPr lang="en-US" b="1" dirty="0">
                <a:solidFill>
                  <a:srgbClr val="00B050"/>
                </a:solidFill>
              </a:rPr>
              <a:t> – IN separate file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94EFF1-6147-F947-B20F-740848F7B24F}"/>
              </a:ext>
            </a:extLst>
          </p:cNvPr>
          <p:cNvSpPr/>
          <p:nvPr/>
        </p:nvSpPr>
        <p:spPr>
          <a:xfrm>
            <a:off x="0" y="1262742"/>
            <a:ext cx="11988800" cy="5595257"/>
          </a:xfrm>
          <a:prstGeom prst="rect">
            <a:avLst/>
          </a:prstGeom>
          <a:gradFill>
            <a:gsLst>
              <a:gs pos="6000">
                <a:schemeClr val="dk1">
                  <a:tint val="98000"/>
                  <a:satMod val="110000"/>
                  <a:lumMod val="104000"/>
                </a:schemeClr>
              </a:gs>
              <a:gs pos="0">
                <a:schemeClr val="tx1">
                  <a:lumMod val="75000"/>
                  <a:lumOff val="25000"/>
                </a:schemeClr>
              </a:gs>
              <a:gs pos="50000">
                <a:schemeClr val="dk1">
                  <a:shade val="78000"/>
                  <a:satMod val="130000"/>
                  <a:lumMod val="92000"/>
                </a:schemeClr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endParaRPr lang="en-US" sz="34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0524FC-5CCF-B347-A944-79D1C1BBBE9E}"/>
              </a:ext>
            </a:extLst>
          </p:cNvPr>
          <p:cNvSpPr/>
          <p:nvPr/>
        </p:nvSpPr>
        <p:spPr>
          <a:xfrm>
            <a:off x="529311" y="4907731"/>
            <a:ext cx="11133377" cy="1754326"/>
          </a:xfrm>
          <a:prstGeom prst="rect">
            <a:avLst/>
          </a:prstGeom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3600" b="1" dirty="0">
                <a:solidFill>
                  <a:srgbClr val="569CD6"/>
                </a:solidFill>
                <a:latin typeface="Menlo" panose="020B0609030804020204" pitchFamily="49" charset="0"/>
              </a:rPr>
              <a:t>body</a:t>
            </a:r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3600" b="1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		&lt;</a:t>
            </a:r>
            <a:r>
              <a:rPr lang="en-US" sz="3600" b="1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sz="3600" b="1" dirty="0">
                <a:solidFill>
                  <a:schemeClr val="accent1"/>
                </a:solidFill>
                <a:latin typeface="Menlo" panose="020B0609030804020204" pitchFamily="49" charset="0"/>
              </a:rPr>
              <a:t>This is red</a:t>
            </a:r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3600" b="1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3600" b="1" dirty="0">
                <a:solidFill>
                  <a:srgbClr val="569CD6"/>
                </a:solidFill>
                <a:latin typeface="Menlo" panose="020B0609030804020204" pitchFamily="49" charset="0"/>
              </a:rPr>
              <a:t>body</a:t>
            </a:r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3600" b="1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C832D2-3915-7746-9C3A-A23B0960FCA7}"/>
              </a:ext>
            </a:extLst>
          </p:cNvPr>
          <p:cNvSpPr/>
          <p:nvPr/>
        </p:nvSpPr>
        <p:spPr>
          <a:xfrm>
            <a:off x="529310" y="1266217"/>
            <a:ext cx="8271789" cy="3662541"/>
          </a:xfrm>
          <a:prstGeom prst="rect">
            <a:avLst/>
          </a:prstGeom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3600" b="1" dirty="0">
                <a:solidFill>
                  <a:srgbClr val="569CD6"/>
                </a:solidFill>
                <a:latin typeface="Menlo" panose="020B0609030804020204" pitchFamily="49" charset="0"/>
              </a:rPr>
              <a:t>head</a:t>
            </a:r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</a:p>
          <a:p>
            <a:pPr lvl="2"/>
            <a:r>
              <a:rPr lang="en-US" sz="32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3200" dirty="0">
                <a:solidFill>
                  <a:srgbClr val="569CD6"/>
                </a:solidFill>
                <a:latin typeface="Menlo" panose="020B0609030804020204" pitchFamily="49" charset="0"/>
              </a:rPr>
              <a:t>link</a:t>
            </a:r>
            <a:r>
              <a:rPr lang="en-US" sz="3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</a:p>
          <a:p>
            <a:pPr lvl="4"/>
            <a:r>
              <a:rPr lang="en-US" sz="3200" dirty="0" err="1">
                <a:solidFill>
                  <a:srgbClr val="9CDCFE"/>
                </a:solidFill>
                <a:latin typeface="Menlo" panose="020B0609030804020204" pitchFamily="49" charset="0"/>
              </a:rPr>
              <a:t>rel</a:t>
            </a:r>
            <a:r>
              <a:rPr lang="en-US" sz="32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3200" dirty="0">
                <a:solidFill>
                  <a:srgbClr val="CE9178"/>
                </a:solidFill>
                <a:latin typeface="Menlo" panose="020B0609030804020204" pitchFamily="49" charset="0"/>
              </a:rPr>
              <a:t>"stylesheet"</a:t>
            </a:r>
            <a:r>
              <a:rPr lang="en-US" sz="3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</a:p>
          <a:p>
            <a:pPr lvl="4"/>
            <a:r>
              <a:rPr lang="en-US" sz="3200" dirty="0">
                <a:solidFill>
                  <a:srgbClr val="9CDCFE"/>
                </a:solidFill>
                <a:latin typeface="Menlo" panose="020B0609030804020204" pitchFamily="49" charset="0"/>
              </a:rPr>
              <a:t>type</a:t>
            </a:r>
            <a:r>
              <a:rPr lang="en-US" sz="32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3200" dirty="0">
                <a:solidFill>
                  <a:srgbClr val="CE9178"/>
                </a:solidFill>
                <a:latin typeface="Menlo" panose="020B0609030804020204" pitchFamily="49" charset="0"/>
              </a:rPr>
              <a:t>"text/</a:t>
            </a:r>
            <a:r>
              <a:rPr lang="en-US" sz="3200" dirty="0" err="1">
                <a:solidFill>
                  <a:srgbClr val="CE9178"/>
                </a:solidFill>
                <a:latin typeface="Menlo" panose="020B0609030804020204" pitchFamily="49" charset="0"/>
              </a:rPr>
              <a:t>css</a:t>
            </a:r>
            <a:r>
              <a:rPr lang="en-US" sz="3200" dirty="0">
                <a:solidFill>
                  <a:srgbClr val="CE9178"/>
                </a:solidFill>
                <a:latin typeface="Menlo" panose="020B0609030804020204" pitchFamily="49" charset="0"/>
              </a:rPr>
              <a:t>”</a:t>
            </a:r>
            <a:r>
              <a:rPr lang="en-US" sz="3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</a:p>
          <a:p>
            <a:pPr lvl="4"/>
            <a:r>
              <a:rPr lang="en-US" sz="3200" dirty="0" err="1">
                <a:solidFill>
                  <a:srgbClr val="9CDCFE"/>
                </a:solidFill>
                <a:latin typeface="Menlo" panose="020B0609030804020204" pitchFamily="49" charset="0"/>
              </a:rPr>
              <a:t>href</a:t>
            </a:r>
            <a:r>
              <a:rPr lang="en-US" sz="32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32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sz="3200" dirty="0" err="1">
                <a:solidFill>
                  <a:srgbClr val="CE9178"/>
                </a:solidFill>
                <a:latin typeface="Menlo" panose="020B0609030804020204" pitchFamily="49" charset="0"/>
              </a:rPr>
              <a:t>styles.css</a:t>
            </a:r>
            <a:r>
              <a:rPr lang="en-US" sz="3200" dirty="0">
                <a:solidFill>
                  <a:srgbClr val="CE9178"/>
                </a:solidFill>
                <a:latin typeface="Menlo" panose="020B0609030804020204" pitchFamily="49" charset="0"/>
              </a:rPr>
              <a:t>”</a:t>
            </a:r>
          </a:p>
          <a:p>
            <a:pPr lvl="2"/>
            <a:r>
              <a:rPr lang="en-US" sz="3200" dirty="0">
                <a:solidFill>
                  <a:srgbClr val="808080"/>
                </a:solidFill>
                <a:latin typeface="Menlo" panose="020B0609030804020204" pitchFamily="49" charset="0"/>
              </a:rPr>
              <a:t>/&gt;</a:t>
            </a:r>
            <a:endParaRPr lang="en-US" sz="3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3600" b="1" dirty="0">
                <a:solidFill>
                  <a:srgbClr val="569CD6"/>
                </a:solidFill>
                <a:latin typeface="Menlo" panose="020B0609030804020204" pitchFamily="49" charset="0"/>
              </a:rPr>
              <a:t>head</a:t>
            </a:r>
            <a:r>
              <a:rPr lang="en-US" sz="3600" b="1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3600" b="1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6D94C65-F9A6-F542-9F75-C9C7C874347B}"/>
              </a:ext>
            </a:extLst>
          </p:cNvPr>
          <p:cNvGrpSpPr/>
          <p:nvPr/>
        </p:nvGrpSpPr>
        <p:grpSpPr>
          <a:xfrm>
            <a:off x="9189618" y="1600619"/>
            <a:ext cx="2327788" cy="2969235"/>
            <a:chOff x="9330409" y="1276670"/>
            <a:chExt cx="2327788" cy="296923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C962F06-02F5-1D41-8C81-22FFA129B8B3}"/>
                </a:ext>
              </a:extLst>
            </p:cNvPr>
            <p:cNvSpPr/>
            <p:nvPr/>
          </p:nvSpPr>
          <p:spPr>
            <a:xfrm>
              <a:off x="9428141" y="1660582"/>
              <a:ext cx="2230056" cy="2585323"/>
            </a:xfrm>
            <a:prstGeom prst="rect">
              <a:avLst/>
            </a:prstGeom>
            <a:solidFill>
              <a:schemeClr val="accent5"/>
            </a:solidFill>
            <a:ln w="38100">
              <a:solidFill>
                <a:srgbClr val="FFFF0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D7BA7D"/>
                  </a:solidFill>
                  <a:latin typeface="Menlo" panose="020B0609030804020204" pitchFamily="49" charset="0"/>
                </a:rPr>
                <a:t>p</a:t>
              </a:r>
              <a:r>
                <a:rPr lang="en-US" dirty="0">
                  <a:solidFill>
                    <a:srgbClr val="D4D4D4"/>
                  </a:solidFill>
                  <a:latin typeface="Menlo" panose="020B0609030804020204" pitchFamily="49" charset="0"/>
                </a:rPr>
                <a:t> {</a:t>
              </a:r>
            </a:p>
            <a:p>
              <a:r>
                <a:rPr lang="en-US" dirty="0">
                  <a:solidFill>
                    <a:srgbClr val="9CDCFE"/>
                  </a:solidFill>
                  <a:latin typeface="Menlo" panose="020B0609030804020204" pitchFamily="49" charset="0"/>
                </a:rPr>
                <a:t>color</a:t>
              </a:r>
              <a:r>
                <a:rPr lang="en-US" dirty="0">
                  <a:solidFill>
                    <a:srgbClr val="D4D4D4"/>
                  </a:solidFill>
                  <a:latin typeface="Menlo" panose="020B0609030804020204" pitchFamily="49" charset="0"/>
                </a:rPr>
                <a:t>: </a:t>
              </a:r>
              <a:r>
                <a:rPr lang="en-US" dirty="0">
                  <a:solidFill>
                    <a:srgbClr val="CE9178"/>
                  </a:solidFill>
                  <a:latin typeface="Menlo" panose="020B0609030804020204" pitchFamily="49" charset="0"/>
                </a:rPr>
                <a:t>red</a:t>
              </a:r>
              <a:r>
                <a:rPr lang="en-US" dirty="0">
                  <a:solidFill>
                    <a:srgbClr val="D4D4D4"/>
                  </a:solidFill>
                  <a:latin typeface="Menlo" panose="020B0609030804020204" pitchFamily="49" charset="0"/>
                </a:rPr>
                <a:t>;</a:t>
              </a:r>
            </a:p>
            <a:p>
              <a:r>
                <a:rPr lang="en-US" dirty="0">
                  <a:solidFill>
                    <a:srgbClr val="D4D4D4"/>
                  </a:solidFill>
                  <a:latin typeface="Menlo" panose="020B0609030804020204" pitchFamily="49" charset="0"/>
                </a:rPr>
                <a:t>}</a:t>
              </a:r>
            </a:p>
            <a:p>
              <a:r>
                <a:rPr lang="en-US" dirty="0">
                  <a:solidFill>
                    <a:srgbClr val="D7BA7D"/>
                  </a:solidFill>
                  <a:latin typeface="Menlo" panose="020B0609030804020204" pitchFamily="49" charset="0"/>
                </a:rPr>
                <a:t>h2</a:t>
              </a:r>
              <a:r>
                <a:rPr lang="en-US" dirty="0">
                  <a:solidFill>
                    <a:srgbClr val="D4D4D4"/>
                  </a:solidFill>
                  <a:latin typeface="Menlo" panose="020B0609030804020204" pitchFamily="49" charset="0"/>
                </a:rPr>
                <a:t> {</a:t>
              </a:r>
            </a:p>
            <a:p>
              <a:r>
                <a:rPr lang="en-US" dirty="0">
                  <a:solidFill>
                    <a:srgbClr val="9CDCFE"/>
                  </a:solidFill>
                  <a:latin typeface="Menlo" panose="020B0609030804020204" pitchFamily="49" charset="0"/>
                </a:rPr>
                <a:t>color</a:t>
              </a:r>
              <a:r>
                <a:rPr lang="en-US" dirty="0">
                  <a:solidFill>
                    <a:srgbClr val="D4D4D4"/>
                  </a:solidFill>
                  <a:latin typeface="Menlo" panose="020B0609030804020204" pitchFamily="49" charset="0"/>
                </a:rPr>
                <a:t>: </a:t>
              </a:r>
              <a:r>
                <a:rPr lang="en-US" dirty="0">
                  <a:solidFill>
                    <a:srgbClr val="CE9178"/>
                  </a:solidFill>
                  <a:latin typeface="Menlo" panose="020B0609030804020204" pitchFamily="49" charset="0"/>
                </a:rPr>
                <a:t>blue</a:t>
              </a:r>
              <a:r>
                <a:rPr lang="en-US" dirty="0">
                  <a:solidFill>
                    <a:srgbClr val="D4D4D4"/>
                  </a:solidFill>
                  <a:latin typeface="Menlo" panose="020B0609030804020204" pitchFamily="49" charset="0"/>
                </a:rPr>
                <a:t>;</a:t>
              </a:r>
            </a:p>
            <a:p>
              <a:r>
                <a:rPr lang="en-US" dirty="0">
                  <a:solidFill>
                    <a:srgbClr val="D4D4D4"/>
                  </a:solidFill>
                  <a:latin typeface="Menlo" panose="020B0609030804020204" pitchFamily="49" charset="0"/>
                </a:rPr>
                <a:t>}</a:t>
              </a:r>
            </a:p>
            <a:p>
              <a:r>
                <a:rPr lang="en-US" dirty="0">
                  <a:solidFill>
                    <a:srgbClr val="D7BA7D"/>
                  </a:solidFill>
                  <a:latin typeface="Menlo" panose="020B0609030804020204" pitchFamily="49" charset="0"/>
                </a:rPr>
                <a:t>h3</a:t>
              </a:r>
              <a:r>
                <a:rPr lang="en-US" dirty="0">
                  <a:solidFill>
                    <a:srgbClr val="D4D4D4"/>
                  </a:solidFill>
                  <a:latin typeface="Menlo" panose="020B0609030804020204" pitchFamily="49" charset="0"/>
                </a:rPr>
                <a:t> {</a:t>
              </a:r>
            </a:p>
            <a:p>
              <a:r>
                <a:rPr lang="en-US" dirty="0">
                  <a:solidFill>
                    <a:srgbClr val="9CDCFE"/>
                  </a:solidFill>
                  <a:latin typeface="Menlo" panose="020B0609030804020204" pitchFamily="49" charset="0"/>
                </a:rPr>
                <a:t>color</a:t>
              </a:r>
              <a:r>
                <a:rPr lang="en-US" dirty="0">
                  <a:solidFill>
                    <a:srgbClr val="D4D4D4"/>
                  </a:solidFill>
                  <a:latin typeface="Menlo" panose="020B0609030804020204" pitchFamily="49" charset="0"/>
                </a:rPr>
                <a:t>: </a:t>
              </a:r>
              <a:r>
                <a:rPr lang="en-US" dirty="0">
                  <a:solidFill>
                    <a:srgbClr val="CE9178"/>
                  </a:solidFill>
                  <a:latin typeface="Menlo" panose="020B0609030804020204" pitchFamily="49" charset="0"/>
                </a:rPr>
                <a:t>green</a:t>
              </a:r>
              <a:r>
                <a:rPr lang="en-US" dirty="0">
                  <a:solidFill>
                    <a:srgbClr val="D4D4D4"/>
                  </a:solidFill>
                  <a:latin typeface="Menlo" panose="020B0609030804020204" pitchFamily="49" charset="0"/>
                </a:rPr>
                <a:t>;</a:t>
              </a:r>
            </a:p>
            <a:p>
              <a:r>
                <a:rPr lang="en-US" dirty="0">
                  <a:solidFill>
                    <a:srgbClr val="D4D4D4"/>
                  </a:solidFill>
                  <a:latin typeface="Menlo" panose="020B0609030804020204" pitchFamily="49" charset="0"/>
                </a:rPr>
                <a:t>}</a:t>
              </a:r>
              <a:endPara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9AF00BE-DEDD-6D47-A956-139C186C2135}"/>
                </a:ext>
              </a:extLst>
            </p:cNvPr>
            <p:cNvSpPr/>
            <p:nvPr/>
          </p:nvSpPr>
          <p:spPr>
            <a:xfrm>
              <a:off x="9330409" y="1276670"/>
              <a:ext cx="1479876" cy="3385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600" b="1" dirty="0" err="1">
                  <a:solidFill>
                    <a:srgbClr val="00B050"/>
                  </a:solidFill>
                  <a:latin typeface="Menlo" panose="020B0609030804020204" pitchFamily="49" charset="0"/>
                </a:rPr>
                <a:t>styles.css</a:t>
              </a:r>
              <a:endParaRPr lang="en-US" sz="1600" b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228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3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3000" tmFilter="0,0; .5, 1; 1, 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0"/>
                            </p:stCondLst>
                            <p:childTnLst>
                              <p:par>
                                <p:cTn id="24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0" tmFilter="0,0; .5, 1; 1, 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4700"/>
                            </p:stCondLst>
                            <p:childTnLst>
                              <p:par>
                                <p:cTn id="32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3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3000" tmFilter="0,0; .5, 1; 1, 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42" dur="5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3" dur="5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4" dur="5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45" dur="5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6" presetID="1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7" dur="5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5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58738-2304-1641-BE5A-0877EA306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CSS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TYPES-EXTERNAL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926240C-0C92-6A4D-ADA7-F8ACD0483B8B}"/>
              </a:ext>
            </a:extLst>
          </p:cNvPr>
          <p:cNvGrpSpPr/>
          <p:nvPr/>
        </p:nvGrpSpPr>
        <p:grpSpPr>
          <a:xfrm>
            <a:off x="479066" y="1222062"/>
            <a:ext cx="6096000" cy="593035"/>
            <a:chOff x="419" y="0"/>
            <a:chExt cx="5616933" cy="593035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D0CC7B37-B6DA-9B44-9297-A6025D1D6C2D}"/>
                </a:ext>
              </a:extLst>
            </p:cNvPr>
            <p:cNvSpPr/>
            <p:nvPr/>
          </p:nvSpPr>
          <p:spPr>
            <a:xfrm>
              <a:off x="419" y="0"/>
              <a:ext cx="3756620" cy="59303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Rounded Rectangle 4">
              <a:extLst>
                <a:ext uri="{FF2B5EF4-FFF2-40B4-BE49-F238E27FC236}">
                  <a16:creationId xmlns:a16="http://schemas.microsoft.com/office/drawing/2014/main" id="{A4625663-8A58-F842-AFBF-0D51F9C46C93}"/>
                </a:ext>
              </a:extLst>
            </p:cNvPr>
            <p:cNvSpPr txBox="1"/>
            <p:nvPr/>
          </p:nvSpPr>
          <p:spPr>
            <a:xfrm>
              <a:off x="17787" y="17369"/>
              <a:ext cx="5599565" cy="558297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66675" tIns="44450" rIns="66675" bIns="44450" numCol="1" spcCol="1270" anchor="ctr" anchorCtr="0">
              <a:noAutofit/>
            </a:bodyPr>
            <a:lstStyle/>
            <a:p>
              <a:pPr lvl="0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/>
                <a:t>by using an external CSS file</a:t>
              </a:r>
              <a:endParaRPr lang="en-US" sz="3500" kern="1200" dirty="0"/>
            </a:p>
          </p:txBody>
        </p:sp>
      </p:grpSp>
      <p:graphicFrame>
        <p:nvGraphicFramePr>
          <p:cNvPr id="32" name="Diagram 31">
            <a:extLst>
              <a:ext uri="{FF2B5EF4-FFF2-40B4-BE49-F238E27FC236}">
                <a16:creationId xmlns:a16="http://schemas.microsoft.com/office/drawing/2014/main" id="{7B04AAA0-8C36-3D4E-A93E-799FC7702A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034113"/>
              </p:ext>
            </p:extLst>
          </p:nvPr>
        </p:nvGraphicFramePr>
        <p:xfrm>
          <a:off x="1282262" y="4523779"/>
          <a:ext cx="10999123" cy="22821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18D15643-1916-3441-9604-00CD9FE18C01}"/>
              </a:ext>
            </a:extLst>
          </p:cNvPr>
          <p:cNvSpPr/>
          <p:nvPr/>
        </p:nvSpPr>
        <p:spPr>
          <a:xfrm>
            <a:off x="740781" y="1869038"/>
            <a:ext cx="8333771" cy="2585323"/>
          </a:xfrm>
          <a:prstGeom prst="rect">
            <a:avLst/>
          </a:prstGeom>
          <a:ln w="28575">
            <a:solidFill>
              <a:srgbClr val="002060"/>
            </a:solidFill>
            <a:prstDash val="lg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head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link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Menlo" panose="020B0609030804020204" pitchFamily="49" charset="0"/>
              </a:rPr>
              <a:t>rel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"stylesheet"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type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"text/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css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Menlo" panose="020B0609030804020204" pitchFamily="49" charset="0"/>
              </a:rPr>
              <a:t>href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styles.css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/&gt;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title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This is CSS external type!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title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head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body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h1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h1 is red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h1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h2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h2 is blue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h2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h3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h3 is green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h3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body</a:t>
            </a:r>
            <a:r>
              <a:rPr lang="en-US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F4400A-219F-AA47-9DC0-F9AE78DD587D}"/>
              </a:ext>
            </a:extLst>
          </p:cNvPr>
          <p:cNvSpPr/>
          <p:nvPr/>
        </p:nvSpPr>
        <p:spPr>
          <a:xfrm>
            <a:off x="9694841" y="1660582"/>
            <a:ext cx="2230056" cy="2585323"/>
          </a:xfrm>
          <a:prstGeom prst="rect">
            <a:avLst/>
          </a:prstGeom>
          <a:solidFill>
            <a:schemeClr val="accent5"/>
          </a:solidFill>
          <a:ln w="3810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7BA7D"/>
                </a:solidFill>
                <a:latin typeface="Menlo" panose="020B0609030804020204" pitchFamily="49" charset="0"/>
              </a:rPr>
              <a:t>h1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color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red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D7BA7D"/>
                </a:solidFill>
                <a:latin typeface="Menlo" panose="020B0609030804020204" pitchFamily="49" charset="0"/>
              </a:rPr>
              <a:t>h2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color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blue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D7BA7D"/>
                </a:solidFill>
                <a:latin typeface="Menlo" panose="020B0609030804020204" pitchFamily="49" charset="0"/>
              </a:rPr>
              <a:t>h3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color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green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A1F71B8C-411E-8E42-8DC3-24F97DD88AB5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7465671" y="1426365"/>
            <a:ext cx="3344198" cy="234217"/>
          </a:xfrm>
          <a:prstGeom prst="bentConnector2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E01AF91-F943-C14F-8F42-89CFC8C07FC4}"/>
              </a:ext>
            </a:extLst>
          </p:cNvPr>
          <p:cNvCxnSpPr>
            <a:cxnSpLocks/>
          </p:cNvCxnSpPr>
          <p:nvPr/>
        </p:nvCxnSpPr>
        <p:spPr>
          <a:xfrm>
            <a:off x="7465671" y="1411838"/>
            <a:ext cx="0" cy="38589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30D1BE1-A55D-AE44-B57A-523187BEBA1D}"/>
              </a:ext>
            </a:extLst>
          </p:cNvPr>
          <p:cNvSpPr/>
          <p:nvPr/>
        </p:nvSpPr>
        <p:spPr>
          <a:xfrm>
            <a:off x="10232763" y="1330976"/>
            <a:ext cx="14798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B050"/>
                </a:solidFill>
                <a:latin typeface="Menlo" panose="020B0609030804020204" pitchFamily="49" charset="0"/>
              </a:rPr>
              <a:t>styles.css</a:t>
            </a:r>
            <a:endParaRPr lang="en-US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18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dgm id="{D96D460E-2BAB-4F4C-AE9D-4D7BD2F0EC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0"/>
                                        <p:tgtEl>
                                          <p:spTgt spid="32">
                                            <p:graphicEl>
                                              <a:dgm id="{D96D460E-2BAB-4F4C-AE9D-4D7BD2F0EC1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dgm id="{B77BB658-B667-8540-963D-3A3E64A604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0"/>
                                        <p:tgtEl>
                                          <p:spTgt spid="32">
                                            <p:graphicEl>
                                              <a:dgm id="{B77BB658-B667-8540-963D-3A3E64A604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dgm id="{1B39C79E-1685-0A45-BE60-0C3C380C85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0"/>
                                        <p:tgtEl>
                                          <p:spTgt spid="32">
                                            <p:graphicEl>
                                              <a:dgm id="{1B39C79E-1685-0A45-BE60-0C3C380C85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8" presetClass="entr" presetSubtype="1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dgm id="{4882E5ED-3F42-7A48-AD6C-1F417B4F80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0"/>
                                        <p:tgtEl>
                                          <p:spTgt spid="32">
                                            <p:graphicEl>
                                              <a:dgm id="{4882E5ED-3F42-7A48-AD6C-1F417B4F800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dgm id="{1E42D26A-84FF-8E41-AA3C-B4CD2758CB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0"/>
                                        <p:tgtEl>
                                          <p:spTgt spid="32">
                                            <p:graphicEl>
                                              <a:dgm id="{1E42D26A-84FF-8E41-AA3C-B4CD2758CB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dgm id="{245A8899-4B1E-3F4D-800A-151B509C69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0"/>
                                        <p:tgtEl>
                                          <p:spTgt spid="32">
                                            <p:graphicEl>
                                              <a:dgm id="{245A8899-4B1E-3F4D-800A-151B509C69C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2" grpId="0" uiExpand="1">
        <p:bldSub>
          <a:bldDgm bld="lvlOne"/>
        </p:bldSub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A206C-560B-D44E-A6BF-7A226DE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.... </a:t>
            </a:r>
            <a:r>
              <a:rPr lang="en-US" dirty="0">
                <a:solidFill>
                  <a:srgbClr val="00B050"/>
                </a:solidFill>
              </a:rPr>
              <a:t>Style </a:t>
            </a:r>
            <a:r>
              <a:rPr lang="en-US" b="1" dirty="0">
                <a:solidFill>
                  <a:srgbClr val="00B050"/>
                </a:solidFill>
              </a:rPr>
              <a:t>selectors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B6AB6C-6D1A-F249-9240-B5FAAC3BFF17}"/>
              </a:ext>
            </a:extLst>
          </p:cNvPr>
          <p:cNvSpPr/>
          <p:nvPr/>
        </p:nvSpPr>
        <p:spPr>
          <a:xfrm>
            <a:off x="1314770" y="1926799"/>
            <a:ext cx="2230056" cy="923330"/>
          </a:xfrm>
          <a:prstGeom prst="rect">
            <a:avLst/>
          </a:prstGeom>
          <a:solidFill>
            <a:schemeClr val="accent5"/>
          </a:solidFill>
          <a:ln w="3810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7BA7D"/>
                </a:solidFill>
                <a:latin typeface="Menlo" panose="020B0609030804020204" pitchFamily="49" charset="0"/>
              </a:rPr>
              <a:t>h1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color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red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456CC5-E61B-E549-8126-7D1EA5B53883}"/>
              </a:ext>
            </a:extLst>
          </p:cNvPr>
          <p:cNvSpPr txBox="1"/>
          <p:nvPr/>
        </p:nvSpPr>
        <p:spPr>
          <a:xfrm>
            <a:off x="1245321" y="3160427"/>
            <a:ext cx="445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3D748B-68AC-B34B-AFD6-7C8BBCCA6567}"/>
              </a:ext>
            </a:extLst>
          </p:cNvPr>
          <p:cNvSpPr/>
          <p:nvPr/>
        </p:nvSpPr>
        <p:spPr>
          <a:xfrm>
            <a:off x="1245321" y="3639919"/>
            <a:ext cx="2230056" cy="923330"/>
          </a:xfrm>
          <a:prstGeom prst="rect">
            <a:avLst/>
          </a:prstGeom>
          <a:solidFill>
            <a:schemeClr val="accent5"/>
          </a:solidFill>
          <a:ln w="3810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7BA7D"/>
                </a:solidFill>
                <a:latin typeface="Menlo" panose="020B0609030804020204" pitchFamily="49" charset="0"/>
              </a:rPr>
              <a:t>#ravens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color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yellow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576765-C884-3B4C-AE0F-73B1A761F4F2}"/>
              </a:ext>
            </a:extLst>
          </p:cNvPr>
          <p:cNvSpPr txBox="1"/>
          <p:nvPr/>
        </p:nvSpPr>
        <p:spPr>
          <a:xfrm>
            <a:off x="1212528" y="4886988"/>
            <a:ext cx="849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class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E48877-16A7-C94E-AF2C-CCD37F3F942E}"/>
              </a:ext>
            </a:extLst>
          </p:cNvPr>
          <p:cNvSpPr/>
          <p:nvPr/>
        </p:nvSpPr>
        <p:spPr>
          <a:xfrm>
            <a:off x="1212528" y="5366480"/>
            <a:ext cx="2230056" cy="923330"/>
          </a:xfrm>
          <a:prstGeom prst="rect">
            <a:avLst/>
          </a:prstGeom>
          <a:solidFill>
            <a:schemeClr val="accent5"/>
          </a:solidFill>
          <a:ln w="3810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7BA7D"/>
                </a:solidFill>
                <a:latin typeface="Menlo" panose="020B0609030804020204" pitchFamily="49" charset="0"/>
              </a:rPr>
              <a:t>.</a:t>
            </a:r>
            <a:r>
              <a:rPr lang="en-US" dirty="0" err="1">
                <a:solidFill>
                  <a:srgbClr val="D7BA7D"/>
                </a:solidFill>
                <a:latin typeface="Menlo" panose="020B0609030804020204" pitchFamily="49" charset="0"/>
              </a:rPr>
              <a:t>friday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color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blue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40E747-DE82-4C4C-976B-11867370EA05}"/>
              </a:ext>
            </a:extLst>
          </p:cNvPr>
          <p:cNvSpPr txBox="1"/>
          <p:nvPr/>
        </p:nvSpPr>
        <p:spPr>
          <a:xfrm>
            <a:off x="1305122" y="1426148"/>
            <a:ext cx="757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tag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C7B5F0-0B52-8C40-A43E-2C1AEC802489}"/>
              </a:ext>
            </a:extLst>
          </p:cNvPr>
          <p:cNvSpPr/>
          <p:nvPr/>
        </p:nvSpPr>
        <p:spPr>
          <a:xfrm>
            <a:off x="4013377" y="1734600"/>
            <a:ext cx="7792800" cy="1200329"/>
          </a:xfrm>
          <a:custGeom>
            <a:avLst/>
            <a:gdLst>
              <a:gd name="connsiteX0" fmla="*/ 0 w 7792800"/>
              <a:gd name="connsiteY0" fmla="*/ 0 h 1200329"/>
              <a:gd name="connsiteX1" fmla="*/ 677374 w 7792800"/>
              <a:gd name="connsiteY1" fmla="*/ 0 h 1200329"/>
              <a:gd name="connsiteX2" fmla="*/ 1432676 w 7792800"/>
              <a:gd name="connsiteY2" fmla="*/ 0 h 1200329"/>
              <a:gd name="connsiteX3" fmla="*/ 1876266 w 7792800"/>
              <a:gd name="connsiteY3" fmla="*/ 0 h 1200329"/>
              <a:gd name="connsiteX4" fmla="*/ 2553641 w 7792800"/>
              <a:gd name="connsiteY4" fmla="*/ 0 h 1200329"/>
              <a:gd name="connsiteX5" fmla="*/ 2997231 w 7792800"/>
              <a:gd name="connsiteY5" fmla="*/ 0 h 1200329"/>
              <a:gd name="connsiteX6" fmla="*/ 3596677 w 7792800"/>
              <a:gd name="connsiteY6" fmla="*/ 0 h 1200329"/>
              <a:gd name="connsiteX7" fmla="*/ 4274051 w 7792800"/>
              <a:gd name="connsiteY7" fmla="*/ 0 h 1200329"/>
              <a:gd name="connsiteX8" fmla="*/ 4639713 w 7792800"/>
              <a:gd name="connsiteY8" fmla="*/ 0 h 1200329"/>
              <a:gd name="connsiteX9" fmla="*/ 5005375 w 7792800"/>
              <a:gd name="connsiteY9" fmla="*/ 0 h 1200329"/>
              <a:gd name="connsiteX10" fmla="*/ 5760678 w 7792800"/>
              <a:gd name="connsiteY10" fmla="*/ 0 h 1200329"/>
              <a:gd name="connsiteX11" fmla="*/ 6360124 w 7792800"/>
              <a:gd name="connsiteY11" fmla="*/ 0 h 1200329"/>
              <a:gd name="connsiteX12" fmla="*/ 6725786 w 7792800"/>
              <a:gd name="connsiteY12" fmla="*/ 0 h 1200329"/>
              <a:gd name="connsiteX13" fmla="*/ 7792800 w 7792800"/>
              <a:gd name="connsiteY13" fmla="*/ 0 h 1200329"/>
              <a:gd name="connsiteX14" fmla="*/ 7792800 w 7792800"/>
              <a:gd name="connsiteY14" fmla="*/ 424116 h 1200329"/>
              <a:gd name="connsiteX15" fmla="*/ 7792800 w 7792800"/>
              <a:gd name="connsiteY15" fmla="*/ 800219 h 1200329"/>
              <a:gd name="connsiteX16" fmla="*/ 7792800 w 7792800"/>
              <a:gd name="connsiteY16" fmla="*/ 1200329 h 1200329"/>
              <a:gd name="connsiteX17" fmla="*/ 7427138 w 7792800"/>
              <a:gd name="connsiteY17" fmla="*/ 1200329 h 1200329"/>
              <a:gd name="connsiteX18" fmla="*/ 6671836 w 7792800"/>
              <a:gd name="connsiteY18" fmla="*/ 1200329 h 1200329"/>
              <a:gd name="connsiteX19" fmla="*/ 5994462 w 7792800"/>
              <a:gd name="connsiteY19" fmla="*/ 1200329 h 1200329"/>
              <a:gd name="connsiteX20" fmla="*/ 5317087 w 7792800"/>
              <a:gd name="connsiteY20" fmla="*/ 1200329 h 1200329"/>
              <a:gd name="connsiteX21" fmla="*/ 4639713 w 7792800"/>
              <a:gd name="connsiteY21" fmla="*/ 1200329 h 1200329"/>
              <a:gd name="connsiteX22" fmla="*/ 4196123 w 7792800"/>
              <a:gd name="connsiteY22" fmla="*/ 1200329 h 1200329"/>
              <a:gd name="connsiteX23" fmla="*/ 3440821 w 7792800"/>
              <a:gd name="connsiteY23" fmla="*/ 1200329 h 1200329"/>
              <a:gd name="connsiteX24" fmla="*/ 2841375 w 7792800"/>
              <a:gd name="connsiteY24" fmla="*/ 1200329 h 1200329"/>
              <a:gd name="connsiteX25" fmla="*/ 2475713 w 7792800"/>
              <a:gd name="connsiteY25" fmla="*/ 1200329 h 1200329"/>
              <a:gd name="connsiteX26" fmla="*/ 1876266 w 7792800"/>
              <a:gd name="connsiteY26" fmla="*/ 1200329 h 1200329"/>
              <a:gd name="connsiteX27" fmla="*/ 1354748 w 7792800"/>
              <a:gd name="connsiteY27" fmla="*/ 1200329 h 1200329"/>
              <a:gd name="connsiteX28" fmla="*/ 833230 w 7792800"/>
              <a:gd name="connsiteY28" fmla="*/ 1200329 h 1200329"/>
              <a:gd name="connsiteX29" fmla="*/ 0 w 7792800"/>
              <a:gd name="connsiteY29" fmla="*/ 1200329 h 1200329"/>
              <a:gd name="connsiteX30" fmla="*/ 0 w 7792800"/>
              <a:gd name="connsiteY30" fmla="*/ 812223 h 1200329"/>
              <a:gd name="connsiteX31" fmla="*/ 0 w 7792800"/>
              <a:gd name="connsiteY31" fmla="*/ 400110 h 1200329"/>
              <a:gd name="connsiteX32" fmla="*/ 0 w 7792800"/>
              <a:gd name="connsiteY32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792800" h="1200329" fill="none" extrusionOk="0">
                <a:moveTo>
                  <a:pt x="0" y="0"/>
                </a:moveTo>
                <a:cubicBezTo>
                  <a:pt x="292529" y="-12177"/>
                  <a:pt x="456644" y="48661"/>
                  <a:pt x="677374" y="0"/>
                </a:cubicBezTo>
                <a:cubicBezTo>
                  <a:pt x="898104" y="-48661"/>
                  <a:pt x="1185672" y="48657"/>
                  <a:pt x="1432676" y="0"/>
                </a:cubicBezTo>
                <a:cubicBezTo>
                  <a:pt x="1679680" y="-48657"/>
                  <a:pt x="1775620" y="43013"/>
                  <a:pt x="1876266" y="0"/>
                </a:cubicBezTo>
                <a:cubicBezTo>
                  <a:pt x="1976912" y="-43013"/>
                  <a:pt x="2379169" y="44310"/>
                  <a:pt x="2553641" y="0"/>
                </a:cubicBezTo>
                <a:cubicBezTo>
                  <a:pt x="2728114" y="-44310"/>
                  <a:pt x="2870012" y="40641"/>
                  <a:pt x="2997231" y="0"/>
                </a:cubicBezTo>
                <a:cubicBezTo>
                  <a:pt x="3124450" y="-40641"/>
                  <a:pt x="3341157" y="64650"/>
                  <a:pt x="3596677" y="0"/>
                </a:cubicBezTo>
                <a:cubicBezTo>
                  <a:pt x="3852197" y="-64650"/>
                  <a:pt x="4005235" y="57784"/>
                  <a:pt x="4274051" y="0"/>
                </a:cubicBezTo>
                <a:cubicBezTo>
                  <a:pt x="4542867" y="-57784"/>
                  <a:pt x="4460758" y="3419"/>
                  <a:pt x="4639713" y="0"/>
                </a:cubicBezTo>
                <a:cubicBezTo>
                  <a:pt x="4818668" y="-3419"/>
                  <a:pt x="4854691" y="6569"/>
                  <a:pt x="5005375" y="0"/>
                </a:cubicBezTo>
                <a:cubicBezTo>
                  <a:pt x="5156059" y="-6569"/>
                  <a:pt x="5534039" y="20063"/>
                  <a:pt x="5760678" y="0"/>
                </a:cubicBezTo>
                <a:cubicBezTo>
                  <a:pt x="5987317" y="-20063"/>
                  <a:pt x="6162644" y="3730"/>
                  <a:pt x="6360124" y="0"/>
                </a:cubicBezTo>
                <a:cubicBezTo>
                  <a:pt x="6557604" y="-3730"/>
                  <a:pt x="6597720" y="36295"/>
                  <a:pt x="6725786" y="0"/>
                </a:cubicBezTo>
                <a:cubicBezTo>
                  <a:pt x="6853852" y="-36295"/>
                  <a:pt x="7452212" y="110208"/>
                  <a:pt x="7792800" y="0"/>
                </a:cubicBezTo>
                <a:cubicBezTo>
                  <a:pt x="7807730" y="189891"/>
                  <a:pt x="7750493" y="220231"/>
                  <a:pt x="7792800" y="424116"/>
                </a:cubicBezTo>
                <a:cubicBezTo>
                  <a:pt x="7835107" y="628001"/>
                  <a:pt x="7763430" y="631959"/>
                  <a:pt x="7792800" y="800219"/>
                </a:cubicBezTo>
                <a:cubicBezTo>
                  <a:pt x="7822170" y="968479"/>
                  <a:pt x="7784126" y="1092509"/>
                  <a:pt x="7792800" y="1200329"/>
                </a:cubicBezTo>
                <a:cubicBezTo>
                  <a:pt x="7662698" y="1208178"/>
                  <a:pt x="7527829" y="1185845"/>
                  <a:pt x="7427138" y="1200329"/>
                </a:cubicBezTo>
                <a:cubicBezTo>
                  <a:pt x="7326447" y="1214813"/>
                  <a:pt x="6900181" y="1129940"/>
                  <a:pt x="6671836" y="1200329"/>
                </a:cubicBezTo>
                <a:cubicBezTo>
                  <a:pt x="6443491" y="1270718"/>
                  <a:pt x="6188976" y="1128068"/>
                  <a:pt x="5994462" y="1200329"/>
                </a:cubicBezTo>
                <a:cubicBezTo>
                  <a:pt x="5799948" y="1272590"/>
                  <a:pt x="5563566" y="1170872"/>
                  <a:pt x="5317087" y="1200329"/>
                </a:cubicBezTo>
                <a:cubicBezTo>
                  <a:pt x="5070608" y="1229786"/>
                  <a:pt x="4932801" y="1144324"/>
                  <a:pt x="4639713" y="1200329"/>
                </a:cubicBezTo>
                <a:cubicBezTo>
                  <a:pt x="4346625" y="1256334"/>
                  <a:pt x="4359085" y="1192969"/>
                  <a:pt x="4196123" y="1200329"/>
                </a:cubicBezTo>
                <a:cubicBezTo>
                  <a:pt x="4033161" y="1207689"/>
                  <a:pt x="3649104" y="1151085"/>
                  <a:pt x="3440821" y="1200329"/>
                </a:cubicBezTo>
                <a:cubicBezTo>
                  <a:pt x="3232538" y="1249573"/>
                  <a:pt x="2974421" y="1177851"/>
                  <a:pt x="2841375" y="1200329"/>
                </a:cubicBezTo>
                <a:cubicBezTo>
                  <a:pt x="2708329" y="1222807"/>
                  <a:pt x="2550154" y="1197767"/>
                  <a:pt x="2475713" y="1200329"/>
                </a:cubicBezTo>
                <a:cubicBezTo>
                  <a:pt x="2401272" y="1202891"/>
                  <a:pt x="2148632" y="1184629"/>
                  <a:pt x="1876266" y="1200329"/>
                </a:cubicBezTo>
                <a:cubicBezTo>
                  <a:pt x="1603900" y="1216029"/>
                  <a:pt x="1492513" y="1140731"/>
                  <a:pt x="1354748" y="1200329"/>
                </a:cubicBezTo>
                <a:cubicBezTo>
                  <a:pt x="1216983" y="1259927"/>
                  <a:pt x="1059449" y="1155142"/>
                  <a:pt x="833230" y="1200329"/>
                </a:cubicBezTo>
                <a:cubicBezTo>
                  <a:pt x="607011" y="1245516"/>
                  <a:pt x="193553" y="1159258"/>
                  <a:pt x="0" y="1200329"/>
                </a:cubicBezTo>
                <a:cubicBezTo>
                  <a:pt x="-1327" y="1112491"/>
                  <a:pt x="17682" y="938585"/>
                  <a:pt x="0" y="812223"/>
                </a:cubicBezTo>
                <a:cubicBezTo>
                  <a:pt x="-17682" y="685861"/>
                  <a:pt x="28962" y="596146"/>
                  <a:pt x="0" y="400110"/>
                </a:cubicBezTo>
                <a:cubicBezTo>
                  <a:pt x="-28962" y="204074"/>
                  <a:pt x="19317" y="173875"/>
                  <a:pt x="0" y="0"/>
                </a:cubicBezTo>
                <a:close/>
              </a:path>
              <a:path w="7792800" h="1200329" stroke="0" extrusionOk="0">
                <a:moveTo>
                  <a:pt x="0" y="0"/>
                </a:moveTo>
                <a:cubicBezTo>
                  <a:pt x="113159" y="-9836"/>
                  <a:pt x="378226" y="59923"/>
                  <a:pt x="521518" y="0"/>
                </a:cubicBezTo>
                <a:cubicBezTo>
                  <a:pt x="664810" y="-59923"/>
                  <a:pt x="752963" y="17497"/>
                  <a:pt x="887180" y="0"/>
                </a:cubicBezTo>
                <a:cubicBezTo>
                  <a:pt x="1021397" y="-17497"/>
                  <a:pt x="1353973" y="89416"/>
                  <a:pt x="1642482" y="0"/>
                </a:cubicBezTo>
                <a:cubicBezTo>
                  <a:pt x="1930991" y="-89416"/>
                  <a:pt x="1939563" y="50825"/>
                  <a:pt x="2164001" y="0"/>
                </a:cubicBezTo>
                <a:cubicBezTo>
                  <a:pt x="2388439" y="-50825"/>
                  <a:pt x="2454901" y="50263"/>
                  <a:pt x="2685519" y="0"/>
                </a:cubicBezTo>
                <a:cubicBezTo>
                  <a:pt x="2916137" y="-50263"/>
                  <a:pt x="3173390" y="4639"/>
                  <a:pt x="3440821" y="0"/>
                </a:cubicBezTo>
                <a:cubicBezTo>
                  <a:pt x="3708252" y="-4639"/>
                  <a:pt x="3687501" y="27370"/>
                  <a:pt x="3884411" y="0"/>
                </a:cubicBezTo>
                <a:cubicBezTo>
                  <a:pt x="4081321" y="-27370"/>
                  <a:pt x="4429898" y="26736"/>
                  <a:pt x="4639713" y="0"/>
                </a:cubicBezTo>
                <a:cubicBezTo>
                  <a:pt x="4849528" y="-26736"/>
                  <a:pt x="5198671" y="69245"/>
                  <a:pt x="5395015" y="0"/>
                </a:cubicBezTo>
                <a:cubicBezTo>
                  <a:pt x="5591359" y="-69245"/>
                  <a:pt x="5821415" y="41998"/>
                  <a:pt x="5994462" y="0"/>
                </a:cubicBezTo>
                <a:cubicBezTo>
                  <a:pt x="6167509" y="-41998"/>
                  <a:pt x="6550722" y="34527"/>
                  <a:pt x="6749764" y="0"/>
                </a:cubicBezTo>
                <a:cubicBezTo>
                  <a:pt x="6948806" y="-34527"/>
                  <a:pt x="7033262" y="3439"/>
                  <a:pt x="7271282" y="0"/>
                </a:cubicBezTo>
                <a:cubicBezTo>
                  <a:pt x="7509302" y="-3439"/>
                  <a:pt x="7552421" y="22105"/>
                  <a:pt x="7792800" y="0"/>
                </a:cubicBezTo>
                <a:cubicBezTo>
                  <a:pt x="7805805" y="115104"/>
                  <a:pt x="7750527" y="231881"/>
                  <a:pt x="7792800" y="412113"/>
                </a:cubicBezTo>
                <a:cubicBezTo>
                  <a:pt x="7835073" y="592345"/>
                  <a:pt x="7780944" y="632069"/>
                  <a:pt x="7792800" y="812223"/>
                </a:cubicBezTo>
                <a:cubicBezTo>
                  <a:pt x="7804656" y="992377"/>
                  <a:pt x="7776700" y="1116045"/>
                  <a:pt x="7792800" y="1200329"/>
                </a:cubicBezTo>
                <a:cubicBezTo>
                  <a:pt x="7589927" y="1259777"/>
                  <a:pt x="7307627" y="1191411"/>
                  <a:pt x="7115426" y="1200329"/>
                </a:cubicBezTo>
                <a:cubicBezTo>
                  <a:pt x="6923225" y="1209247"/>
                  <a:pt x="6659273" y="1147859"/>
                  <a:pt x="6515980" y="1200329"/>
                </a:cubicBezTo>
                <a:cubicBezTo>
                  <a:pt x="6372687" y="1252799"/>
                  <a:pt x="6318625" y="1163890"/>
                  <a:pt x="6150318" y="1200329"/>
                </a:cubicBezTo>
                <a:cubicBezTo>
                  <a:pt x="5982011" y="1236768"/>
                  <a:pt x="5839580" y="1162781"/>
                  <a:pt x="5706727" y="1200329"/>
                </a:cubicBezTo>
                <a:cubicBezTo>
                  <a:pt x="5573874" y="1237877"/>
                  <a:pt x="5293778" y="1129412"/>
                  <a:pt x="4951425" y="1200329"/>
                </a:cubicBezTo>
                <a:cubicBezTo>
                  <a:pt x="4609072" y="1271246"/>
                  <a:pt x="4476583" y="1174938"/>
                  <a:pt x="4351979" y="1200329"/>
                </a:cubicBezTo>
                <a:cubicBezTo>
                  <a:pt x="4227375" y="1225720"/>
                  <a:pt x="4094039" y="1165369"/>
                  <a:pt x="3908389" y="1200329"/>
                </a:cubicBezTo>
                <a:cubicBezTo>
                  <a:pt x="3722739" y="1235289"/>
                  <a:pt x="3595162" y="1167515"/>
                  <a:pt x="3308943" y="1200329"/>
                </a:cubicBezTo>
                <a:cubicBezTo>
                  <a:pt x="3022724" y="1233143"/>
                  <a:pt x="3048293" y="1164666"/>
                  <a:pt x="2943281" y="1200329"/>
                </a:cubicBezTo>
                <a:cubicBezTo>
                  <a:pt x="2838269" y="1235992"/>
                  <a:pt x="2706245" y="1194594"/>
                  <a:pt x="2577618" y="1200329"/>
                </a:cubicBezTo>
                <a:cubicBezTo>
                  <a:pt x="2448991" y="1206064"/>
                  <a:pt x="2232057" y="1199256"/>
                  <a:pt x="1978172" y="1200329"/>
                </a:cubicBezTo>
                <a:cubicBezTo>
                  <a:pt x="1724287" y="1201402"/>
                  <a:pt x="1651823" y="1192158"/>
                  <a:pt x="1534582" y="1200329"/>
                </a:cubicBezTo>
                <a:cubicBezTo>
                  <a:pt x="1417341" y="1208500"/>
                  <a:pt x="1143995" y="1182142"/>
                  <a:pt x="857208" y="1200329"/>
                </a:cubicBezTo>
                <a:cubicBezTo>
                  <a:pt x="570421" y="1218516"/>
                  <a:pt x="244001" y="1178090"/>
                  <a:pt x="0" y="1200329"/>
                </a:cubicBezTo>
                <a:cubicBezTo>
                  <a:pt x="-24998" y="1061153"/>
                  <a:pt x="147" y="930965"/>
                  <a:pt x="0" y="788216"/>
                </a:cubicBezTo>
                <a:cubicBezTo>
                  <a:pt x="-147" y="645467"/>
                  <a:pt x="12884" y="537369"/>
                  <a:pt x="0" y="376103"/>
                </a:cubicBezTo>
                <a:cubicBezTo>
                  <a:pt x="-12884" y="214837"/>
                  <a:pt x="23624" y="121927"/>
                  <a:pt x="0" y="0"/>
                </a:cubicBezTo>
                <a:close/>
              </a:path>
            </a:pathLst>
          </a:custGeom>
          <a:solidFill>
            <a:srgbClr val="00206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2400" b="1" dirty="0">
                <a:solidFill>
                  <a:srgbClr val="569CD6"/>
                </a:solidFill>
                <a:latin typeface="Menlo" panose="020B0609030804020204" pitchFamily="49" charset="0"/>
              </a:rPr>
              <a:t>h2</a:t>
            </a:r>
            <a:r>
              <a:rPr lang="en-US" sz="2400" b="1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	Hello Ravens, you are super!</a:t>
            </a:r>
          </a:p>
          <a:p>
            <a:r>
              <a:rPr lang="en-US" sz="2400" b="1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2400" b="1" dirty="0">
                <a:solidFill>
                  <a:srgbClr val="569CD6"/>
                </a:solidFill>
                <a:latin typeface="Menlo" panose="020B0609030804020204" pitchFamily="49" charset="0"/>
              </a:rPr>
              <a:t>h2</a:t>
            </a:r>
            <a:r>
              <a:rPr lang="en-US" sz="2400" b="1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2400" b="1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C35636-953E-5F4F-BC07-EC83DE7A601B}"/>
              </a:ext>
            </a:extLst>
          </p:cNvPr>
          <p:cNvSpPr/>
          <p:nvPr/>
        </p:nvSpPr>
        <p:spPr>
          <a:xfrm>
            <a:off x="4013377" y="3418074"/>
            <a:ext cx="7792800" cy="1200329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h2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Menlo" panose="020B0609030804020204" pitchFamily="49" charset="0"/>
              </a:rPr>
              <a:t>id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Menlo" panose="020B0609030804020204" pitchFamily="49" charset="0"/>
              </a:rPr>
              <a:t>”ravens"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	Hello Ravens, you are the best!</a:t>
            </a:r>
          </a:p>
          <a:p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h2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2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B554AC-8DD0-134D-9D05-A67A79C39E9A}"/>
              </a:ext>
            </a:extLst>
          </p:cNvPr>
          <p:cNvSpPr/>
          <p:nvPr/>
        </p:nvSpPr>
        <p:spPr>
          <a:xfrm>
            <a:off x="4013377" y="5148598"/>
            <a:ext cx="7792800" cy="1200329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h2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class=</a:t>
            </a:r>
            <a:r>
              <a:rPr lang="en-US" sz="2400" dirty="0">
                <a:solidFill>
                  <a:srgbClr val="CE9178"/>
                </a:solidFill>
                <a:latin typeface="Menlo" panose="020B0609030804020204" pitchFamily="49" charset="0"/>
              </a:rPr>
              <a:t>”</a:t>
            </a:r>
            <a:r>
              <a:rPr lang="en-US" sz="2400" dirty="0" err="1">
                <a:solidFill>
                  <a:srgbClr val="CE9178"/>
                </a:solidFill>
                <a:latin typeface="Menlo" panose="020B0609030804020204" pitchFamily="49" charset="0"/>
              </a:rPr>
              <a:t>friday</a:t>
            </a:r>
            <a:r>
              <a:rPr lang="en-US" sz="2400" dirty="0">
                <a:solidFill>
                  <a:srgbClr val="CE9178"/>
                </a:solidFill>
                <a:latin typeface="Menlo" panose="020B0609030804020204" pitchFamily="49" charset="0"/>
              </a:rPr>
              <a:t>”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	Hello Ravens, You fly &amp;&amp; you fly well!</a:t>
            </a:r>
          </a:p>
          <a:p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h2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2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AFD09B-94D9-3242-9C8D-28505DCF502A}"/>
              </a:ext>
            </a:extLst>
          </p:cNvPr>
          <p:cNvSpPr txBox="1"/>
          <p:nvPr/>
        </p:nvSpPr>
        <p:spPr>
          <a:xfrm>
            <a:off x="7810500" y="812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590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23541 0.00555 L -0.20833 -0.08519 L -0.18216 -0.01667 L -0.1681 -0.06667 L -0.14192 -0.01482 L -0.12382 -0.06112 L -0.10872 -0.02223 L -0.08567 -0.08334 L -0.07747 -0.01852 L -0.05247 -0.07963 L -0.04531 -0.00741 L -0.01119 -0.0926 L -3.33333E-6 4.81481E-6 " pathEditMode="relative" rAng="0" ptsTypes="AAAAAAAAAAAAA">
                                          <p:cBhvr>
                                            <p:cTn id="6" dur="20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1771" y="-490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" fill="hold">
                          <p:stCondLst>
                            <p:cond delay="indefinite"/>
                          </p:stCondLst>
                          <p:childTnLst>
                            <p:par>
                              <p:cTn id="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" presetID="0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31211 0.01111 L -0.31211 0.01135 C -0.31119 0.00602 -0.30963 0.00116 -0.30859 -0.0037 C -0.30794 -0.0074 -0.30794 -0.01157 -0.30677 -0.01481 C -0.3052 -0.01852 -0.30351 -0.02176 -0.30273 -0.02592 C -0.30143 -0.03379 -0.30221 -0.02986 -0.29987 -0.03703 C -0.29869 -0.03472 -0.29791 -0.03194 -0.297 -0.02963 C -0.29479 -0.02592 -0.29218 -0.02338 -0.29114 -0.01852 C -0.29036 -0.0162 -0.28984 -0.01342 -0.28919 -0.01111 C -0.28815 -0.00903 -0.28698 -0.00764 -0.28619 -0.00555 C -0.28541 -0.00393 -0.28463 -0.00185 -0.28437 -2.59259E-6 C -0.28359 -0.00023 -0.27474 -0.00185 -0.27252 -0.0037 C -0.26979 -0.00625 -0.26601 -0.0118 -0.26367 -0.01666 C -0.26224 -0.02037 -0.26041 -0.02361 -0.26002 -0.02778 L -0.25872 -0.03333 C -0.25742 -0.03287 -0.25612 -0.03264 -0.25507 -0.03148 C -0.24935 -0.02639 -0.24726 -0.02129 -0.24336 -0.01296 C -0.24205 -0.01111 -0.24153 -0.00903 -0.2401 -0.0074 L -0.2375 -0.0037 C -0.23658 -0.0044 -0.23476 -0.00463 -0.23424 -0.00555 C -0.22929 -0.01227 -0.23125 -0.0118 -0.22838 -0.01852 C -0.22734 -0.0206 -0.2263 -0.02222 -0.22539 -0.02407 C -0.22461 -0.02592 -0.22422 -0.02824 -0.22343 -0.02963 C -0.22174 -0.03333 -0.21979 -0.03379 -0.21757 -0.03518 C -0.21562 -0.03148 -0.21393 -0.02708 -0.21172 -0.02407 C -0.20872 -0.0206 -0.20807 -0.02037 -0.20586 -0.01481 C -0.20494 -0.01319 -0.20455 -0.01111 -0.20377 -0.00926 C -0.20208 -0.00555 -0.19987 -0.00185 -0.19817 0.00185 C -0.197 0.00371 -0.19622 0.00648 -0.19492 0.00741 L -0.19218 0.00926 C -0.19218 0.00741 -0.19218 0.00533 -0.19114 0.00371 C -0.18867 -0.00764 -0.1901 -0.00023 -0.18737 -0.01296 C -0.18606 -0.02014 -0.18672 -0.0199 -0.18515 -0.02592 C -0.1845 -0.02847 -0.18411 -0.03078 -0.18346 -0.03333 C -0.18281 -0.03588 -0.18281 -0.03842 -0.18229 -0.04074 C -0.18099 -0.04653 -0.1802 -0.04676 -0.17747 -0.05 C -0.17656 -0.04815 -0.1763 -0.04629 -0.17552 -0.04444 C -0.17435 -0.04143 -0.17265 -0.03865 -0.17135 -0.03518 C -0.17096 -0.03356 -0.17096 -0.03148 -0.17044 -0.02963 C -0.17044 -0.02708 -0.16653 -0.01852 -0.16575 -0.01666 C -0.16315 -0.00278 -0.16653 -0.02014 -0.16276 -0.00555 C -0.1625 -0.00393 -0.1625 -0.00185 -0.16172 -2.59259E-6 C -0.1608 -0.00185 -0.1595 -0.00347 -0.15872 -0.00555 C -0.15794 -0.00787 -0.15742 -0.01065 -0.15664 -0.01296 C -0.15573 -0.0162 -0.15481 -0.01921 -0.1539 -0.02222 C -0.15299 -0.02477 -0.15247 -0.02731 -0.15195 -0.02963 C -0.15078 -0.03287 -0.15 -0.03588 -0.14895 -0.03889 C -0.14765 -0.04282 -0.14609 -0.04583 -0.14518 -0.05 C -0.14375 -0.05787 -0.14453 -0.05393 -0.14218 -0.06111 C -0.14218 -0.05324 -0.14114 -0.04861 -0.14023 -0.04074 C -0.13997 -0.03842 -0.13958 -0.03588 -0.13932 -0.03333 C -0.13854 -0.03032 -0.13815 -0.02731 -0.13724 -0.02407 C -0.13645 -0.0206 -0.13528 -0.01296 -0.13528 -0.01273 C -0.13424 -0.01365 -0.13333 -0.01389 -0.13229 -0.01481 C -0.1276 -0.02014 -0.12812 -0.02268 -0.1233 -0.02963 C -0.11979 -0.03518 -0.11836 -0.03611 -0.11458 -0.04074 C -0.10781 -0.05046 -0.11211 -0.04467 -0.10195 -0.0574 C -0.09908 -0.06134 -0.09895 -0.06203 -0.09518 -0.06481 C -0.09283 -0.0669 -0.09114 -0.06736 -0.08815 -0.06852 C -0.08724 -0.06921 -0.08711 -0.0699 -0.08541 -0.07037 C -0.08333 -0.0699 -0.08112 -0.0706 -0.07929 -0.06852 C -0.07838 -0.06759 -0.07929 -0.06504 -0.07838 -0.06296 C -0.07812 -0.06065 -0.07773 -0.0581 -0.07734 -0.05555 C -0.07239 -0.02986 -0.07929 -0.06944 -0.07343 -0.03889 C -0.07317 -0.03657 -0.07317 -0.03379 -0.07252 -0.03148 C -0.07161 -0.02754 -0.06862 -0.02037 -0.06862 -0.02014 C -0.06575 -0.02106 -0.06237 -0.02106 -0.05989 -0.02222 C -0.05859 -0.02291 -0.05781 -0.025 -0.0569 -0.02592 C -0.05599 -0.02731 -0.05416 -0.02824 -0.05299 -0.02963 C -0.05195 -0.03148 -0.05052 -0.03356 -0.04895 -0.03518 C -0.04804 -0.0368 -0.04622 -0.03727 -0.04518 -0.03889 C -0.04283 -0.04236 -0.04153 -0.04722 -0.0401 -0.05 C -0.03828 -0.05139 -0.03711 -0.05231 -0.03632 -0.0537 C -0.03294 -0.05903 -0.03398 -0.05972 -0.0306 -0.06296 C -0.02942 -0.06389 -0.02838 -0.06435 -0.02825 -0.06481 C -0.01367 -0.05625 -0.03294 -0.07037 -0.02448 -0.0037 C -0.02291 0.00116 -0.02044 -0.01111 -0.01783 -0.01481 C -0.01302 -0.02361 -0.01666 -0.01898 -0.00898 -0.02778 L -0.00599 -0.03148 C -0.00481 -0.03287 -0.00403 -0.03449 -0.00312 -0.03518 L -3.54167E-6 -0.03703 C 0.00196 -0.02569 0.00039 -0.03796 -3.54167E-6 -0.02407 C -0.00026 -0.0162 -3.54167E-6 -0.0081 -3.54167E-6 -2.59259E-6 " pathEditMode="relative" rAng="0" ptsTypes="AAAAAAAAAAAAAAAAAAAAAAAAAAAAAAAAAAAAAAAAAAAAAAAAAAAAAAAAAAAAAAAAAAAAAAAAAAAAAAAAAAA">
                                          <p:cBhvr>
                                            <p:cTn id="10" dur="20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651" y="-407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" fill="hold">
                          <p:stCondLst>
                            <p:cond delay="indefinite"/>
                          </p:stCondLst>
                          <p:childTnLst>
                            <p:par>
                              <p:cTn id="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" presetID="48" presetClass="path" presetSubtype="0" accel="50000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32643 0.00625 C -0.33828 -0.00046 -0.35195 -0.00671 -0.35781 -0.01458 C -0.36354 -0.02337 -0.36666 -0.03356 -0.36979 -0.04351 C -0.37265 -0.05416 -0.36979 -0.06319 -0.36666 -0.07245 C -0.3638 -0.08125 -0.3595 -0.09074 -0.34882 -0.09861 C -0.33984 -0.10671 -0.325 -0.11319 -0.30859 -0.11759 C -0.29361 -0.12268 -0.27604 -0.12569 -0.25794 -0.12731 C -0.2401 -0.12847 -0.222 -0.12893 -0.20572 -0.12731 C -0.18789 -0.12546 -0.17174 -0.12175 -0.15794 -0.11527 C -0.14453 -0.10972 -0.13268 -0.10277 -0.12643 -0.09375 C -0.11914 -0.08587 -0.11614 -0.075 -0.11614 -0.06597 C -0.11458 -0.0574 -0.11614 -0.04699 -0.12369 -0.03842 C -0.13111 -0.03055 -0.14453 -0.02407 -0.16236 -0.02083 C -0.1802 -0.01851 -0.1983 -0.02175 -0.21015 -0.02731 C -0.22044 -0.03287 -0.22799 -0.04143 -0.22955 -0.05185 C -0.22955 -0.06226 -0.22799 -0.07175 -0.2207 -0.07986 C -0.21315 -0.0875 -0.21458 -0.08888 -0.18476 -0.0993 C -0.15794 -0.11041 -0.13111 -0.10763 -0.11458 -0.10833 C -0.0983 -0.10833 -0.08489 -0.10509 -0.06835 -0.10185 C -0.05052 -0.09791 -0.03554 -0.0905 -0.02526 -0.08425 C -0.01497 -0.078 -0.01041 -0.07013 -0.00429 -0.05763 C -4.79167E-6 -0.04444 -4.79167E-6 -0.03819 -4.79167E-6 -0.02847 C -4.79167E-6 -0.01921 -4.79167E-6 -0.00972 -4.79167E-6 -4.81481E-6 " pathEditMode="relative" rAng="10800000" ptsTypes="AAAAAAAAAAAAAAAAAAAAAAA" p14:bounceEnd="50000">
                                          <p:cBhvr>
                                            <p:cTn id="14" dur="5000" fill="hold"/>
                                            <p:tgtEl>
                                              <p:spTgt spid="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102" y="-673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/>
          <p:bldP spid="11" grpId="0" uiExpand="1" build="p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23541 0.00555 L -0.20833 -0.08519 L -0.18216 -0.01667 L -0.1681 -0.06667 L -0.14192 -0.01482 L -0.12382 -0.06112 L -0.10872 -0.02223 L -0.08567 -0.08334 L -0.07747 -0.01852 L -0.05247 -0.07963 L -0.04531 -0.00741 L -0.01119 -0.0926 L -3.33333E-6 4.81481E-6 " pathEditMode="relative" rAng="0" ptsTypes="AAAAAAAAAAAAA">
                                          <p:cBhvr>
                                            <p:cTn id="6" dur="20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1771" y="-490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" fill="hold">
                          <p:stCondLst>
                            <p:cond delay="indefinite"/>
                          </p:stCondLst>
                          <p:childTnLst>
                            <p:par>
                              <p:cTn id="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" presetID="0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31211 0.01111 L -0.31211 0.01135 C -0.31119 0.00602 -0.30963 0.00116 -0.30859 -0.0037 C -0.30794 -0.0074 -0.30794 -0.01157 -0.30677 -0.01481 C -0.3052 -0.01852 -0.30351 -0.02176 -0.30273 -0.02592 C -0.30143 -0.03379 -0.30221 -0.02986 -0.29987 -0.03703 C -0.29869 -0.03472 -0.29791 -0.03194 -0.297 -0.02963 C -0.29479 -0.02592 -0.29218 -0.02338 -0.29114 -0.01852 C -0.29036 -0.0162 -0.28984 -0.01342 -0.28919 -0.01111 C -0.28815 -0.00903 -0.28698 -0.00764 -0.28619 -0.00555 C -0.28541 -0.00393 -0.28463 -0.00185 -0.28437 -2.59259E-6 C -0.28359 -0.00023 -0.27474 -0.00185 -0.27252 -0.0037 C -0.26979 -0.00625 -0.26601 -0.0118 -0.26367 -0.01666 C -0.26224 -0.02037 -0.26041 -0.02361 -0.26002 -0.02778 L -0.25872 -0.03333 C -0.25742 -0.03287 -0.25612 -0.03264 -0.25507 -0.03148 C -0.24935 -0.02639 -0.24726 -0.02129 -0.24336 -0.01296 C -0.24205 -0.01111 -0.24153 -0.00903 -0.2401 -0.0074 L -0.2375 -0.0037 C -0.23658 -0.0044 -0.23476 -0.00463 -0.23424 -0.00555 C -0.22929 -0.01227 -0.23125 -0.0118 -0.22838 -0.01852 C -0.22734 -0.0206 -0.2263 -0.02222 -0.22539 -0.02407 C -0.22461 -0.02592 -0.22422 -0.02824 -0.22343 -0.02963 C -0.22174 -0.03333 -0.21979 -0.03379 -0.21757 -0.03518 C -0.21562 -0.03148 -0.21393 -0.02708 -0.21172 -0.02407 C -0.20872 -0.0206 -0.20807 -0.02037 -0.20586 -0.01481 C -0.20494 -0.01319 -0.20455 -0.01111 -0.20377 -0.00926 C -0.20208 -0.00555 -0.19987 -0.00185 -0.19817 0.00185 C -0.197 0.00371 -0.19622 0.00648 -0.19492 0.00741 L -0.19218 0.00926 C -0.19218 0.00741 -0.19218 0.00533 -0.19114 0.00371 C -0.18867 -0.00764 -0.1901 -0.00023 -0.18737 -0.01296 C -0.18606 -0.02014 -0.18672 -0.0199 -0.18515 -0.02592 C -0.1845 -0.02847 -0.18411 -0.03078 -0.18346 -0.03333 C -0.18281 -0.03588 -0.18281 -0.03842 -0.18229 -0.04074 C -0.18099 -0.04653 -0.1802 -0.04676 -0.17747 -0.05 C -0.17656 -0.04815 -0.1763 -0.04629 -0.17552 -0.04444 C -0.17435 -0.04143 -0.17265 -0.03865 -0.17135 -0.03518 C -0.17096 -0.03356 -0.17096 -0.03148 -0.17044 -0.02963 C -0.17044 -0.02708 -0.16653 -0.01852 -0.16575 -0.01666 C -0.16315 -0.00278 -0.16653 -0.02014 -0.16276 -0.00555 C -0.1625 -0.00393 -0.1625 -0.00185 -0.16172 -2.59259E-6 C -0.1608 -0.00185 -0.1595 -0.00347 -0.15872 -0.00555 C -0.15794 -0.00787 -0.15742 -0.01065 -0.15664 -0.01296 C -0.15573 -0.0162 -0.15481 -0.01921 -0.1539 -0.02222 C -0.15299 -0.02477 -0.15247 -0.02731 -0.15195 -0.02963 C -0.15078 -0.03287 -0.15 -0.03588 -0.14895 -0.03889 C -0.14765 -0.04282 -0.14609 -0.04583 -0.14518 -0.05 C -0.14375 -0.05787 -0.14453 -0.05393 -0.14218 -0.06111 C -0.14218 -0.05324 -0.14114 -0.04861 -0.14023 -0.04074 C -0.13997 -0.03842 -0.13958 -0.03588 -0.13932 -0.03333 C -0.13854 -0.03032 -0.13815 -0.02731 -0.13724 -0.02407 C -0.13645 -0.0206 -0.13528 -0.01296 -0.13528 -0.01273 C -0.13424 -0.01365 -0.13333 -0.01389 -0.13229 -0.01481 C -0.1276 -0.02014 -0.12812 -0.02268 -0.1233 -0.02963 C -0.11979 -0.03518 -0.11836 -0.03611 -0.11458 -0.04074 C -0.10781 -0.05046 -0.11211 -0.04467 -0.10195 -0.0574 C -0.09908 -0.06134 -0.09895 -0.06203 -0.09518 -0.06481 C -0.09283 -0.0669 -0.09114 -0.06736 -0.08815 -0.06852 C -0.08724 -0.06921 -0.08711 -0.0699 -0.08541 -0.07037 C -0.08333 -0.0699 -0.08112 -0.0706 -0.07929 -0.06852 C -0.07838 -0.06759 -0.07929 -0.06504 -0.07838 -0.06296 C -0.07812 -0.06065 -0.07773 -0.0581 -0.07734 -0.05555 C -0.07239 -0.02986 -0.07929 -0.06944 -0.07343 -0.03889 C -0.07317 -0.03657 -0.07317 -0.03379 -0.07252 -0.03148 C -0.07161 -0.02754 -0.06862 -0.02037 -0.06862 -0.02014 C -0.06575 -0.02106 -0.06237 -0.02106 -0.05989 -0.02222 C -0.05859 -0.02291 -0.05781 -0.025 -0.0569 -0.02592 C -0.05599 -0.02731 -0.05416 -0.02824 -0.05299 -0.02963 C -0.05195 -0.03148 -0.05052 -0.03356 -0.04895 -0.03518 C -0.04804 -0.0368 -0.04622 -0.03727 -0.04518 -0.03889 C -0.04283 -0.04236 -0.04153 -0.04722 -0.0401 -0.05 C -0.03828 -0.05139 -0.03711 -0.05231 -0.03632 -0.0537 C -0.03294 -0.05903 -0.03398 -0.05972 -0.0306 -0.06296 C -0.02942 -0.06389 -0.02838 -0.06435 -0.02825 -0.06481 C -0.01367 -0.05625 -0.03294 -0.07037 -0.02448 -0.0037 C -0.02291 0.00116 -0.02044 -0.01111 -0.01783 -0.01481 C -0.01302 -0.02361 -0.01666 -0.01898 -0.00898 -0.02778 L -0.00599 -0.03148 C -0.00481 -0.03287 -0.00403 -0.03449 -0.00312 -0.03518 L -3.54167E-6 -0.03703 C 0.00196 -0.02569 0.00039 -0.03796 -3.54167E-6 -0.02407 C -0.00026 -0.0162 -3.54167E-6 -0.0081 -3.54167E-6 -2.59259E-6 " pathEditMode="relative" rAng="0" ptsTypes="AAAAAAAAAAAAAAAAAAAAAAAAAAAAAAAAAAAAAAAAAAAAAAAAAAAAAAAAAAAAAAAAAAAAAAAAAAAAAAAAAAA">
                                          <p:cBhvr>
                                            <p:cTn id="10" dur="20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651" y="-407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" fill="hold">
                          <p:stCondLst>
                            <p:cond delay="indefinite"/>
                          </p:stCondLst>
                          <p:childTnLst>
                            <p:par>
                              <p:cTn id="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" presetID="48" presetClass="path" presetSubtype="0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32643 0.00625 C -0.33828 -0.00046 -0.35195 -0.00671 -0.35781 -0.01458 C -0.36354 -0.02337 -0.36666 -0.03356 -0.36979 -0.04351 C -0.37265 -0.05416 -0.36979 -0.06319 -0.36666 -0.07245 C -0.3638 -0.08125 -0.3595 -0.09074 -0.34882 -0.09861 C -0.33984 -0.10671 -0.325 -0.11319 -0.30859 -0.11759 C -0.29361 -0.12268 -0.27604 -0.12569 -0.25794 -0.12731 C -0.2401 -0.12847 -0.222 -0.12893 -0.20572 -0.12731 C -0.18789 -0.12546 -0.17174 -0.12175 -0.15794 -0.11527 C -0.14453 -0.10972 -0.13268 -0.10277 -0.12643 -0.09375 C -0.11914 -0.08587 -0.11614 -0.075 -0.11614 -0.06597 C -0.11458 -0.0574 -0.11614 -0.04699 -0.12369 -0.03842 C -0.13111 -0.03055 -0.14453 -0.02407 -0.16236 -0.02083 C -0.1802 -0.01851 -0.1983 -0.02175 -0.21015 -0.02731 C -0.22044 -0.03287 -0.22799 -0.04143 -0.22955 -0.05185 C -0.22955 -0.06226 -0.22799 -0.07175 -0.2207 -0.07986 C -0.21315 -0.0875 -0.21458 -0.08888 -0.18476 -0.0993 C -0.15794 -0.11041 -0.13111 -0.10763 -0.11458 -0.10833 C -0.0983 -0.10833 -0.08489 -0.10509 -0.06835 -0.10185 C -0.05052 -0.09791 -0.03554 -0.0905 -0.02526 -0.08425 C -0.01497 -0.078 -0.01041 -0.07013 -0.00429 -0.05763 C -4.79167E-6 -0.04444 -4.79167E-6 -0.03819 -4.79167E-6 -0.02847 C -4.79167E-6 -0.01921 -4.79167E-6 -0.00972 -4.79167E-6 -4.81481E-6 " pathEditMode="relative" rAng="10800000" ptsTypes="AAAAAAAAAAAAAAAAAAAAAAA">
                                          <p:cBhvr>
                                            <p:cTn id="14" dur="5000" fill="hold"/>
                                            <p:tgtEl>
                                              <p:spTgt spid="12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102" y="-673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/>
          <p:bldP spid="11" grpId="0" uiExpand="1" build="p"/>
        </p:bldLst>
      </p:timing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 descr="A picture containing airplane&#10;&#10;Description automatically generated">
            <a:extLst>
              <a:ext uri="{FF2B5EF4-FFF2-40B4-BE49-F238E27FC236}">
                <a16:creationId xmlns:a16="http://schemas.microsoft.com/office/drawing/2014/main" id="{7201FC11-C370-A74E-AB31-D93668019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18" y="2306529"/>
            <a:ext cx="7620342" cy="437796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23318F-FAEF-814C-95D6-2278FB9E8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419816"/>
            <a:ext cx="9603275" cy="675938"/>
          </a:xfrm>
        </p:spPr>
        <p:txBody>
          <a:bodyPr/>
          <a:lstStyle/>
          <a:p>
            <a:r>
              <a:rPr lang="en-US" dirty="0"/>
              <a:t>CSS</a:t>
            </a:r>
          </a:p>
        </p:txBody>
      </p:sp>
      <p:pic>
        <p:nvPicPr>
          <p:cNvPr id="30" name="Picture 29" descr="A sign on a pole&#10;&#10;Description automatically generated">
            <a:extLst>
              <a:ext uri="{FF2B5EF4-FFF2-40B4-BE49-F238E27FC236}">
                <a16:creationId xmlns:a16="http://schemas.microsoft.com/office/drawing/2014/main" id="{1FD4931D-755A-A649-9402-8AEA854EF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8926" y="1177734"/>
            <a:ext cx="4696521" cy="312532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5" name="Striped Right Arrow 64">
            <a:extLst>
              <a:ext uri="{FF2B5EF4-FFF2-40B4-BE49-F238E27FC236}">
                <a16:creationId xmlns:a16="http://schemas.microsoft.com/office/drawing/2014/main" id="{A69E389A-8625-6249-802E-CC5C5E7032AC}"/>
              </a:ext>
            </a:extLst>
          </p:cNvPr>
          <p:cNvSpPr/>
          <p:nvPr/>
        </p:nvSpPr>
        <p:spPr>
          <a:xfrm>
            <a:off x="2420470" y="551736"/>
            <a:ext cx="900953" cy="31712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68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435A0AA8-808F-914D-AB2E-A9B8AC9427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526190" y="173511"/>
            <a:ext cx="3139497" cy="10735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089252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5124C346-5D0D-F948-B3E3-090F6CBF5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104181"/>
            <a:ext cx="6705600" cy="22092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7869D4E-C0D5-F74C-BFC9-6D0097ECECCB}"/>
              </a:ext>
            </a:extLst>
          </p:cNvPr>
          <p:cNvSpPr/>
          <p:nvPr/>
        </p:nvSpPr>
        <p:spPr>
          <a:xfrm>
            <a:off x="4481214" y="2441238"/>
            <a:ext cx="7370864" cy="769441"/>
          </a:xfrm>
          <a:prstGeom prst="rect">
            <a:avLst/>
          </a:prstGeom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convex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4400" b="1" dirty="0">
                <a:solidFill>
                  <a:srgbClr val="FFFF00"/>
                </a:solidFill>
                <a:latin typeface="Oxygen"/>
              </a:rPr>
              <a:t>It's CSS, with just a little more.</a:t>
            </a:r>
            <a:endParaRPr lang="en-US" sz="4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8261BE-E2E2-CA45-ABC3-1BD6C56E1911}"/>
              </a:ext>
            </a:extLst>
          </p:cNvPr>
          <p:cNvSpPr/>
          <p:nvPr/>
        </p:nvSpPr>
        <p:spPr>
          <a:xfrm>
            <a:off x="381000" y="4544601"/>
            <a:ext cx="11598078" cy="2062103"/>
          </a:xfrm>
          <a:prstGeom prst="rect">
            <a:avLst/>
          </a:prstGeom>
          <a:solidFill>
            <a:srgbClr val="002060"/>
          </a:solidFill>
          <a:ln w="76200">
            <a:solidFill>
              <a:srgbClr val="00B050"/>
            </a:solidFill>
            <a:prstDash val="lgDashDot"/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200" dirty="0"/>
              <a:t>&lt;link </a:t>
            </a:r>
            <a:r>
              <a:rPr lang="en-US" sz="3200" dirty="0" err="1"/>
              <a:t>rel</a:t>
            </a:r>
            <a:r>
              <a:rPr lang="en-US" sz="3200" dirty="0"/>
              <a:t>="stylesheet/less" type="text/</a:t>
            </a:r>
            <a:r>
              <a:rPr lang="en-US" sz="3200" dirty="0" err="1"/>
              <a:t>css</a:t>
            </a:r>
            <a:r>
              <a:rPr lang="en-US" sz="3200" dirty="0"/>
              <a:t>" </a:t>
            </a:r>
            <a:r>
              <a:rPr lang="en-US" sz="3200" dirty="0" err="1"/>
              <a:t>href</a:t>
            </a:r>
            <a:r>
              <a:rPr lang="en-US" sz="3200" dirty="0"/>
              <a:t>="</a:t>
            </a:r>
            <a:r>
              <a:rPr lang="en-US" sz="3200" dirty="0" err="1"/>
              <a:t>styles.less</a:t>
            </a:r>
            <a:r>
              <a:rPr lang="en-US" sz="3200" dirty="0"/>
              <a:t>" /&gt;</a:t>
            </a:r>
            <a:br>
              <a:rPr lang="en-US" sz="3200" dirty="0"/>
            </a:br>
            <a:r>
              <a:rPr lang="en-US" sz="3200" dirty="0"/>
              <a:t>&lt;script </a:t>
            </a:r>
          </a:p>
          <a:p>
            <a:r>
              <a:rPr lang="en-US" sz="3200" dirty="0"/>
              <a:t>		</a:t>
            </a:r>
            <a:r>
              <a:rPr lang="en-US" sz="3200" dirty="0" err="1"/>
              <a:t>src</a:t>
            </a:r>
            <a:r>
              <a:rPr lang="en-US" sz="3200" dirty="0"/>
              <a:t>="</a:t>
            </a:r>
            <a:r>
              <a:rPr lang="en-US" sz="3200" dirty="0">
                <a:solidFill>
                  <a:srgbClr val="43759E"/>
                </a:solidFill>
                <a:hlinkClick r:id="rId3"/>
              </a:rPr>
              <a:t>//cdnjs.cloudflare.com/ajax/libs/less.js/3.9.0/less.min.js</a:t>
            </a:r>
            <a:r>
              <a:rPr lang="en-US" sz="3200" dirty="0"/>
              <a:t>" &gt;</a:t>
            </a:r>
          </a:p>
          <a:p>
            <a:r>
              <a:rPr lang="en-US" sz="3200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9776614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4A133681-8395-FD41-899D-673F52C5A48D}"/>
              </a:ext>
            </a:extLst>
          </p:cNvPr>
          <p:cNvSpPr/>
          <p:nvPr/>
        </p:nvSpPr>
        <p:spPr>
          <a:xfrm>
            <a:off x="0" y="-1"/>
            <a:ext cx="2312894" cy="2299448"/>
          </a:xfrm>
          <a:prstGeom prst="ellipse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bliqueBottomRigh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Variables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5D08BBA-B165-C046-A015-09455843DCEA}"/>
              </a:ext>
            </a:extLst>
          </p:cNvPr>
          <p:cNvSpPr/>
          <p:nvPr/>
        </p:nvSpPr>
        <p:spPr>
          <a:xfrm>
            <a:off x="1943100" y="70854"/>
            <a:ext cx="9971278" cy="6124754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6500A3"/>
                </a:solidFill>
                <a:latin typeface="Monaco" pitchFamily="2" charset="77"/>
              </a:rPr>
              <a:t>@width:</a:t>
            </a:r>
            <a:r>
              <a:rPr lang="en-US" sz="2800" dirty="0">
                <a:solidFill>
                  <a:srgbClr val="393939"/>
                </a:solidFill>
                <a:latin typeface="Monaco" pitchFamily="2" charset="77"/>
              </a:rPr>
              <a:t> </a:t>
            </a:r>
            <a:r>
              <a:rPr lang="en-US" sz="2800" dirty="0">
                <a:solidFill>
                  <a:srgbClr val="FFFF00"/>
                </a:solidFill>
                <a:latin typeface="Monaco" pitchFamily="2" charset="77"/>
              </a:rPr>
              <a:t>10px</a:t>
            </a:r>
            <a:r>
              <a:rPr lang="en-US" sz="2800" dirty="0">
                <a:solidFill>
                  <a:srgbClr val="393939"/>
                </a:solidFill>
                <a:latin typeface="Monaco" pitchFamily="2" charset="77"/>
              </a:rPr>
              <a:t>; </a:t>
            </a:r>
          </a:p>
          <a:p>
            <a:r>
              <a:rPr lang="en-US" sz="2800" dirty="0">
                <a:solidFill>
                  <a:srgbClr val="6500A3"/>
                </a:solidFill>
                <a:latin typeface="Monaco" pitchFamily="2" charset="77"/>
              </a:rPr>
              <a:t>@height:</a:t>
            </a:r>
            <a:r>
              <a:rPr lang="en-US" sz="2800" dirty="0">
                <a:solidFill>
                  <a:srgbClr val="393939"/>
                </a:solidFill>
                <a:latin typeface="Monaco" pitchFamily="2" charset="77"/>
              </a:rPr>
              <a:t> </a:t>
            </a:r>
            <a:r>
              <a:rPr lang="en-US" sz="2800" dirty="0">
                <a:solidFill>
                  <a:srgbClr val="6500A3"/>
                </a:solidFill>
                <a:latin typeface="Monaco" pitchFamily="2" charset="77"/>
              </a:rPr>
              <a:t>@width</a:t>
            </a:r>
            <a:r>
              <a:rPr lang="en-US" sz="2800" dirty="0">
                <a:solidFill>
                  <a:srgbClr val="393939"/>
                </a:solidFill>
                <a:latin typeface="Monaco" pitchFamily="2" charset="77"/>
              </a:rPr>
              <a:t> + </a:t>
            </a:r>
            <a:r>
              <a:rPr lang="en-US" sz="2800" dirty="0">
                <a:solidFill>
                  <a:srgbClr val="FFFF00"/>
                </a:solidFill>
                <a:latin typeface="Monaco" pitchFamily="2" charset="77"/>
              </a:rPr>
              <a:t>10px</a:t>
            </a:r>
            <a:r>
              <a:rPr lang="en-US" sz="2800" dirty="0">
                <a:solidFill>
                  <a:srgbClr val="393939"/>
                </a:solidFill>
                <a:latin typeface="Monaco" pitchFamily="2" charset="77"/>
              </a:rPr>
              <a:t>; </a:t>
            </a:r>
          </a:p>
          <a:p>
            <a:endParaRPr lang="en-US" sz="2800" dirty="0">
              <a:solidFill>
                <a:srgbClr val="393939"/>
              </a:solidFill>
              <a:latin typeface="Monaco" pitchFamily="2" charset="77"/>
            </a:endParaRPr>
          </a:p>
          <a:p>
            <a:r>
              <a:rPr lang="en-US" sz="2800" dirty="0">
                <a:solidFill>
                  <a:srgbClr val="D64F00"/>
                </a:solidFill>
                <a:latin typeface="Monaco" pitchFamily="2" charset="77"/>
              </a:rPr>
              <a:t>#header</a:t>
            </a:r>
            <a:r>
              <a:rPr lang="en-US" sz="2800" dirty="0">
                <a:solidFill>
                  <a:srgbClr val="393939"/>
                </a:solidFill>
                <a:latin typeface="Monaco" pitchFamily="2" charset="77"/>
              </a:rPr>
              <a:t> { </a:t>
            </a:r>
          </a:p>
          <a:p>
            <a:r>
              <a:rPr lang="en-US" sz="2800" dirty="0">
                <a:solidFill>
                  <a:srgbClr val="0078BD"/>
                </a:solidFill>
                <a:latin typeface="Monaco" pitchFamily="2" charset="77"/>
              </a:rPr>
              <a:t>width</a:t>
            </a:r>
            <a:r>
              <a:rPr lang="en-US" sz="2800" dirty="0">
                <a:solidFill>
                  <a:srgbClr val="393939"/>
                </a:solidFill>
                <a:latin typeface="Monaco" pitchFamily="2" charset="77"/>
              </a:rPr>
              <a:t>: </a:t>
            </a:r>
            <a:r>
              <a:rPr lang="en-US" sz="2800" dirty="0">
                <a:solidFill>
                  <a:srgbClr val="6500A3"/>
                </a:solidFill>
                <a:latin typeface="Monaco" pitchFamily="2" charset="77"/>
              </a:rPr>
              <a:t>@width</a:t>
            </a:r>
            <a:r>
              <a:rPr lang="en-US" sz="2800" dirty="0">
                <a:solidFill>
                  <a:srgbClr val="393939"/>
                </a:solidFill>
                <a:latin typeface="Monaco" pitchFamily="2" charset="77"/>
              </a:rPr>
              <a:t>; </a:t>
            </a:r>
          </a:p>
          <a:p>
            <a:r>
              <a:rPr lang="en-US" sz="2800" dirty="0">
                <a:solidFill>
                  <a:srgbClr val="0078BD"/>
                </a:solidFill>
                <a:latin typeface="Monaco" pitchFamily="2" charset="77"/>
              </a:rPr>
              <a:t>height</a:t>
            </a:r>
            <a:r>
              <a:rPr lang="en-US" sz="2800" dirty="0">
                <a:solidFill>
                  <a:srgbClr val="393939"/>
                </a:solidFill>
                <a:latin typeface="Monaco" pitchFamily="2" charset="77"/>
              </a:rPr>
              <a:t>: </a:t>
            </a:r>
            <a:r>
              <a:rPr lang="en-US" sz="2800" dirty="0">
                <a:solidFill>
                  <a:srgbClr val="6500A3"/>
                </a:solidFill>
                <a:latin typeface="Monaco" pitchFamily="2" charset="77"/>
              </a:rPr>
              <a:t>@height</a:t>
            </a:r>
            <a:r>
              <a:rPr lang="en-US" sz="2800" dirty="0">
                <a:solidFill>
                  <a:srgbClr val="393939"/>
                </a:solidFill>
                <a:latin typeface="Monaco" pitchFamily="2" charset="77"/>
              </a:rPr>
              <a:t>; </a:t>
            </a:r>
          </a:p>
          <a:p>
            <a:r>
              <a:rPr lang="en-US" sz="2800" dirty="0">
                <a:solidFill>
                  <a:srgbClr val="393939"/>
                </a:solidFill>
                <a:latin typeface="Monaco" pitchFamily="2" charset="77"/>
              </a:rPr>
              <a:t>}</a:t>
            </a:r>
          </a:p>
          <a:p>
            <a:endParaRPr lang="en-US" sz="2800" dirty="0">
              <a:solidFill>
                <a:srgbClr val="393939"/>
              </a:solidFill>
              <a:latin typeface="Monaco" pitchFamily="2" charset="77"/>
            </a:endParaRPr>
          </a:p>
          <a:p>
            <a:r>
              <a:rPr lang="en-US" sz="2800" dirty="0">
                <a:solidFill>
                  <a:srgbClr val="D64F00"/>
                </a:solidFill>
                <a:latin typeface="Monaco" pitchFamily="2" charset="77"/>
              </a:rPr>
              <a:t>#main</a:t>
            </a:r>
            <a:r>
              <a:rPr lang="en-US" sz="2800" dirty="0">
                <a:solidFill>
                  <a:srgbClr val="393939"/>
                </a:solidFill>
                <a:latin typeface="Monaco" pitchFamily="2" charset="77"/>
              </a:rPr>
              <a:t> { </a:t>
            </a:r>
          </a:p>
          <a:p>
            <a:r>
              <a:rPr lang="en-US" sz="2800" dirty="0">
                <a:solidFill>
                  <a:srgbClr val="0078BD"/>
                </a:solidFill>
                <a:latin typeface="Monaco" pitchFamily="2" charset="77"/>
              </a:rPr>
              <a:t>width</a:t>
            </a:r>
            <a:r>
              <a:rPr lang="en-US" sz="2800" dirty="0">
                <a:solidFill>
                  <a:srgbClr val="393939"/>
                </a:solidFill>
                <a:latin typeface="Monaco" pitchFamily="2" charset="77"/>
              </a:rPr>
              <a:t>: </a:t>
            </a:r>
            <a:r>
              <a:rPr lang="en-US" sz="2800" dirty="0">
                <a:solidFill>
                  <a:srgbClr val="6500A3"/>
                </a:solidFill>
                <a:latin typeface="Monaco" pitchFamily="2" charset="77"/>
              </a:rPr>
              <a:t>@width + 100</a:t>
            </a:r>
            <a:r>
              <a:rPr lang="en-US" sz="2800" dirty="0">
                <a:solidFill>
                  <a:srgbClr val="393939"/>
                </a:solidFill>
                <a:latin typeface="Monaco" pitchFamily="2" charset="77"/>
              </a:rPr>
              <a:t>; </a:t>
            </a:r>
            <a:br>
              <a:rPr lang="en-US" sz="2800" dirty="0">
                <a:solidFill>
                  <a:srgbClr val="393939"/>
                </a:solidFill>
                <a:latin typeface="Monaco" pitchFamily="2" charset="77"/>
              </a:rPr>
            </a:br>
            <a:r>
              <a:rPr lang="en-US" sz="2800" dirty="0">
                <a:solidFill>
                  <a:srgbClr val="0078BD"/>
                </a:solidFill>
                <a:latin typeface="Monaco" pitchFamily="2" charset="77"/>
              </a:rPr>
              <a:t>height</a:t>
            </a:r>
            <a:r>
              <a:rPr lang="en-US" sz="2800" dirty="0">
                <a:solidFill>
                  <a:srgbClr val="393939"/>
                </a:solidFill>
                <a:latin typeface="Monaco" pitchFamily="2" charset="77"/>
              </a:rPr>
              <a:t>: </a:t>
            </a:r>
            <a:r>
              <a:rPr lang="en-US" sz="2800" dirty="0">
                <a:solidFill>
                  <a:srgbClr val="6500A3"/>
                </a:solidFill>
                <a:latin typeface="Monaco" pitchFamily="2" charset="77"/>
              </a:rPr>
              <a:t>@height</a:t>
            </a:r>
            <a:r>
              <a:rPr lang="en-US" sz="2800" dirty="0">
                <a:solidFill>
                  <a:srgbClr val="393939"/>
                </a:solidFill>
                <a:latin typeface="Monaco" pitchFamily="2" charset="77"/>
              </a:rPr>
              <a:t>;</a:t>
            </a:r>
          </a:p>
          <a:p>
            <a:r>
              <a:rPr lang="en-US" sz="2800" dirty="0">
                <a:solidFill>
                  <a:srgbClr val="393939"/>
                </a:solidFill>
                <a:latin typeface="Monaco" pitchFamily="2" charset="77"/>
              </a:rPr>
              <a:t>color: red;</a:t>
            </a:r>
          </a:p>
          <a:p>
            <a:r>
              <a:rPr lang="en-US" sz="2800" dirty="0">
                <a:solidFill>
                  <a:srgbClr val="393939"/>
                </a:solidFill>
                <a:latin typeface="Monaco" pitchFamily="2" charset="77"/>
              </a:rPr>
              <a:t>}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73AD6B-BC1D-DD4B-B6F5-675CF158E2A0}"/>
              </a:ext>
            </a:extLst>
          </p:cNvPr>
          <p:cNvSpPr/>
          <p:nvPr/>
        </p:nvSpPr>
        <p:spPr>
          <a:xfrm>
            <a:off x="2348939" y="6148898"/>
            <a:ext cx="9565439" cy="584775"/>
          </a:xfrm>
          <a:prstGeom prst="rect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D64F00"/>
                </a:solidFill>
                <a:latin typeface="Monaco" pitchFamily="2" charset="77"/>
              </a:rPr>
              <a:t>#header</a:t>
            </a:r>
            <a:r>
              <a:rPr lang="en-US" sz="3200" dirty="0">
                <a:solidFill>
                  <a:srgbClr val="393939"/>
                </a:solidFill>
                <a:latin typeface="Monaco" pitchFamily="2" charset="77"/>
              </a:rPr>
              <a:t> { </a:t>
            </a:r>
            <a:r>
              <a:rPr lang="en-US" sz="3200" dirty="0">
                <a:solidFill>
                  <a:srgbClr val="0078BD"/>
                </a:solidFill>
                <a:latin typeface="Monaco" pitchFamily="2" charset="77"/>
              </a:rPr>
              <a:t>width</a:t>
            </a:r>
            <a:r>
              <a:rPr lang="en-US" sz="3200" dirty="0">
                <a:solidFill>
                  <a:srgbClr val="393939"/>
                </a:solidFill>
                <a:latin typeface="Monaco" pitchFamily="2" charset="77"/>
              </a:rPr>
              <a:t>: </a:t>
            </a:r>
            <a:r>
              <a:rPr lang="en-US" sz="3200" dirty="0">
                <a:solidFill>
                  <a:srgbClr val="00A3A3"/>
                </a:solidFill>
                <a:latin typeface="Monaco" pitchFamily="2" charset="77"/>
              </a:rPr>
              <a:t>10px</a:t>
            </a:r>
            <a:r>
              <a:rPr lang="en-US" sz="3200" dirty="0">
                <a:solidFill>
                  <a:srgbClr val="393939"/>
                </a:solidFill>
                <a:latin typeface="Monaco" pitchFamily="2" charset="77"/>
              </a:rPr>
              <a:t>; </a:t>
            </a:r>
            <a:r>
              <a:rPr lang="en-US" sz="3200" dirty="0">
                <a:solidFill>
                  <a:srgbClr val="0078BD"/>
                </a:solidFill>
                <a:latin typeface="Monaco" pitchFamily="2" charset="77"/>
              </a:rPr>
              <a:t>height</a:t>
            </a:r>
            <a:r>
              <a:rPr lang="en-US" sz="3200" dirty="0">
                <a:solidFill>
                  <a:srgbClr val="393939"/>
                </a:solidFill>
                <a:latin typeface="Monaco" pitchFamily="2" charset="77"/>
              </a:rPr>
              <a:t>: </a:t>
            </a:r>
            <a:r>
              <a:rPr lang="en-US" sz="3200" dirty="0">
                <a:solidFill>
                  <a:srgbClr val="00A3A3"/>
                </a:solidFill>
                <a:latin typeface="Monaco" pitchFamily="2" charset="77"/>
              </a:rPr>
              <a:t>20px</a:t>
            </a:r>
            <a:r>
              <a:rPr lang="en-US" sz="3200" dirty="0">
                <a:solidFill>
                  <a:srgbClr val="393939"/>
                </a:solidFill>
                <a:latin typeface="Monaco" pitchFamily="2" charset="77"/>
              </a:rPr>
              <a:t>; }</a:t>
            </a:r>
            <a:endParaRPr lang="en-US" sz="3200" dirty="0"/>
          </a:p>
        </p:txBody>
      </p:sp>
      <p:sp>
        <p:nvSpPr>
          <p:cNvPr id="12" name="8-Point Star 11">
            <a:extLst>
              <a:ext uri="{FF2B5EF4-FFF2-40B4-BE49-F238E27FC236}">
                <a16:creationId xmlns:a16="http://schemas.microsoft.com/office/drawing/2014/main" id="{7B791D96-DC40-FD48-834A-B5E251A9C19B}"/>
              </a:ext>
            </a:extLst>
          </p:cNvPr>
          <p:cNvSpPr/>
          <p:nvPr/>
        </p:nvSpPr>
        <p:spPr>
          <a:xfrm>
            <a:off x="277622" y="5984085"/>
            <a:ext cx="914400" cy="914400"/>
          </a:xfrm>
          <a:prstGeom prst="star8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EF05B4A-6BAE-DD42-814D-CC90F83CAAFD}"/>
              </a:ext>
            </a:extLst>
          </p:cNvPr>
          <p:cNvCxnSpPr>
            <a:cxnSpLocks/>
            <a:stCxn id="12" idx="0"/>
            <a:endCxn id="4" idx="1"/>
          </p:cNvCxnSpPr>
          <p:nvPr/>
        </p:nvCxnSpPr>
        <p:spPr>
          <a:xfrm>
            <a:off x="1192022" y="6441285"/>
            <a:ext cx="1156917" cy="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2991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4A133681-8395-FD41-899D-673F52C5A48D}"/>
              </a:ext>
            </a:extLst>
          </p:cNvPr>
          <p:cNvSpPr/>
          <p:nvPr/>
        </p:nvSpPr>
        <p:spPr>
          <a:xfrm>
            <a:off x="0" y="-1"/>
            <a:ext cx="2312894" cy="2299448"/>
          </a:xfrm>
          <a:prstGeom prst="ellipse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bliqueBottomRigh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  <a:p>
            <a:pPr algn="ctr"/>
            <a:r>
              <a:rPr lang="en-US" sz="2800" dirty="0" err="1"/>
              <a:t>Mixins</a:t>
            </a:r>
            <a:endParaRPr lang="en-US" sz="2800" dirty="0"/>
          </a:p>
          <a:p>
            <a:pPr algn="ctr"/>
            <a:endParaRPr lang="en-US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FD279C-AC72-9749-9852-87DCBD2E195C}"/>
              </a:ext>
            </a:extLst>
          </p:cNvPr>
          <p:cNvSpPr/>
          <p:nvPr/>
        </p:nvSpPr>
        <p:spPr>
          <a:xfrm>
            <a:off x="1924335" y="177423"/>
            <a:ext cx="10153934" cy="655564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00358A"/>
                </a:solidFill>
                <a:latin typeface="Monaco" pitchFamily="2" charset="77"/>
              </a:rPr>
              <a:t>.bordered</a:t>
            </a:r>
            <a:r>
              <a:rPr lang="en-US" sz="3000" dirty="0">
                <a:solidFill>
                  <a:srgbClr val="393939"/>
                </a:solidFill>
                <a:latin typeface="Monaco" pitchFamily="2" charset="77"/>
              </a:rPr>
              <a:t> { </a:t>
            </a:r>
          </a:p>
          <a:p>
            <a:r>
              <a:rPr lang="en-US" sz="3000" dirty="0">
                <a:solidFill>
                  <a:srgbClr val="0078BD"/>
                </a:solidFill>
                <a:latin typeface="Monaco" pitchFamily="2" charset="77"/>
              </a:rPr>
              <a:t>border-top</a:t>
            </a:r>
            <a:r>
              <a:rPr lang="en-US" sz="3000" dirty="0">
                <a:solidFill>
                  <a:srgbClr val="393939"/>
                </a:solidFill>
                <a:latin typeface="Monaco" pitchFamily="2" charset="77"/>
              </a:rPr>
              <a:t>: dotted </a:t>
            </a:r>
            <a:r>
              <a:rPr lang="en-US" sz="3000" dirty="0">
                <a:solidFill>
                  <a:srgbClr val="FFFF00"/>
                </a:solidFill>
                <a:latin typeface="Monaco" pitchFamily="2" charset="77"/>
              </a:rPr>
              <a:t>1px</a:t>
            </a:r>
            <a:r>
              <a:rPr lang="en-US" sz="3000" dirty="0">
                <a:solidFill>
                  <a:srgbClr val="393939"/>
                </a:solidFill>
                <a:latin typeface="Monaco" pitchFamily="2" charset="77"/>
              </a:rPr>
              <a:t> black; </a:t>
            </a:r>
          </a:p>
          <a:p>
            <a:r>
              <a:rPr lang="en-US" sz="3000" dirty="0">
                <a:solidFill>
                  <a:srgbClr val="0078BD"/>
                </a:solidFill>
                <a:latin typeface="Monaco" pitchFamily="2" charset="77"/>
              </a:rPr>
              <a:t>border-bottom</a:t>
            </a:r>
            <a:r>
              <a:rPr lang="en-US" sz="3000" dirty="0">
                <a:solidFill>
                  <a:srgbClr val="393939"/>
                </a:solidFill>
                <a:latin typeface="Monaco" pitchFamily="2" charset="77"/>
              </a:rPr>
              <a:t>: solid </a:t>
            </a:r>
            <a:r>
              <a:rPr lang="en-US" sz="3000" dirty="0">
                <a:solidFill>
                  <a:srgbClr val="FFFF00"/>
                </a:solidFill>
                <a:latin typeface="Monaco" pitchFamily="2" charset="77"/>
              </a:rPr>
              <a:t>2px</a:t>
            </a:r>
            <a:r>
              <a:rPr lang="en-US" sz="3000" dirty="0">
                <a:solidFill>
                  <a:srgbClr val="393939"/>
                </a:solidFill>
                <a:latin typeface="Monaco" pitchFamily="2" charset="77"/>
              </a:rPr>
              <a:t> black; </a:t>
            </a:r>
          </a:p>
          <a:p>
            <a:r>
              <a:rPr lang="en-US" sz="3000" dirty="0">
                <a:solidFill>
                  <a:srgbClr val="393939"/>
                </a:solidFill>
                <a:latin typeface="Monaco" pitchFamily="2" charset="77"/>
              </a:rPr>
              <a:t>}</a:t>
            </a:r>
          </a:p>
          <a:p>
            <a:endParaRPr lang="en-US" sz="3000" dirty="0">
              <a:solidFill>
                <a:srgbClr val="393939"/>
              </a:solidFill>
              <a:latin typeface="Monaco" pitchFamily="2" charset="77"/>
            </a:endParaRPr>
          </a:p>
          <a:p>
            <a:r>
              <a:rPr lang="en-US" sz="3000" dirty="0">
                <a:solidFill>
                  <a:srgbClr val="D64F00"/>
                </a:solidFill>
                <a:latin typeface="Monaco" pitchFamily="2" charset="77"/>
              </a:rPr>
              <a:t>#header</a:t>
            </a:r>
            <a:r>
              <a:rPr lang="en-US" sz="3000" dirty="0">
                <a:solidFill>
                  <a:srgbClr val="393939"/>
                </a:solidFill>
                <a:latin typeface="Monaco" pitchFamily="2" charset="77"/>
              </a:rPr>
              <a:t> { </a:t>
            </a:r>
          </a:p>
          <a:p>
            <a:r>
              <a:rPr lang="en-US" sz="3000" dirty="0">
                <a:solidFill>
                  <a:srgbClr val="0078BD"/>
                </a:solidFill>
                <a:latin typeface="Monaco" pitchFamily="2" charset="77"/>
              </a:rPr>
              <a:t>width</a:t>
            </a:r>
            <a:r>
              <a:rPr lang="en-US" sz="3000" dirty="0">
                <a:solidFill>
                  <a:srgbClr val="393939"/>
                </a:solidFill>
                <a:latin typeface="Monaco" pitchFamily="2" charset="77"/>
              </a:rPr>
              <a:t>: </a:t>
            </a:r>
            <a:r>
              <a:rPr lang="en-US" sz="3000" dirty="0">
                <a:solidFill>
                  <a:srgbClr val="6500A3"/>
                </a:solidFill>
                <a:latin typeface="Monaco" pitchFamily="2" charset="77"/>
              </a:rPr>
              <a:t>20px</a:t>
            </a:r>
            <a:r>
              <a:rPr lang="en-US" sz="3000" dirty="0">
                <a:solidFill>
                  <a:srgbClr val="393939"/>
                </a:solidFill>
                <a:latin typeface="Monaco" pitchFamily="2" charset="77"/>
              </a:rPr>
              <a:t>; </a:t>
            </a:r>
          </a:p>
          <a:p>
            <a:r>
              <a:rPr lang="en-US" sz="3000" dirty="0">
                <a:solidFill>
                  <a:srgbClr val="00358A"/>
                </a:solidFill>
                <a:latin typeface="Monaco" pitchFamily="2" charset="77"/>
              </a:rPr>
              <a:t>.bordered</a:t>
            </a:r>
            <a:r>
              <a:rPr lang="en-US" sz="3000" dirty="0">
                <a:solidFill>
                  <a:srgbClr val="393939"/>
                </a:solidFill>
                <a:latin typeface="Monaco" pitchFamily="2" charset="77"/>
              </a:rPr>
              <a:t>(); </a:t>
            </a:r>
          </a:p>
          <a:p>
            <a:r>
              <a:rPr lang="en-US" sz="3000" dirty="0">
                <a:solidFill>
                  <a:srgbClr val="393939"/>
                </a:solidFill>
                <a:latin typeface="Monaco" pitchFamily="2" charset="77"/>
              </a:rPr>
              <a:t>}</a:t>
            </a:r>
          </a:p>
          <a:p>
            <a:endParaRPr lang="en-US" sz="3000" dirty="0">
              <a:solidFill>
                <a:srgbClr val="393939"/>
              </a:solidFill>
              <a:latin typeface="Monaco" pitchFamily="2" charset="77"/>
            </a:endParaRPr>
          </a:p>
          <a:p>
            <a:r>
              <a:rPr lang="en-US" sz="3000" dirty="0">
                <a:solidFill>
                  <a:srgbClr val="D64F00"/>
                </a:solidFill>
                <a:latin typeface="Monaco" pitchFamily="2" charset="77"/>
              </a:rPr>
              <a:t>#menu</a:t>
            </a:r>
            <a:r>
              <a:rPr lang="en-US" sz="3000" dirty="0">
                <a:solidFill>
                  <a:srgbClr val="393939"/>
                </a:solidFill>
                <a:latin typeface="Monaco" pitchFamily="2" charset="77"/>
              </a:rPr>
              <a:t>  { </a:t>
            </a:r>
          </a:p>
          <a:p>
            <a:r>
              <a:rPr lang="en-US" sz="3000" dirty="0">
                <a:solidFill>
                  <a:srgbClr val="0078BD"/>
                </a:solidFill>
                <a:latin typeface="Monaco" pitchFamily="2" charset="77"/>
              </a:rPr>
              <a:t>color</a:t>
            </a:r>
            <a:r>
              <a:rPr lang="en-US" sz="3000" dirty="0">
                <a:solidFill>
                  <a:srgbClr val="393939"/>
                </a:solidFill>
                <a:latin typeface="Monaco" pitchFamily="2" charset="77"/>
              </a:rPr>
              <a:t>: </a:t>
            </a:r>
            <a:r>
              <a:rPr lang="en-US" sz="3000" dirty="0">
                <a:solidFill>
                  <a:srgbClr val="FFFF00"/>
                </a:solidFill>
                <a:latin typeface="Monaco" pitchFamily="2" charset="77"/>
              </a:rPr>
              <a:t>yellow</a:t>
            </a:r>
            <a:r>
              <a:rPr lang="en-US" sz="3000" dirty="0">
                <a:solidFill>
                  <a:srgbClr val="393939"/>
                </a:solidFill>
                <a:latin typeface="Monaco" pitchFamily="2" charset="77"/>
              </a:rPr>
              <a:t>; </a:t>
            </a:r>
          </a:p>
          <a:p>
            <a:r>
              <a:rPr lang="en-US" sz="3000" dirty="0">
                <a:solidFill>
                  <a:srgbClr val="00358A"/>
                </a:solidFill>
                <a:latin typeface="Monaco" pitchFamily="2" charset="77"/>
              </a:rPr>
              <a:t>.bordered</a:t>
            </a:r>
            <a:r>
              <a:rPr lang="en-US" sz="3000" dirty="0">
                <a:solidFill>
                  <a:srgbClr val="393939"/>
                </a:solidFill>
                <a:latin typeface="Monaco" pitchFamily="2" charset="77"/>
              </a:rPr>
              <a:t>(); </a:t>
            </a:r>
          </a:p>
          <a:p>
            <a:r>
              <a:rPr lang="en-US" sz="3000" dirty="0">
                <a:solidFill>
                  <a:srgbClr val="393939"/>
                </a:solidFill>
                <a:latin typeface="Monaco" pitchFamily="2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10094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4A133681-8395-FD41-899D-673F52C5A48D}"/>
              </a:ext>
            </a:extLst>
          </p:cNvPr>
          <p:cNvSpPr/>
          <p:nvPr/>
        </p:nvSpPr>
        <p:spPr>
          <a:xfrm>
            <a:off x="0" y="-1"/>
            <a:ext cx="2312894" cy="2299448"/>
          </a:xfrm>
          <a:prstGeom prst="ellipse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bliqueBottomRigh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Nesting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5D08BBA-B165-C046-A015-09455843DCEA}"/>
              </a:ext>
            </a:extLst>
          </p:cNvPr>
          <p:cNvSpPr/>
          <p:nvPr/>
        </p:nvSpPr>
        <p:spPr>
          <a:xfrm>
            <a:off x="1924333" y="44354"/>
            <a:ext cx="10213075" cy="709425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500" dirty="0">
                <a:solidFill>
                  <a:srgbClr val="D64F00"/>
                </a:solidFill>
                <a:latin typeface="Monaco" pitchFamily="2" charset="77"/>
              </a:rPr>
              <a:t>#main</a:t>
            </a:r>
            <a:r>
              <a:rPr lang="en-US" sz="3500" dirty="0">
                <a:solidFill>
                  <a:srgbClr val="393939"/>
                </a:solidFill>
                <a:latin typeface="Monaco" pitchFamily="2" charset="77"/>
              </a:rPr>
              <a:t> { </a:t>
            </a:r>
            <a:r>
              <a:rPr lang="en-US" sz="3500" dirty="0">
                <a:solidFill>
                  <a:srgbClr val="0078BD"/>
                </a:solidFill>
                <a:latin typeface="Monaco" pitchFamily="2" charset="77"/>
              </a:rPr>
              <a:t>color</a:t>
            </a:r>
            <a:r>
              <a:rPr lang="en-US" sz="3500" dirty="0">
                <a:solidFill>
                  <a:srgbClr val="393939"/>
                </a:solidFill>
                <a:latin typeface="Monaco" pitchFamily="2" charset="77"/>
              </a:rPr>
              <a:t>: black; } </a:t>
            </a:r>
          </a:p>
          <a:p>
            <a:endParaRPr lang="en-US" sz="3500" dirty="0">
              <a:solidFill>
                <a:srgbClr val="D64F00"/>
              </a:solidFill>
              <a:latin typeface="Monaco" pitchFamily="2" charset="77"/>
            </a:endParaRPr>
          </a:p>
          <a:p>
            <a:r>
              <a:rPr lang="en-US" sz="3500" dirty="0">
                <a:solidFill>
                  <a:srgbClr val="D64F00"/>
                </a:solidFill>
                <a:latin typeface="Monaco" pitchFamily="2" charset="77"/>
              </a:rPr>
              <a:t>#main</a:t>
            </a:r>
            <a:r>
              <a:rPr lang="en-US" sz="3500" dirty="0">
                <a:solidFill>
                  <a:srgbClr val="393939"/>
                </a:solidFill>
                <a:latin typeface="Monaco" pitchFamily="2" charset="77"/>
              </a:rPr>
              <a:t> </a:t>
            </a:r>
            <a:r>
              <a:rPr lang="en-US" sz="3500" dirty="0">
                <a:solidFill>
                  <a:srgbClr val="00358A"/>
                </a:solidFill>
                <a:latin typeface="Monaco" pitchFamily="2" charset="77"/>
              </a:rPr>
              <a:t>.success</a:t>
            </a:r>
            <a:r>
              <a:rPr lang="en-US" sz="3500" dirty="0">
                <a:solidFill>
                  <a:srgbClr val="393939"/>
                </a:solidFill>
                <a:latin typeface="Monaco" pitchFamily="2" charset="77"/>
              </a:rPr>
              <a:t> { </a:t>
            </a:r>
            <a:r>
              <a:rPr lang="en-US" sz="3500" dirty="0">
                <a:solidFill>
                  <a:srgbClr val="0078BD"/>
                </a:solidFill>
                <a:latin typeface="Monaco" pitchFamily="2" charset="77"/>
              </a:rPr>
              <a:t>height</a:t>
            </a:r>
            <a:r>
              <a:rPr lang="en-US" sz="3500" dirty="0">
                <a:solidFill>
                  <a:srgbClr val="393939"/>
                </a:solidFill>
                <a:latin typeface="Monaco" pitchFamily="2" charset="77"/>
              </a:rPr>
              <a:t>: </a:t>
            </a:r>
            <a:r>
              <a:rPr lang="en-US" sz="3500" dirty="0">
                <a:solidFill>
                  <a:srgbClr val="FFFF00"/>
                </a:solidFill>
                <a:latin typeface="Monaco" pitchFamily="2" charset="77"/>
              </a:rPr>
              <a:t>20px</a:t>
            </a:r>
            <a:r>
              <a:rPr lang="en-US" sz="3500" dirty="0">
                <a:solidFill>
                  <a:srgbClr val="393939"/>
                </a:solidFill>
                <a:latin typeface="Monaco" pitchFamily="2" charset="77"/>
              </a:rPr>
              <a:t>; }</a:t>
            </a:r>
          </a:p>
          <a:p>
            <a:endParaRPr lang="en-US" sz="3500" dirty="0">
              <a:solidFill>
                <a:srgbClr val="D64F00"/>
              </a:solidFill>
              <a:latin typeface="Monaco" pitchFamily="2" charset="77"/>
            </a:endParaRPr>
          </a:p>
          <a:p>
            <a:r>
              <a:rPr lang="en-US" sz="3500" dirty="0">
                <a:solidFill>
                  <a:srgbClr val="D64F00"/>
                </a:solidFill>
                <a:latin typeface="Monaco" pitchFamily="2" charset="77"/>
              </a:rPr>
              <a:t>#main</a:t>
            </a:r>
            <a:r>
              <a:rPr lang="en-US" sz="3500" dirty="0">
                <a:solidFill>
                  <a:srgbClr val="393939"/>
                </a:solidFill>
                <a:latin typeface="Monaco" pitchFamily="2" charset="77"/>
              </a:rPr>
              <a:t> </a:t>
            </a:r>
            <a:r>
              <a:rPr lang="en-US" sz="3500" dirty="0">
                <a:solidFill>
                  <a:srgbClr val="00358A"/>
                </a:solidFill>
                <a:latin typeface="Monaco" pitchFamily="2" charset="77"/>
              </a:rPr>
              <a:t>.failure</a:t>
            </a:r>
            <a:r>
              <a:rPr lang="en-US" sz="3500" dirty="0">
                <a:solidFill>
                  <a:srgbClr val="393939"/>
                </a:solidFill>
                <a:latin typeface="Monaco" pitchFamily="2" charset="77"/>
              </a:rPr>
              <a:t> { </a:t>
            </a:r>
            <a:r>
              <a:rPr lang="en-US" sz="3500" dirty="0">
                <a:solidFill>
                  <a:srgbClr val="0078BD"/>
                </a:solidFill>
                <a:latin typeface="Monaco" pitchFamily="2" charset="77"/>
              </a:rPr>
              <a:t>width</a:t>
            </a:r>
            <a:r>
              <a:rPr lang="en-US" sz="3500" dirty="0">
                <a:solidFill>
                  <a:srgbClr val="393939"/>
                </a:solidFill>
                <a:latin typeface="Monaco" pitchFamily="2" charset="77"/>
              </a:rPr>
              <a:t>: </a:t>
            </a:r>
            <a:r>
              <a:rPr lang="en-US" sz="3500" dirty="0">
                <a:solidFill>
                  <a:srgbClr val="FFFF00"/>
                </a:solidFill>
                <a:latin typeface="Monaco" pitchFamily="2" charset="77"/>
              </a:rPr>
              <a:t>300px</a:t>
            </a:r>
            <a:r>
              <a:rPr lang="en-US" sz="3500" dirty="0">
                <a:solidFill>
                  <a:srgbClr val="393939"/>
                </a:solidFill>
                <a:latin typeface="Monaco" pitchFamily="2" charset="77"/>
              </a:rPr>
              <a:t>; }</a:t>
            </a:r>
          </a:p>
          <a:p>
            <a:endParaRPr lang="en-US" sz="3500" dirty="0">
              <a:solidFill>
                <a:srgbClr val="D64F00"/>
              </a:solidFill>
              <a:latin typeface="Monaco" pitchFamily="2" charset="77"/>
            </a:endParaRPr>
          </a:p>
          <a:p>
            <a:endParaRPr lang="en-US" sz="3500" dirty="0">
              <a:solidFill>
                <a:srgbClr val="D64F00"/>
              </a:solidFill>
              <a:latin typeface="Monaco" pitchFamily="2" charset="77"/>
            </a:endParaRPr>
          </a:p>
          <a:p>
            <a:r>
              <a:rPr lang="en-US" sz="3500" dirty="0">
                <a:solidFill>
                  <a:srgbClr val="D64F00"/>
                </a:solidFill>
                <a:latin typeface="Monaco" pitchFamily="2" charset="77"/>
              </a:rPr>
              <a:t>#main </a:t>
            </a:r>
          </a:p>
          <a:p>
            <a:r>
              <a:rPr lang="en-US" sz="3500" dirty="0">
                <a:solidFill>
                  <a:srgbClr val="393939"/>
                </a:solidFill>
                <a:latin typeface="Monaco" pitchFamily="2" charset="77"/>
              </a:rPr>
              <a:t>{ </a:t>
            </a:r>
          </a:p>
          <a:p>
            <a:r>
              <a:rPr lang="en-US" sz="3500" dirty="0">
                <a:solidFill>
                  <a:srgbClr val="393939"/>
                </a:solidFill>
                <a:latin typeface="Monaco" pitchFamily="2" charset="77"/>
              </a:rPr>
              <a:t>	</a:t>
            </a:r>
            <a:r>
              <a:rPr lang="en-US" sz="3500" dirty="0">
                <a:solidFill>
                  <a:srgbClr val="0078BD"/>
                </a:solidFill>
                <a:latin typeface="Monaco" pitchFamily="2" charset="77"/>
              </a:rPr>
              <a:t>color</a:t>
            </a:r>
            <a:r>
              <a:rPr lang="en-US" sz="3500" dirty="0">
                <a:solidFill>
                  <a:srgbClr val="393939"/>
                </a:solidFill>
                <a:latin typeface="Monaco" pitchFamily="2" charset="77"/>
              </a:rPr>
              <a:t>: black; </a:t>
            </a:r>
          </a:p>
          <a:p>
            <a:r>
              <a:rPr lang="en-US" sz="3500" dirty="0">
                <a:solidFill>
                  <a:srgbClr val="393939"/>
                </a:solidFill>
                <a:latin typeface="Monaco" pitchFamily="2" charset="77"/>
              </a:rPr>
              <a:t>	</a:t>
            </a:r>
            <a:r>
              <a:rPr lang="en-US" sz="3500" dirty="0">
                <a:solidFill>
                  <a:srgbClr val="00358A"/>
                </a:solidFill>
                <a:latin typeface="Monaco" pitchFamily="2" charset="77"/>
              </a:rPr>
              <a:t>.success</a:t>
            </a:r>
            <a:r>
              <a:rPr lang="en-US" sz="3500" dirty="0">
                <a:solidFill>
                  <a:srgbClr val="393939"/>
                </a:solidFill>
                <a:latin typeface="Monaco" pitchFamily="2" charset="77"/>
              </a:rPr>
              <a:t> { </a:t>
            </a:r>
            <a:r>
              <a:rPr lang="en-US" sz="3500" dirty="0">
                <a:solidFill>
                  <a:srgbClr val="0078BD"/>
                </a:solidFill>
                <a:latin typeface="Monaco" pitchFamily="2" charset="77"/>
              </a:rPr>
              <a:t>font-size</a:t>
            </a:r>
            <a:r>
              <a:rPr lang="en-US" sz="3500" dirty="0">
                <a:solidFill>
                  <a:srgbClr val="393939"/>
                </a:solidFill>
                <a:latin typeface="Monaco" pitchFamily="2" charset="77"/>
              </a:rPr>
              <a:t>: </a:t>
            </a:r>
            <a:r>
              <a:rPr lang="en-US" sz="3500" dirty="0">
                <a:solidFill>
                  <a:srgbClr val="FFFF00"/>
                </a:solidFill>
                <a:latin typeface="Monaco" pitchFamily="2" charset="77"/>
              </a:rPr>
              <a:t>12px</a:t>
            </a:r>
            <a:r>
              <a:rPr lang="en-US" sz="3500" dirty="0">
                <a:solidFill>
                  <a:srgbClr val="393939"/>
                </a:solidFill>
                <a:latin typeface="Monaco" pitchFamily="2" charset="77"/>
              </a:rPr>
              <a:t>; }</a:t>
            </a:r>
          </a:p>
          <a:p>
            <a:r>
              <a:rPr lang="en-US" sz="3500" dirty="0">
                <a:solidFill>
                  <a:srgbClr val="00358A"/>
                </a:solidFill>
                <a:latin typeface="Monaco" pitchFamily="2" charset="77"/>
              </a:rPr>
              <a:t>	.failure</a:t>
            </a:r>
            <a:r>
              <a:rPr lang="en-US" sz="3500" dirty="0">
                <a:solidFill>
                  <a:srgbClr val="393939"/>
                </a:solidFill>
                <a:latin typeface="Monaco" pitchFamily="2" charset="77"/>
              </a:rPr>
              <a:t> { </a:t>
            </a:r>
            <a:r>
              <a:rPr lang="en-US" sz="3500" dirty="0">
                <a:solidFill>
                  <a:srgbClr val="0078BD"/>
                </a:solidFill>
                <a:latin typeface="Monaco" pitchFamily="2" charset="77"/>
              </a:rPr>
              <a:t>width</a:t>
            </a:r>
            <a:r>
              <a:rPr lang="en-US" sz="3500" dirty="0">
                <a:solidFill>
                  <a:srgbClr val="393939"/>
                </a:solidFill>
                <a:latin typeface="Monaco" pitchFamily="2" charset="77"/>
              </a:rPr>
              <a:t>: </a:t>
            </a:r>
            <a:r>
              <a:rPr lang="en-US" sz="3500" dirty="0">
                <a:solidFill>
                  <a:srgbClr val="FFFF00"/>
                </a:solidFill>
                <a:latin typeface="Monaco" pitchFamily="2" charset="77"/>
              </a:rPr>
              <a:t>300px</a:t>
            </a:r>
            <a:r>
              <a:rPr lang="en-US" sz="3500" dirty="0">
                <a:solidFill>
                  <a:srgbClr val="393939"/>
                </a:solidFill>
                <a:latin typeface="Monaco" pitchFamily="2" charset="77"/>
              </a:rPr>
              <a:t>; } </a:t>
            </a:r>
          </a:p>
          <a:p>
            <a:r>
              <a:rPr lang="en-US" sz="3500" dirty="0">
                <a:solidFill>
                  <a:srgbClr val="393939"/>
                </a:solidFill>
                <a:latin typeface="Monaco" pitchFamily="2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54639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B79A13C3-2A42-7B42-A1DB-46CFDBAE8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685"/>
            <a:ext cx="11899900" cy="678231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170379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58738-2304-1641-BE5A-0877EA306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534" y="361384"/>
            <a:ext cx="9603275" cy="753148"/>
          </a:xfrm>
        </p:spPr>
        <p:txBody>
          <a:bodyPr/>
          <a:lstStyle/>
          <a:p>
            <a:r>
              <a:rPr lang="en-US" b="1" dirty="0"/>
              <a:t>HTML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BASIC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D76115-B5F9-CE49-A70D-F0A70F715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772" y="2329405"/>
            <a:ext cx="10314073" cy="2798859"/>
          </a:xfrm>
          <a:ln w="12700">
            <a:solidFill>
              <a:srgbClr val="00B050"/>
            </a:solidFill>
            <a:prstDash val="dash"/>
          </a:ln>
        </p:spPr>
        <p:txBody>
          <a:bodyPr/>
          <a:lstStyle/>
          <a:p>
            <a:pPr marL="0" indent="0">
              <a:buNone/>
            </a:pPr>
            <a:br>
              <a:rPr lang="en-US" sz="2400" dirty="0"/>
            </a:b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     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h2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    </a:t>
            </a:r>
            <a:r>
              <a:rPr lang="en-US" sz="2400" dirty="0">
                <a:solidFill>
                  <a:srgbClr val="D4D4D4"/>
                </a:solidFill>
                <a:highlight>
                  <a:srgbClr val="0000FF"/>
                </a:highlight>
                <a:latin typeface="Menlo" panose="020B0609030804020204" pitchFamily="49" charset="0"/>
              </a:rPr>
              <a:t>Hello Ravens, welcome back 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 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h2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endParaRPr lang="en-US" sz="2400" dirty="0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FA1016AE-43C6-D048-8D98-47EDDDBAAD2D}"/>
              </a:ext>
            </a:extLst>
          </p:cNvPr>
          <p:cNvSpPr/>
          <p:nvPr/>
        </p:nvSpPr>
        <p:spPr>
          <a:xfrm rot="16200000">
            <a:off x="2002190" y="2200467"/>
            <a:ext cx="129810" cy="172665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F970903C-3A13-2848-AA43-E77D06B28D00}"/>
              </a:ext>
            </a:extLst>
          </p:cNvPr>
          <p:cNvSpPr/>
          <p:nvPr/>
        </p:nvSpPr>
        <p:spPr>
          <a:xfrm rot="16200000">
            <a:off x="9463512" y="2265372"/>
            <a:ext cx="129810" cy="172665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D1EE88-5118-1648-A935-67BE4CD57B57}"/>
              </a:ext>
            </a:extLst>
          </p:cNvPr>
          <p:cNvSpPr/>
          <p:nvPr/>
        </p:nvSpPr>
        <p:spPr>
          <a:xfrm>
            <a:off x="8651339" y="2629785"/>
            <a:ext cx="19103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closing tag</a:t>
            </a:r>
            <a:endParaRPr lang="en-US" sz="2000" dirty="0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E6E83922-A468-854C-BAD1-A20975D1B7D6}"/>
              </a:ext>
            </a:extLst>
          </p:cNvPr>
          <p:cNvSpPr/>
          <p:nvPr/>
        </p:nvSpPr>
        <p:spPr>
          <a:xfrm rot="5400000">
            <a:off x="5572145" y="719031"/>
            <a:ext cx="300901" cy="600508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C7C879-4785-C340-BBFC-5DE3ADE481EA}"/>
              </a:ext>
            </a:extLst>
          </p:cNvPr>
          <p:cNvSpPr/>
          <p:nvPr/>
        </p:nvSpPr>
        <p:spPr>
          <a:xfrm>
            <a:off x="5089941" y="3842238"/>
            <a:ext cx="14690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content</a:t>
            </a:r>
            <a:endParaRPr lang="en-US" sz="2000" dirty="0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6E73BF54-ED8A-034F-86DB-ABC145FD9D5C}"/>
              </a:ext>
            </a:extLst>
          </p:cNvPr>
          <p:cNvSpPr/>
          <p:nvPr/>
        </p:nvSpPr>
        <p:spPr>
          <a:xfrm rot="5400000">
            <a:off x="6020629" y="-710881"/>
            <a:ext cx="300901" cy="9934619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FD14CD0-EF9F-9C45-B1E6-A24A452D0202}"/>
              </a:ext>
            </a:extLst>
          </p:cNvPr>
          <p:cNvSpPr/>
          <p:nvPr/>
        </p:nvSpPr>
        <p:spPr>
          <a:xfrm>
            <a:off x="5395289" y="4440778"/>
            <a:ext cx="15515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element</a:t>
            </a:r>
            <a:endParaRPr lang="en-US" sz="2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2FBE04-F866-7A4A-871D-0494D028B0E2}"/>
              </a:ext>
            </a:extLst>
          </p:cNvPr>
          <p:cNvSpPr/>
          <p:nvPr/>
        </p:nvSpPr>
        <p:spPr>
          <a:xfrm>
            <a:off x="1349643" y="2564880"/>
            <a:ext cx="19103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opening tag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82111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58738-2304-1641-BE5A-0877EA306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BASIC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648B359-81A4-5043-92B5-86F7D2CEC5D2}"/>
              </a:ext>
            </a:extLst>
          </p:cNvPr>
          <p:cNvGrpSpPr/>
          <p:nvPr/>
        </p:nvGrpSpPr>
        <p:grpSpPr>
          <a:xfrm>
            <a:off x="1101473" y="1956121"/>
            <a:ext cx="9827007" cy="3497920"/>
            <a:chOff x="1101473" y="1956121"/>
            <a:chExt cx="9827007" cy="349792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F325104-F893-9D48-8981-4A1503D6E6B1}"/>
                </a:ext>
              </a:extLst>
            </p:cNvPr>
            <p:cNvGrpSpPr/>
            <p:nvPr/>
          </p:nvGrpSpPr>
          <p:grpSpPr>
            <a:xfrm>
              <a:off x="1101473" y="1956121"/>
              <a:ext cx="9827007" cy="1961239"/>
              <a:chOff x="886652" y="4502552"/>
              <a:chExt cx="9827007" cy="196123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2979FB-5DFA-8C46-AE6F-D12B1130AB33}"/>
                  </a:ext>
                </a:extLst>
              </p:cNvPr>
              <p:cNvSpPr/>
              <p:nvPr/>
            </p:nvSpPr>
            <p:spPr>
              <a:xfrm>
                <a:off x="886652" y="4822798"/>
                <a:ext cx="6464253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000" dirty="0">
                    <a:solidFill>
                      <a:srgbClr val="808080"/>
                    </a:solidFill>
                    <a:latin typeface="Arial Rounded MT Bold" panose="020F0704030504030204" pitchFamily="34" charset="77"/>
                  </a:rPr>
                  <a:t>&lt;</a:t>
                </a:r>
                <a:r>
                  <a:rPr lang="en-US" sz="4000" dirty="0">
                    <a:solidFill>
                      <a:srgbClr val="569CD6"/>
                    </a:solidFill>
                    <a:latin typeface="Arial Rounded MT Bold" panose="020F0704030504030204" pitchFamily="34" charset="77"/>
                  </a:rPr>
                  <a:t>h2</a:t>
                </a:r>
                <a:r>
                  <a:rPr lang="en-US" sz="4000" dirty="0">
                    <a:solidFill>
                      <a:srgbClr val="D4D4D4"/>
                    </a:solidFill>
                    <a:latin typeface="Arial Rounded MT Bold" panose="020F0704030504030204" pitchFamily="34" charset="77"/>
                  </a:rPr>
                  <a:t> </a:t>
                </a:r>
                <a:r>
                  <a:rPr lang="en-US" sz="4000" dirty="0">
                    <a:solidFill>
                      <a:srgbClr val="9CDCFE"/>
                    </a:solidFill>
                    <a:latin typeface="Arial Rounded MT Bold" panose="020F0704030504030204" pitchFamily="34" charset="77"/>
                  </a:rPr>
                  <a:t>style</a:t>
                </a:r>
                <a:r>
                  <a:rPr lang="en-US" sz="4000" dirty="0">
                    <a:solidFill>
                      <a:srgbClr val="D4D4D4"/>
                    </a:solidFill>
                    <a:latin typeface="Arial Rounded MT Bold" panose="020F0704030504030204" pitchFamily="34" charset="77"/>
                  </a:rPr>
                  <a:t>=</a:t>
                </a:r>
                <a:r>
                  <a:rPr lang="en-US" sz="4000" dirty="0">
                    <a:solidFill>
                      <a:srgbClr val="CE9178"/>
                    </a:solidFill>
                    <a:latin typeface="Arial Rounded MT Bold" panose="020F0704030504030204" pitchFamily="34" charset="77"/>
                  </a:rPr>
                  <a:t>"color: blue"</a:t>
                </a:r>
                <a:r>
                  <a:rPr lang="en-US" sz="4000" dirty="0">
                    <a:solidFill>
                      <a:srgbClr val="808080"/>
                    </a:solidFill>
                    <a:latin typeface="Arial Rounded MT Bold" panose="020F0704030504030204" pitchFamily="34" charset="77"/>
                  </a:rPr>
                  <a:t>&gt;</a:t>
                </a:r>
                <a:endParaRPr lang="en-US" sz="4000" b="0" dirty="0">
                  <a:solidFill>
                    <a:srgbClr val="D4D4D4"/>
                  </a:solidFill>
                  <a:effectLst/>
                  <a:latin typeface="Arial Rounded MT Bold" panose="020F0704030504030204" pitchFamily="34" charset="77"/>
                </a:endParaRPr>
              </a:p>
            </p:txBody>
          </p:sp>
          <p:sp>
            <p:nvSpPr>
              <p:cNvPr id="20" name="Right Brace 19">
                <a:extLst>
                  <a:ext uri="{FF2B5EF4-FFF2-40B4-BE49-F238E27FC236}">
                    <a16:creationId xmlns:a16="http://schemas.microsoft.com/office/drawing/2014/main" id="{AA524444-3EBD-9740-9EB0-6C88CB0D4C51}"/>
                  </a:ext>
                </a:extLst>
              </p:cNvPr>
              <p:cNvSpPr/>
              <p:nvPr/>
            </p:nvSpPr>
            <p:spPr>
              <a:xfrm rot="5400000">
                <a:off x="3923421" y="3517562"/>
                <a:ext cx="423533" cy="4402930"/>
              </a:xfrm>
              <a:prstGeom prst="rightBrac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42C8304-4559-074F-8658-4DAF136AA13C}"/>
                  </a:ext>
                </a:extLst>
              </p:cNvPr>
              <p:cNvSpPr/>
              <p:nvPr/>
            </p:nvSpPr>
            <p:spPr>
              <a:xfrm>
                <a:off x="3470406" y="6015091"/>
                <a:ext cx="328921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solidFill>
                      <a:srgbClr val="002060"/>
                    </a:solidFill>
                  </a:rPr>
                  <a:t>attribute</a:t>
                </a:r>
                <a:endParaRPr lang="en-US" sz="2000" dirty="0"/>
              </a:p>
            </p:txBody>
          </p:sp>
          <p:cxnSp>
            <p:nvCxnSpPr>
              <p:cNvPr id="22" name="Elbow Connector 21">
                <a:extLst>
                  <a:ext uri="{FF2B5EF4-FFF2-40B4-BE49-F238E27FC236}">
                    <a16:creationId xmlns:a16="http://schemas.microsoft.com/office/drawing/2014/main" id="{877BFFA1-FD36-D848-BD78-E32367D60F8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6088525" y="2711401"/>
                <a:ext cx="130077" cy="4069569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D79B628-6997-4449-90E3-A12DE8D0A738}"/>
                  </a:ext>
                </a:extLst>
              </p:cNvPr>
              <p:cNvSpPr txBox="1"/>
              <p:nvPr/>
            </p:nvSpPr>
            <p:spPr>
              <a:xfrm>
                <a:off x="8262148" y="4502552"/>
                <a:ext cx="4965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key</a:t>
                </a:r>
              </a:p>
            </p:txBody>
          </p:sp>
          <p:cxnSp>
            <p:nvCxnSpPr>
              <p:cNvPr id="24" name="Elbow Connector 23">
                <a:extLst>
                  <a:ext uri="{FF2B5EF4-FFF2-40B4-BE49-F238E27FC236}">
                    <a16:creationId xmlns:a16="http://schemas.microsoft.com/office/drawing/2014/main" id="{538851A3-B45D-014A-98AA-005FA897772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7619960" y="2864157"/>
                <a:ext cx="130077" cy="4069569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B019401-0566-284C-8777-B00390710B31}"/>
                  </a:ext>
                </a:extLst>
              </p:cNvPr>
              <p:cNvSpPr txBox="1"/>
              <p:nvPr/>
            </p:nvSpPr>
            <p:spPr>
              <a:xfrm>
                <a:off x="9721859" y="4660812"/>
                <a:ext cx="660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value</a:t>
                </a:r>
              </a:p>
            </p:txBody>
          </p:sp>
          <p:cxnSp>
            <p:nvCxnSpPr>
              <p:cNvPr id="26" name="Elbow Connector 25">
                <a:extLst>
                  <a:ext uri="{FF2B5EF4-FFF2-40B4-BE49-F238E27FC236}">
                    <a16:creationId xmlns:a16="http://schemas.microsoft.com/office/drawing/2014/main" id="{D9F21BBE-243D-4E4B-B388-D039123AD7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7431" y="5495686"/>
                <a:ext cx="6291263" cy="783439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46B2518-9551-784D-A73F-11EAD8711115}"/>
                  </a:ext>
                </a:extLst>
              </p:cNvPr>
              <p:cNvSpPr txBox="1"/>
              <p:nvPr/>
            </p:nvSpPr>
            <p:spPr>
              <a:xfrm>
                <a:off x="8947213" y="6094459"/>
                <a:ext cx="17664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Key word for </a:t>
                </a:r>
                <a:r>
                  <a:rPr lang="en-US" dirty="0" err="1"/>
                  <a:t>css</a:t>
                </a:r>
                <a:endParaRPr lang="en-US" dirty="0"/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CCCDB44-C428-AA49-A00B-47CDAA9C5A69}"/>
                </a:ext>
              </a:extLst>
            </p:cNvPr>
            <p:cNvSpPr/>
            <p:nvPr/>
          </p:nvSpPr>
          <p:spPr>
            <a:xfrm>
              <a:off x="1420161" y="5084709"/>
              <a:ext cx="58918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808080"/>
                  </a:solidFill>
                  <a:latin typeface="Arial Rounded MT Bold" panose="020F0704030504030204" pitchFamily="34" charset="77"/>
                </a:rPr>
                <a:t>&lt;</a:t>
              </a:r>
              <a:r>
                <a:rPr lang="en-US" dirty="0">
                  <a:solidFill>
                    <a:srgbClr val="569CD6"/>
                  </a:solidFill>
                  <a:latin typeface="Arial Rounded MT Bold" panose="020F0704030504030204" pitchFamily="34" charset="77"/>
                </a:rPr>
                <a:t>h2</a:t>
              </a:r>
              <a:r>
                <a:rPr lang="en-US" dirty="0">
                  <a:solidFill>
                    <a:srgbClr val="D4D4D4"/>
                  </a:solidFill>
                  <a:latin typeface="Arial Rounded MT Bold" panose="020F0704030504030204" pitchFamily="34" charset="77"/>
                </a:rPr>
                <a:t> </a:t>
              </a:r>
              <a:r>
                <a:rPr lang="en-US" dirty="0">
                  <a:solidFill>
                    <a:srgbClr val="9CDCFE"/>
                  </a:solidFill>
                  <a:latin typeface="Arial Rounded MT Bold" panose="020F0704030504030204" pitchFamily="34" charset="77"/>
                </a:rPr>
                <a:t>style</a:t>
              </a:r>
              <a:r>
                <a:rPr lang="en-US" dirty="0">
                  <a:solidFill>
                    <a:srgbClr val="D4D4D4"/>
                  </a:solidFill>
                  <a:latin typeface="Arial Rounded MT Bold" panose="020F0704030504030204" pitchFamily="34" charset="77"/>
                </a:rPr>
                <a:t>=</a:t>
              </a:r>
              <a:r>
                <a:rPr lang="en-US" dirty="0">
                  <a:solidFill>
                    <a:srgbClr val="CE9178"/>
                  </a:solidFill>
                  <a:latin typeface="Arial Rounded MT Bold" panose="020F0704030504030204" pitchFamily="34" charset="77"/>
                </a:rPr>
                <a:t>"color: blue; text-decoration: underline"</a:t>
              </a:r>
              <a:r>
                <a:rPr lang="en-US" dirty="0">
                  <a:solidFill>
                    <a:srgbClr val="808080"/>
                  </a:solidFill>
                  <a:latin typeface="Arial Rounded MT Bold" panose="020F0704030504030204" pitchFamily="34" charset="77"/>
                </a:rPr>
                <a:t>&gt;</a:t>
              </a:r>
              <a:endParaRPr lang="en-US" dirty="0">
                <a:solidFill>
                  <a:srgbClr val="D4D4D4"/>
                </a:solidFill>
                <a:latin typeface="Arial Rounded MT Bold" panose="020F0704030504030204" pitchFamily="34" charset="77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7FC2B5E-D3CD-EA40-B227-E9DE0C774E50}"/>
                </a:ext>
              </a:extLst>
            </p:cNvPr>
            <p:cNvSpPr/>
            <p:nvPr/>
          </p:nvSpPr>
          <p:spPr>
            <a:xfrm>
              <a:off x="7076042" y="5063708"/>
              <a:ext cx="26542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Tag with multiple attribute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29A470A-163A-5D41-B00C-6D8AA44CB188}"/>
                </a:ext>
              </a:extLst>
            </p:cNvPr>
            <p:cNvSpPr/>
            <p:nvPr/>
          </p:nvSpPr>
          <p:spPr>
            <a:xfrm>
              <a:off x="9583271" y="5063708"/>
              <a:ext cx="7954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569CD6"/>
                  </a:solidFill>
                  <a:latin typeface="Arial Rounded MT Bold" panose="020F0704030504030204" pitchFamily="34" charset="77"/>
                </a:rPr>
                <a:t>&lt;/h2&gt;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35282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bird&#10;&#10;Description automatically generated">
            <a:extLst>
              <a:ext uri="{FF2B5EF4-FFF2-40B4-BE49-F238E27FC236}">
                <a16:creationId xmlns:a16="http://schemas.microsoft.com/office/drawing/2014/main" id="{D120E5A5-36E6-0148-BDCF-56F7561BEF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80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CD1E95A3-8161-4F0A-A121-DECD04A93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07589"/>
            <a:ext cx="8295215" cy="1452930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F25D7A-459B-F749-BBFA-1DDD5E3E6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993" y="5241371"/>
            <a:ext cx="6835556" cy="954556"/>
          </a:xfrm>
        </p:spPr>
        <p:txBody>
          <a:bodyPr vert="horz" lIns="91440" tIns="45720" rIns="91440" bIns="0" rtlCol="0" anchor="t">
            <a:normAutofit/>
          </a:bodyPr>
          <a:lstStyle/>
          <a:p>
            <a:pPr algn="ctr"/>
            <a:r>
              <a:rPr lang="en-US" dirty="0">
                <a:solidFill>
                  <a:srgbClr val="FFFFFE"/>
                </a:solidFill>
              </a:rPr>
              <a:t>CSS !!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A0AC9CE-43F0-435C-BD6C-70E61E1B2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8990" y="5075836"/>
            <a:ext cx="6832499" cy="0"/>
          </a:xfrm>
          <a:prstGeom prst="line">
            <a:avLst/>
          </a:prstGeom>
          <a:ln w="31750">
            <a:solidFill>
              <a:srgbClr val="C052D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361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58738-2304-1641-BE5A-0877EA306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337" y="379298"/>
            <a:ext cx="9603275" cy="753148"/>
          </a:xfrm>
        </p:spPr>
        <p:txBody>
          <a:bodyPr/>
          <a:lstStyle/>
          <a:p>
            <a:r>
              <a:rPr lang="en-US" b="1" dirty="0"/>
              <a:t>CSS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TYPES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94EFF1-6147-F947-B20F-740848F7B24F}"/>
              </a:ext>
            </a:extLst>
          </p:cNvPr>
          <p:cNvSpPr/>
          <p:nvPr/>
        </p:nvSpPr>
        <p:spPr>
          <a:xfrm>
            <a:off x="0" y="1231900"/>
            <a:ext cx="12357100" cy="2308324"/>
          </a:xfrm>
          <a:prstGeom prst="rect">
            <a:avLst/>
          </a:prstGeom>
          <a:gradFill>
            <a:gsLst>
              <a:gs pos="6000">
                <a:schemeClr val="dk1">
                  <a:tint val="98000"/>
                  <a:satMod val="110000"/>
                  <a:lumMod val="104000"/>
                </a:schemeClr>
              </a:gs>
              <a:gs pos="0">
                <a:schemeClr val="tx1">
                  <a:lumMod val="75000"/>
                  <a:lumOff val="25000"/>
                </a:schemeClr>
              </a:gs>
              <a:gs pos="50000">
                <a:schemeClr val="dk1">
                  <a:shade val="78000"/>
                  <a:satMod val="130000"/>
                  <a:lumMod val="92000"/>
                </a:schemeClr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body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Menlo" panose="020B0609030804020204" pitchFamily="49" charset="0"/>
              </a:rPr>
              <a:t>style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sz="2400" dirty="0" err="1">
                <a:solidFill>
                  <a:srgbClr val="CE9178"/>
                </a:solidFill>
                <a:latin typeface="Menlo" panose="020B0609030804020204" pitchFamily="49" charset="0"/>
              </a:rPr>
              <a:t>color:red</a:t>
            </a:r>
            <a:r>
              <a:rPr lang="en-US" sz="2400" dirty="0">
                <a:solidFill>
                  <a:srgbClr val="CE9178"/>
                </a:solidFill>
                <a:latin typeface="Menlo" panose="020B0609030804020204" pitchFamily="49" charset="0"/>
              </a:rPr>
              <a:t>;"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This is red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Menlo" panose="020B0609030804020204" pitchFamily="49" charset="0"/>
              </a:rPr>
              <a:t>style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Menlo" panose="020B0609030804020204" pitchFamily="49" charset="0"/>
              </a:rPr>
              <a:t>"font-size:20px;"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This is thick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Menlo" panose="020B0609030804020204" pitchFamily="49" charset="0"/>
              </a:rPr>
              <a:t>style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-US" sz="2400" dirty="0" err="1">
                <a:solidFill>
                  <a:srgbClr val="CE9178"/>
                </a:solidFill>
                <a:latin typeface="Menlo" panose="020B0609030804020204" pitchFamily="49" charset="0"/>
              </a:rPr>
              <a:t>color:green</a:t>
            </a:r>
            <a:r>
              <a:rPr lang="en-US" sz="2400" dirty="0">
                <a:solidFill>
                  <a:srgbClr val="CE9178"/>
                </a:solidFill>
                <a:latin typeface="Menlo" panose="020B0609030804020204" pitchFamily="49" charset="0"/>
              </a:rPr>
              <a:t>;"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This is green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Menlo" panose="020B0609030804020204" pitchFamily="49" charset="0"/>
              </a:rPr>
              <a:t>style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Menlo" panose="020B0609030804020204" pitchFamily="49" charset="0"/>
              </a:rPr>
              <a:t>"color:green;font-size:20px;"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US" sz="2400" dirty="0">
                <a:solidFill>
                  <a:srgbClr val="D4D4D4"/>
                </a:solidFill>
                <a:latin typeface="Menlo" panose="020B0609030804020204" pitchFamily="49" charset="0"/>
              </a:rPr>
              <a:t>Thick and green!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p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Menlo" panose="020B0609030804020204" pitchFamily="49" charset="0"/>
              </a:rPr>
              <a:t>body</a:t>
            </a:r>
            <a:r>
              <a:rPr lang="en-US" sz="240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US" sz="2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graphicFrame>
        <p:nvGraphicFramePr>
          <p:cNvPr id="32" name="Diagram 31">
            <a:extLst>
              <a:ext uri="{FF2B5EF4-FFF2-40B4-BE49-F238E27FC236}">
                <a16:creationId xmlns:a16="http://schemas.microsoft.com/office/drawing/2014/main" id="{7B04AAA0-8C36-3D4E-A93E-799FC7702A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4748051"/>
              </p:ext>
            </p:extLst>
          </p:nvPr>
        </p:nvGraphicFramePr>
        <p:xfrm>
          <a:off x="3538020" y="4508624"/>
          <a:ext cx="7485592" cy="18553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9568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A620D-DF3B-0440-8970-11A71F454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638508"/>
            <a:ext cx="9603275" cy="753148"/>
          </a:xfrm>
        </p:spPr>
        <p:txBody>
          <a:bodyPr/>
          <a:lstStyle/>
          <a:p>
            <a:r>
              <a:rPr lang="en-US" b="1" dirty="0"/>
              <a:t>CSS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Basic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388AAE-B593-8240-940D-F31BD5502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3107" y="2212507"/>
            <a:ext cx="4787175" cy="27067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D7BA7D"/>
                </a:solidFill>
                <a:latin typeface="Menlo" panose="020B0609030804020204" pitchFamily="49" charset="0"/>
              </a:rPr>
              <a:t>h1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2800" b="1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color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CE9178"/>
                </a:solidFill>
                <a:latin typeface="Menlo" panose="020B0609030804020204" pitchFamily="49" charset="0"/>
              </a:rPr>
              <a:t>red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font-size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B5CEA8"/>
                </a:solidFill>
                <a:latin typeface="Menlo" panose="020B0609030804020204" pitchFamily="49" charset="0"/>
              </a:rPr>
              <a:t>1cm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9CDCFE"/>
                </a:solidFill>
                <a:latin typeface="Menlo" panose="020B0609030804020204" pitchFamily="49" charset="0"/>
              </a:rPr>
              <a:t>background-color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: </a:t>
            </a:r>
            <a:r>
              <a:rPr lang="en-US" dirty="0" err="1">
                <a:solidFill>
                  <a:srgbClr val="CE9178"/>
                </a:solidFill>
                <a:latin typeface="Menlo" panose="020B0609030804020204" pitchFamily="49" charset="0"/>
              </a:rPr>
              <a:t>yellowgreen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D4D4D4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8ED6C2EB-4AAC-7A46-A1A3-58D1A2CF3366}"/>
              </a:ext>
            </a:extLst>
          </p:cNvPr>
          <p:cNvSpPr/>
          <p:nvPr/>
        </p:nvSpPr>
        <p:spPr>
          <a:xfrm>
            <a:off x="1506480" y="1493140"/>
            <a:ext cx="1206594" cy="612648"/>
          </a:xfrm>
          <a:prstGeom prst="wedgeRoundRectCallout">
            <a:avLst>
              <a:gd name="adj1" fmla="val -2765"/>
              <a:gd name="adj2" fmla="val 9084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selector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23C128A1-3D66-B445-9D88-7188D51E1D0B}"/>
              </a:ext>
            </a:extLst>
          </p:cNvPr>
          <p:cNvSpPr/>
          <p:nvPr/>
        </p:nvSpPr>
        <p:spPr>
          <a:xfrm>
            <a:off x="1506479" y="2763645"/>
            <a:ext cx="606627" cy="1356948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86F312-60E7-CE49-AC69-BD37C4911B64}"/>
              </a:ext>
            </a:extLst>
          </p:cNvPr>
          <p:cNvSpPr txBox="1"/>
          <p:nvPr/>
        </p:nvSpPr>
        <p:spPr>
          <a:xfrm rot="16200000">
            <a:off x="666825" y="3280940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declarations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1C640F0-CBF3-5F48-9A53-4509127EAC6D}"/>
              </a:ext>
            </a:extLst>
          </p:cNvPr>
          <p:cNvGrpSpPr/>
          <p:nvPr/>
        </p:nvGrpSpPr>
        <p:grpSpPr>
          <a:xfrm>
            <a:off x="7959380" y="1761383"/>
            <a:ext cx="3095474" cy="2625427"/>
            <a:chOff x="7959380" y="1634060"/>
            <a:chExt cx="3095474" cy="2625427"/>
          </a:xfrm>
        </p:grpSpPr>
        <p:sp>
          <p:nvSpPr>
            <p:cNvPr id="14" name="Content Placeholder 4">
              <a:extLst>
                <a:ext uri="{FF2B5EF4-FFF2-40B4-BE49-F238E27FC236}">
                  <a16:creationId xmlns:a16="http://schemas.microsoft.com/office/drawing/2014/main" id="{C76FE445-A401-5A4C-9219-DC89052EA12F}"/>
                </a:ext>
              </a:extLst>
            </p:cNvPr>
            <p:cNvSpPr txBox="1">
              <a:spLocks/>
            </p:cNvSpPr>
            <p:nvPr/>
          </p:nvSpPr>
          <p:spPr>
            <a:xfrm>
              <a:off x="8698045" y="2353428"/>
              <a:ext cx="2356809" cy="1906059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800" kern="1200" cap="none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 kern="1200" cap="none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rgbClr val="D7BA7D"/>
                  </a:solidFill>
                  <a:latin typeface="Menlo" panose="020B0609030804020204" pitchFamily="49" charset="0"/>
                </a:rPr>
                <a:t>h3</a:t>
              </a:r>
              <a:r>
                <a:rPr lang="en-US" dirty="0">
                  <a:solidFill>
                    <a:srgbClr val="D4D4D4"/>
                  </a:solidFill>
                  <a:latin typeface="Menlo" panose="020B0609030804020204" pitchFamily="49" charset="0"/>
                </a:rPr>
                <a:t> </a:t>
              </a:r>
              <a:r>
                <a:rPr lang="en-US" sz="2800" b="1" dirty="0">
                  <a:solidFill>
                    <a:srgbClr val="D4D4D4"/>
                  </a:solidFill>
                  <a:highlight>
                    <a:srgbClr val="FFFF00"/>
                  </a:highlight>
                  <a:latin typeface="Menlo" panose="020B0609030804020204" pitchFamily="49" charset="0"/>
                </a:rPr>
                <a:t>{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rgbClr val="9CDCFE"/>
                  </a:solidFill>
                  <a:latin typeface="Menlo" panose="020B0609030804020204" pitchFamily="49" charset="0"/>
                </a:rPr>
                <a:t>color</a:t>
              </a:r>
              <a:r>
                <a:rPr lang="en-US" dirty="0">
                  <a:solidFill>
                    <a:srgbClr val="D4D4D4"/>
                  </a:solidFill>
                  <a:latin typeface="Menlo" panose="020B0609030804020204" pitchFamily="49" charset="0"/>
                </a:rPr>
                <a:t>: </a:t>
              </a:r>
              <a:r>
                <a:rPr lang="en-US" dirty="0">
                  <a:solidFill>
                    <a:srgbClr val="CE9178"/>
                  </a:solidFill>
                  <a:latin typeface="Menlo" panose="020B0609030804020204" pitchFamily="49" charset="0"/>
                </a:rPr>
                <a:t>red</a:t>
              </a:r>
              <a:r>
                <a:rPr lang="en-US" dirty="0">
                  <a:solidFill>
                    <a:srgbClr val="D4D4D4"/>
                  </a:solidFill>
                  <a:latin typeface="Menlo" panose="020B0609030804020204" pitchFamily="49" charset="0"/>
                </a:rPr>
                <a:t>;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2800" b="1" dirty="0">
                  <a:solidFill>
                    <a:srgbClr val="D4D4D4"/>
                  </a:solidFill>
                  <a:highlight>
                    <a:srgbClr val="FFFF00"/>
                  </a:highlight>
                  <a:latin typeface="Menlo" panose="020B0609030804020204" pitchFamily="49" charset="0"/>
                </a:rPr>
                <a:t>}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FF40E99-979A-0E40-9DE3-2218AC10A911}"/>
                </a:ext>
              </a:extLst>
            </p:cNvPr>
            <p:cNvGrpSpPr/>
            <p:nvPr/>
          </p:nvGrpSpPr>
          <p:grpSpPr>
            <a:xfrm>
              <a:off x="7959380" y="1634060"/>
              <a:ext cx="1338632" cy="2377285"/>
              <a:chOff x="7959380" y="1634060"/>
              <a:chExt cx="1338632" cy="2377285"/>
            </a:xfrm>
          </p:grpSpPr>
          <p:sp>
            <p:nvSpPr>
              <p:cNvPr id="15" name="Rounded Rectangular Callout 14">
                <a:extLst>
                  <a:ext uri="{FF2B5EF4-FFF2-40B4-BE49-F238E27FC236}">
                    <a16:creationId xmlns:a16="http://schemas.microsoft.com/office/drawing/2014/main" id="{993D369E-7CA5-7E44-A5CE-BE136957F270}"/>
                  </a:ext>
                </a:extLst>
              </p:cNvPr>
              <p:cNvSpPr/>
              <p:nvPr/>
            </p:nvSpPr>
            <p:spPr>
              <a:xfrm>
                <a:off x="8091418" y="1634060"/>
                <a:ext cx="1206594" cy="612648"/>
              </a:xfrm>
              <a:prstGeom prst="wedgeRoundRectCallout">
                <a:avLst>
                  <a:gd name="adj1" fmla="val -2765"/>
                  <a:gd name="adj2" fmla="val 90840"/>
                  <a:gd name="adj3" fmla="val 1666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B050"/>
                    </a:solidFill>
                  </a:rPr>
                  <a:t>selector</a:t>
                </a:r>
              </a:p>
            </p:txBody>
          </p:sp>
          <p:sp>
            <p:nvSpPr>
              <p:cNvPr id="16" name="Left Brace 15">
                <a:extLst>
                  <a:ext uri="{FF2B5EF4-FFF2-40B4-BE49-F238E27FC236}">
                    <a16:creationId xmlns:a16="http://schemas.microsoft.com/office/drawing/2014/main" id="{8E0C21DB-C7C7-104B-BD44-9C53C07B1BA6}"/>
                  </a:ext>
                </a:extLst>
              </p:cNvPr>
              <p:cNvSpPr/>
              <p:nvPr/>
            </p:nvSpPr>
            <p:spPr>
              <a:xfrm>
                <a:off x="8328712" y="2845343"/>
                <a:ext cx="379380" cy="745032"/>
              </a:xfrm>
              <a:prstGeom prst="leftBrace">
                <a:avLst>
                  <a:gd name="adj1" fmla="val 8333"/>
                  <a:gd name="adj2" fmla="val 53108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2D9F8C5-CE7E-2F42-B6C5-ED64EE208AC5}"/>
                  </a:ext>
                </a:extLst>
              </p:cNvPr>
              <p:cNvSpPr txBox="1"/>
              <p:nvPr/>
            </p:nvSpPr>
            <p:spPr>
              <a:xfrm rot="16200000">
                <a:off x="7489059" y="3171692"/>
                <a:ext cx="13099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declarations</a:t>
                </a:r>
              </a:p>
            </p:txBody>
          </p:sp>
        </p:grpSp>
      </p:grpSp>
      <p:sp>
        <p:nvSpPr>
          <p:cNvPr id="22" name="Frame 21">
            <a:extLst>
              <a:ext uri="{FF2B5EF4-FFF2-40B4-BE49-F238E27FC236}">
                <a16:creationId xmlns:a16="http://schemas.microsoft.com/office/drawing/2014/main" id="{722578FA-1D61-5D4F-8487-61A057C4A7BD}"/>
              </a:ext>
            </a:extLst>
          </p:cNvPr>
          <p:cNvSpPr/>
          <p:nvPr/>
        </p:nvSpPr>
        <p:spPr>
          <a:xfrm>
            <a:off x="7506910" y="1633512"/>
            <a:ext cx="3715473" cy="2926915"/>
          </a:xfrm>
          <a:prstGeom prst="frame">
            <a:avLst>
              <a:gd name="adj1" fmla="val 18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rame 22">
            <a:extLst>
              <a:ext uri="{FF2B5EF4-FFF2-40B4-BE49-F238E27FC236}">
                <a16:creationId xmlns:a16="http://schemas.microsoft.com/office/drawing/2014/main" id="{A06F5709-6E30-2D4B-8457-D43283D57517}"/>
              </a:ext>
            </a:extLst>
          </p:cNvPr>
          <p:cNvSpPr/>
          <p:nvPr/>
        </p:nvSpPr>
        <p:spPr>
          <a:xfrm>
            <a:off x="926859" y="1446261"/>
            <a:ext cx="5973423" cy="3438260"/>
          </a:xfrm>
          <a:prstGeom prst="frame">
            <a:avLst>
              <a:gd name="adj1" fmla="val 1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26" name="Diagram 25">
            <a:extLst>
              <a:ext uri="{FF2B5EF4-FFF2-40B4-BE49-F238E27FC236}">
                <a16:creationId xmlns:a16="http://schemas.microsoft.com/office/drawing/2014/main" id="{F58AEBF4-8015-BF4D-A243-B42FF428D3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4867501"/>
              </p:ext>
            </p:extLst>
          </p:nvPr>
        </p:nvGraphicFramePr>
        <p:xfrm>
          <a:off x="2510420" y="5324778"/>
          <a:ext cx="7485592" cy="14077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2606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1B39C79E-1685-0A45-BE60-0C3C380C85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0"/>
                                        <p:tgtEl>
                                          <p:spTgt spid="26">
                                            <p:graphicEl>
                                              <a:dgm id="{1B39C79E-1685-0A45-BE60-0C3C380C85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4882E5ED-3F42-7A48-AD6C-1F417B4F80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0"/>
                                        <p:tgtEl>
                                          <p:spTgt spid="26">
                                            <p:graphicEl>
                                              <a:dgm id="{4882E5ED-3F42-7A48-AD6C-1F417B4F800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74AA6DBD-1560-8946-BE33-3053F6BDCE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0"/>
                                        <p:tgtEl>
                                          <p:spTgt spid="26">
                                            <p:graphicEl>
                                              <a:dgm id="{74AA6DBD-1560-8946-BE33-3053F6BDCEA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dgm id="{CC64D881-381B-1B47-ADEF-F4C9C8A110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0"/>
                                        <p:tgtEl>
                                          <p:spTgt spid="26">
                                            <p:graphicEl>
                                              <a:dgm id="{CC64D881-381B-1B47-ADEF-F4C9C8A110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6" grpId="0" uiExpand="1">
        <p:bldSub>
          <a:bldDgm bld="lvl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B2B5C4-9D9E-E046-8187-7E87E5494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1075054"/>
            <a:ext cx="10566400" cy="5715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CFD2B9-F076-1A49-87C6-975BC0C42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53" y="199558"/>
            <a:ext cx="4262147" cy="67593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Bootstrap  why ??</a:t>
            </a:r>
          </a:p>
        </p:txBody>
      </p:sp>
      <p:pic>
        <p:nvPicPr>
          <p:cNvPr id="22" name="Picture 21" descr="A close up of a computer&#10;&#10;Description automatically generated">
            <a:extLst>
              <a:ext uri="{FF2B5EF4-FFF2-40B4-BE49-F238E27FC236}">
                <a16:creationId xmlns:a16="http://schemas.microsoft.com/office/drawing/2014/main" id="{966F9815-5E4F-3943-922C-348278159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447" y="0"/>
            <a:ext cx="7416800" cy="32086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4" name="Folded Corner 23">
            <a:extLst>
              <a:ext uri="{FF2B5EF4-FFF2-40B4-BE49-F238E27FC236}">
                <a16:creationId xmlns:a16="http://schemas.microsoft.com/office/drawing/2014/main" id="{CA453AE9-524B-0941-AF50-B40E3C5BE64D}"/>
              </a:ext>
            </a:extLst>
          </p:cNvPr>
          <p:cNvSpPr/>
          <p:nvPr/>
        </p:nvSpPr>
        <p:spPr>
          <a:xfrm>
            <a:off x="1155700" y="5782946"/>
            <a:ext cx="1676400" cy="914400"/>
          </a:xfrm>
          <a:prstGeom prst="foldedCorner">
            <a:avLst/>
          </a:prstGeom>
          <a:solidFill>
            <a:srgbClr val="0070C0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Responsive</a:t>
            </a:r>
          </a:p>
        </p:txBody>
      </p:sp>
      <p:sp>
        <p:nvSpPr>
          <p:cNvPr id="66" name="Folded Corner 65">
            <a:extLst>
              <a:ext uri="{FF2B5EF4-FFF2-40B4-BE49-F238E27FC236}">
                <a16:creationId xmlns:a16="http://schemas.microsoft.com/office/drawing/2014/main" id="{8C44FC4A-4F41-7F4A-B445-754F3080FB34}"/>
              </a:ext>
            </a:extLst>
          </p:cNvPr>
          <p:cNvSpPr/>
          <p:nvPr/>
        </p:nvSpPr>
        <p:spPr>
          <a:xfrm>
            <a:off x="9702800" y="67946"/>
            <a:ext cx="1676400" cy="914400"/>
          </a:xfrm>
          <a:prstGeom prst="foldedCorner">
            <a:avLst/>
          </a:prstGeom>
          <a:solidFill>
            <a:srgbClr val="0070C0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adoptive</a:t>
            </a:r>
          </a:p>
        </p:txBody>
      </p:sp>
    </p:spTree>
    <p:extLst>
      <p:ext uri="{BB962C8B-B14F-4D97-AF65-F5344CB8AC3E}">
        <p14:creationId xmlns:p14="http://schemas.microsoft.com/office/powerpoint/2010/main" val="314430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6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Effect transition="out" filter="fade">
                                          <p:cBhvr>
                                            <p:cTn id="6" dur="5000" tmFilter="0, 0; .2, .5; .8, .5; 1, 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7" dur="2500" autoRev="1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8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2" dur="5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3" dur="5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9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24" dur="5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18" presetClass="entr" presetSubtype="1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29" dur="50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24" grpId="0" animBg="1"/>
          <p:bldP spid="6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6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endCondLst>
                                        <p:cond evt="onNext" delay="0">
                                          <p:tgtEl>
                                            <p:sldTgt/>
                                          </p:tgtEl>
                                        </p:cond>
                                      </p:endCondLst>
                                      <p:childTnLst>
                                        <p:animEffect transition="out" filter="fade">
                                          <p:cBhvr>
                                            <p:cTn id="6" dur="5000" tmFilter="0, 0; .2, .5; .8, .5; 1, 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7" dur="2500" autoRev="1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9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24" dur="5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18" presetClass="entr" presetSubtype="1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29" dur="50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24" grpId="0" animBg="1"/>
          <p:bldP spid="66" grpId="0" animBg="1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FD2B9-F076-1A49-87C6-975BC0C42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4143" y="512210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Bootstrap</a:t>
            </a:r>
            <a:r>
              <a:rPr lang="en-US" b="1" dirty="0">
                <a:solidFill>
                  <a:srgbClr val="00B050"/>
                </a:solidFill>
              </a:rPr>
              <a:t>4</a:t>
            </a:r>
            <a:r>
              <a:rPr lang="en-US" dirty="0"/>
              <a:t> .. HOW/WHEN ? 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4845197-3998-B543-9932-B3F7E33C1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64" y="1933466"/>
            <a:ext cx="10985814" cy="384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8450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3666</TotalTime>
  <Words>1121</Words>
  <Application>Microsoft Macintosh PowerPoint</Application>
  <PresentationFormat>Widescreen</PresentationFormat>
  <Paragraphs>253</Paragraphs>
  <Slides>29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Arial Rounded MT Bold</vt:lpstr>
      <vt:lpstr>Calibri</vt:lpstr>
      <vt:lpstr>Gill Sans MT</vt:lpstr>
      <vt:lpstr>Lucida Console</vt:lpstr>
      <vt:lpstr>Menlo</vt:lpstr>
      <vt:lpstr>Monaco</vt:lpstr>
      <vt:lpstr>Oxygen</vt:lpstr>
      <vt:lpstr>Urdu Typesetting</vt:lpstr>
      <vt:lpstr>Gallery</vt:lpstr>
      <vt:lpstr>Ravens HTML &amp;&amp; CSS</vt:lpstr>
      <vt:lpstr>HTML BASIC</vt:lpstr>
      <vt:lpstr>HTML BASIC</vt:lpstr>
      <vt:lpstr>HTML BASIC</vt:lpstr>
      <vt:lpstr>CSS !!</vt:lpstr>
      <vt:lpstr>CSS TYPES</vt:lpstr>
      <vt:lpstr>CSS Basic</vt:lpstr>
      <vt:lpstr>Bootstrap  why ??</vt:lpstr>
      <vt:lpstr>Bootstrap4 .. HOW/WHEN ? </vt:lpstr>
      <vt:lpstr>PowerPoint Presentation</vt:lpstr>
      <vt:lpstr>Bootstrap – HOW ?  Set UP</vt:lpstr>
      <vt:lpstr>PowerPoint Presentation</vt:lpstr>
      <vt:lpstr>Grid Options</vt:lpstr>
      <vt:lpstr>Grid Options</vt:lpstr>
      <vt:lpstr>PowerPoint Presentation</vt:lpstr>
      <vt:lpstr>CSS</vt:lpstr>
      <vt:lpstr>CSS TYPES – INLINE – as attribute</vt:lpstr>
      <vt:lpstr>CSS TYPES - INLINE</vt:lpstr>
      <vt:lpstr>CSS TYPES – Internal – Inside Head</vt:lpstr>
      <vt:lpstr>CSS TYPES-INTERNAL</vt:lpstr>
      <vt:lpstr>CSS TYPES – EXternal – IN separate file</vt:lpstr>
      <vt:lpstr>CSS TYPES-EXTERNAL</vt:lpstr>
      <vt:lpstr>CSS .... Style selectors</vt:lpstr>
      <vt:lpstr>CSS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&amp;&amp; CSS</dc:title>
  <dc:creator>Zulifqar Ahmad</dc:creator>
  <cp:lastModifiedBy>Zulifqar Ahmad</cp:lastModifiedBy>
  <cp:revision>40</cp:revision>
  <dcterms:created xsi:type="dcterms:W3CDTF">2019-12-20T22:49:14Z</dcterms:created>
  <dcterms:modified xsi:type="dcterms:W3CDTF">2019-12-27T19:02:42Z</dcterms:modified>
</cp:coreProperties>
</file>